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 id="2147483683" r:id="rId2"/>
    <p:sldMasterId id="2147483684" r:id="rId3"/>
  </p:sldMasterIdLst>
  <p:notesMasterIdLst>
    <p:notesMasterId r:id="rId71"/>
  </p:notesMasterIdLst>
  <p:sldIdLst>
    <p:sldId id="256" r:id="rId4"/>
    <p:sldId id="257" r:id="rId5"/>
    <p:sldId id="312" r:id="rId6"/>
    <p:sldId id="313" r:id="rId7"/>
    <p:sldId id="314" r:id="rId8"/>
    <p:sldId id="315" r:id="rId9"/>
    <p:sldId id="258" r:id="rId10"/>
    <p:sldId id="260" r:id="rId11"/>
    <p:sldId id="316" r:id="rId12"/>
    <p:sldId id="281" r:id="rId13"/>
    <p:sldId id="320" r:id="rId14"/>
    <p:sldId id="262" r:id="rId15"/>
    <p:sldId id="323" r:id="rId16"/>
    <p:sldId id="321" r:id="rId17"/>
    <p:sldId id="327" r:id="rId18"/>
    <p:sldId id="324" r:id="rId19"/>
    <p:sldId id="325" r:id="rId20"/>
    <p:sldId id="263" r:id="rId21"/>
    <p:sldId id="261" r:id="rId22"/>
    <p:sldId id="328" r:id="rId23"/>
    <p:sldId id="264" r:id="rId24"/>
    <p:sldId id="266" r:id="rId25"/>
    <p:sldId id="267" r:id="rId26"/>
    <p:sldId id="268" r:id="rId27"/>
    <p:sldId id="269" r:id="rId28"/>
    <p:sldId id="270" r:id="rId29"/>
    <p:sldId id="271" r:id="rId30"/>
    <p:sldId id="272" r:id="rId31"/>
    <p:sldId id="273" r:id="rId32"/>
    <p:sldId id="274" r:id="rId33"/>
    <p:sldId id="275" r:id="rId34"/>
    <p:sldId id="276" r:id="rId35"/>
    <p:sldId id="277" r:id="rId36"/>
    <p:sldId id="278" r:id="rId37"/>
    <p:sldId id="279" r:id="rId38"/>
    <p:sldId id="280" r:id="rId39"/>
    <p:sldId id="319" r:id="rId40"/>
    <p:sldId id="282" r:id="rId41"/>
    <p:sldId id="284" r:id="rId42"/>
    <p:sldId id="283" r:id="rId43"/>
    <p:sldId id="285" r:id="rId44"/>
    <p:sldId id="286" r:id="rId45"/>
    <p:sldId id="287" r:id="rId46"/>
    <p:sldId id="288" r:id="rId47"/>
    <p:sldId id="289" r:id="rId48"/>
    <p:sldId id="290" r:id="rId49"/>
    <p:sldId id="291" r:id="rId50"/>
    <p:sldId id="292" r:id="rId51"/>
    <p:sldId id="293" r:id="rId52"/>
    <p:sldId id="294" r:id="rId53"/>
    <p:sldId id="295" r:id="rId54"/>
    <p:sldId id="296" r:id="rId55"/>
    <p:sldId id="297" r:id="rId56"/>
    <p:sldId id="298" r:id="rId57"/>
    <p:sldId id="299" r:id="rId58"/>
    <p:sldId id="300" r:id="rId59"/>
    <p:sldId id="301" r:id="rId60"/>
    <p:sldId id="302" r:id="rId61"/>
    <p:sldId id="303" r:id="rId62"/>
    <p:sldId id="304" r:id="rId63"/>
    <p:sldId id="305" r:id="rId64"/>
    <p:sldId id="306" r:id="rId65"/>
    <p:sldId id="307" r:id="rId66"/>
    <p:sldId id="308" r:id="rId67"/>
    <p:sldId id="309" r:id="rId68"/>
    <p:sldId id="310" r:id="rId69"/>
    <p:sldId id="311" r:id="rId70"/>
  </p:sldIdLst>
  <p:sldSz cx="9144000" cy="5143500" type="screen16x9"/>
  <p:notesSz cx="6858000" cy="9144000"/>
  <p:embeddedFontLst>
    <p:embeddedFont>
      <p:font typeface="Meiryo UI" panose="020B0604030504040204" pitchFamily="34" charset="-128"/>
      <p:regular r:id="rId72"/>
      <p:bold r:id="rId73"/>
      <p:italic r:id="rId74"/>
      <p:boldItalic r:id="rId75"/>
    </p:embeddedFont>
    <p:embeddedFont>
      <p:font typeface="Amatic SC" panose="00000500000000000000" pitchFamily="2" charset="-79"/>
      <p:regular r:id="rId76"/>
      <p:bold r:id="rId77"/>
    </p:embeddedFont>
    <p:embeddedFont>
      <p:font typeface="Barlow" panose="00000500000000000000" pitchFamily="2" charset="0"/>
      <p:regular r:id="rId78"/>
      <p:bold r:id="rId79"/>
      <p:italic r:id="rId80"/>
      <p:boldItalic r:id="rId81"/>
    </p:embeddedFont>
    <p:embeddedFont>
      <p:font typeface="Barlow Medium" panose="00000600000000000000" pitchFamily="2" charset="0"/>
      <p:regular r:id="rId82"/>
      <p:bold r:id="rId83"/>
      <p:italic r:id="rId84"/>
      <p:boldItalic r:id="rId85"/>
    </p:embeddedFont>
    <p:embeddedFont>
      <p:font typeface="Barlow SemiBold" panose="00000700000000000000" pitchFamily="2" charset="0"/>
      <p:regular r:id="rId86"/>
      <p:bold r:id="rId87"/>
      <p:italic r:id="rId88"/>
      <p:boldItalic r:id="rId89"/>
    </p:embeddedFont>
    <p:embeddedFont>
      <p:font typeface="Calibri" panose="020F0502020204030204" pitchFamily="34" charset="0"/>
      <p:regular r:id="rId90"/>
      <p:bold r:id="rId91"/>
      <p:italic r:id="rId92"/>
      <p:boldItalic r:id="rId93"/>
    </p:embeddedFont>
    <p:embeddedFont>
      <p:font typeface="Catamaran" panose="020B0604020202020204" charset="0"/>
      <p:regular r:id="rId94"/>
      <p:bold r:id="rId95"/>
    </p:embeddedFont>
    <p:embeddedFont>
      <p:font typeface="Catamaran Medium" panose="020B0604020202020204" charset="0"/>
      <p:regular r:id="rId96"/>
      <p:bold r:id="rId97"/>
    </p:embeddedFont>
    <p:embeddedFont>
      <p:font typeface="Catamaran SemiBold" panose="020B0604020202020204" charset="0"/>
      <p:regular r:id="rId98"/>
      <p:bold r:id="rId99"/>
    </p:embeddedFont>
    <p:embeddedFont>
      <p:font typeface="Proxima Nova" panose="020B0604020202020204" charset="0"/>
      <p:regular r:id="rId100"/>
      <p:bold r:id="rId101"/>
      <p:italic r:id="rId102"/>
      <p:boldItalic r:id="rId103"/>
    </p:embeddedFont>
    <p:embeddedFont>
      <p:font typeface="Proxima Nova Semibold" panose="020B0604020202020204" charset="0"/>
      <p:regular r:id="rId104"/>
      <p:bold r:id="rId105"/>
      <p:boldItalic r:id="rId106"/>
    </p:embeddedFont>
    <p:embeddedFont>
      <p:font typeface="Roboto Medium" panose="02000000000000000000" pitchFamily="2" charset="0"/>
      <p:regular r:id="rId107"/>
      <p:bold r:id="rId108"/>
      <p:italic r:id="rId109"/>
      <p:boldItalic r:id="rId11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F1E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52C9E11-73B0-4DEE-AA23-6F95956BCD6F}">
  <a:tblStyle styleId="{652C9E11-73B0-4DEE-AA23-6F95956BCD6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1847" autoAdjust="0"/>
  </p:normalViewPr>
  <p:slideViewPr>
    <p:cSldViewPr snapToGrid="0">
      <p:cViewPr varScale="1">
        <p:scale>
          <a:sx n="66" d="100"/>
          <a:sy n="66" d="100"/>
        </p:scale>
        <p:origin x="125" y="81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font" Target="fonts/font13.fntdata"/><Relationship Id="rId89" Type="http://schemas.openxmlformats.org/officeDocument/2006/relationships/font" Target="fonts/font18.fntdata"/><Relationship Id="rId112" Type="http://schemas.openxmlformats.org/officeDocument/2006/relationships/viewProps" Target="viewProps.xml"/><Relationship Id="rId16" Type="http://schemas.openxmlformats.org/officeDocument/2006/relationships/slide" Target="slides/slide13.xml"/><Relationship Id="rId107" Type="http://schemas.openxmlformats.org/officeDocument/2006/relationships/font" Target="fonts/font36.fntdata"/><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font" Target="fonts/font3.fntdata"/><Relationship Id="rId79" Type="http://schemas.openxmlformats.org/officeDocument/2006/relationships/font" Target="fonts/font8.fntdata"/><Relationship Id="rId102" Type="http://schemas.openxmlformats.org/officeDocument/2006/relationships/font" Target="fonts/font31.fntdata"/><Relationship Id="rId5" Type="http://schemas.openxmlformats.org/officeDocument/2006/relationships/slide" Target="slides/slide2.xml"/><Relationship Id="rId90" Type="http://schemas.openxmlformats.org/officeDocument/2006/relationships/font" Target="fonts/font19.fntdata"/><Relationship Id="rId95" Type="http://schemas.openxmlformats.org/officeDocument/2006/relationships/font" Target="fonts/font24.fntdata"/><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113" Type="http://schemas.openxmlformats.org/officeDocument/2006/relationships/theme" Target="theme/theme1.xml"/><Relationship Id="rId80" Type="http://schemas.openxmlformats.org/officeDocument/2006/relationships/font" Target="fonts/font9.fntdata"/><Relationship Id="rId85" Type="http://schemas.openxmlformats.org/officeDocument/2006/relationships/font" Target="fonts/font14.fntdata"/><Relationship Id="rId12" Type="http://schemas.openxmlformats.org/officeDocument/2006/relationships/slide" Target="slides/slide9.xml"/><Relationship Id="rId17" Type="http://schemas.openxmlformats.org/officeDocument/2006/relationships/slide" Target="slides/slide14.xml"/><Relationship Id="rId33" Type="http://schemas.openxmlformats.org/officeDocument/2006/relationships/slide" Target="slides/slide30.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font" Target="fonts/font32.fntdata"/><Relationship Id="rId108" Type="http://schemas.openxmlformats.org/officeDocument/2006/relationships/font" Target="fonts/font37.fntdata"/><Relationship Id="rId54" Type="http://schemas.openxmlformats.org/officeDocument/2006/relationships/slide" Target="slides/slide51.xml"/><Relationship Id="rId70" Type="http://schemas.openxmlformats.org/officeDocument/2006/relationships/slide" Target="slides/slide67.xml"/><Relationship Id="rId75" Type="http://schemas.openxmlformats.org/officeDocument/2006/relationships/font" Target="fonts/font4.fntdata"/><Relationship Id="rId91" Type="http://schemas.openxmlformats.org/officeDocument/2006/relationships/font" Target="fonts/font20.fntdata"/><Relationship Id="rId96"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6" Type="http://schemas.openxmlformats.org/officeDocument/2006/relationships/font" Target="fonts/font35.fntdata"/><Relationship Id="rId114" Type="http://schemas.openxmlformats.org/officeDocument/2006/relationships/tableStyles" Target="tableStyles.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font" Target="fonts/font2.fntdata"/><Relationship Id="rId78" Type="http://schemas.openxmlformats.org/officeDocument/2006/relationships/font" Target="fonts/font7.fntdata"/><Relationship Id="rId81" Type="http://schemas.openxmlformats.org/officeDocument/2006/relationships/font" Target="fonts/font10.fntdata"/><Relationship Id="rId86" Type="http://schemas.openxmlformats.org/officeDocument/2006/relationships/font" Target="fonts/font15.fntdata"/><Relationship Id="rId94" Type="http://schemas.openxmlformats.org/officeDocument/2006/relationships/font" Target="fonts/font23.fntdata"/><Relationship Id="rId99" Type="http://schemas.openxmlformats.org/officeDocument/2006/relationships/font" Target="fonts/font28.fntdata"/><Relationship Id="rId101" Type="http://schemas.openxmlformats.org/officeDocument/2006/relationships/font" Target="fonts/font30.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font" Target="fonts/font38.fntdata"/><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font" Target="fonts/font5.fntdata"/><Relationship Id="rId97" Type="http://schemas.openxmlformats.org/officeDocument/2006/relationships/font" Target="fonts/font26.fntdata"/><Relationship Id="rId104" Type="http://schemas.openxmlformats.org/officeDocument/2006/relationships/font" Target="fonts/font33.fntdata"/><Relationship Id="rId7" Type="http://schemas.openxmlformats.org/officeDocument/2006/relationships/slide" Target="slides/slide4.xml"/><Relationship Id="rId71" Type="http://schemas.openxmlformats.org/officeDocument/2006/relationships/notesMaster" Target="notesMasters/notesMaster1.xml"/><Relationship Id="rId92" Type="http://schemas.openxmlformats.org/officeDocument/2006/relationships/font" Target="fonts/font21.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font" Target="fonts/font16.fntdata"/><Relationship Id="rId110" Type="http://schemas.openxmlformats.org/officeDocument/2006/relationships/font" Target="fonts/font39.fntdata"/><Relationship Id="rId61" Type="http://schemas.openxmlformats.org/officeDocument/2006/relationships/slide" Target="slides/slide58.xml"/><Relationship Id="rId82" Type="http://schemas.openxmlformats.org/officeDocument/2006/relationships/font" Target="fonts/font11.fntdata"/><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font" Target="fonts/font6.fntdata"/><Relationship Id="rId100" Type="http://schemas.openxmlformats.org/officeDocument/2006/relationships/font" Target="fonts/font29.fntdata"/><Relationship Id="rId105" Type="http://schemas.openxmlformats.org/officeDocument/2006/relationships/font" Target="fonts/font34.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font" Target="fonts/font1.fntdata"/><Relationship Id="rId93" Type="http://schemas.openxmlformats.org/officeDocument/2006/relationships/font" Target="fonts/font22.fntdata"/><Relationship Id="rId98" Type="http://schemas.openxmlformats.org/officeDocument/2006/relationships/font" Target="fonts/font27.fntdata"/><Relationship Id="rId3" Type="http://schemas.openxmlformats.org/officeDocument/2006/relationships/slideMaster" Target="slideMasters/slideMaster3.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font" Target="fonts/font12.fntdata"/><Relationship Id="rId88" Type="http://schemas.openxmlformats.org/officeDocument/2006/relationships/font" Target="fonts/font17.fntdata"/><Relationship Id="rId111" Type="http://schemas.openxmlformats.org/officeDocument/2006/relationships/presProps" Target="presProps.xml"/></Relationships>
</file>

<file path=ppt/media/hdphoto1.wdp>
</file>

<file path=ppt/media/hdphoto2.wdp>
</file>

<file path=ppt/media/image1.png>
</file>

<file path=ppt/media/image10.png>
</file>

<file path=ppt/media/image11.png>
</file>

<file path=ppt/media/image12.jpg>
</file>

<file path=ppt/media/image13.jpg>
</file>

<file path=ppt/media/image14.gif>
</file>

<file path=ppt/media/image15.gif>
</file>

<file path=ppt/media/image16.gif>
</file>

<file path=ppt/media/image17.gif>
</file>

<file path=ppt/media/image18.gif>
</file>

<file path=ppt/media/image19.pn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0"/>
        <p:cNvGrpSpPr/>
        <p:nvPr/>
      </p:nvGrpSpPr>
      <p:grpSpPr>
        <a:xfrm>
          <a:off x="0" y="0"/>
          <a:ext cx="0" cy="0"/>
          <a:chOff x="0" y="0"/>
          <a:chExt cx="0" cy="0"/>
        </a:xfrm>
      </p:grpSpPr>
      <p:sp>
        <p:nvSpPr>
          <p:cNvPr id="1041" name="Google Shape;104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2" name="Google Shape;104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
        <p:cNvGrpSpPr/>
        <p:nvPr/>
      </p:nvGrpSpPr>
      <p:grpSpPr>
        <a:xfrm>
          <a:off x="0" y="0"/>
          <a:ext cx="0" cy="0"/>
          <a:chOff x="0" y="0"/>
          <a:chExt cx="0" cy="0"/>
        </a:xfrm>
      </p:grpSpPr>
      <p:sp>
        <p:nvSpPr>
          <p:cNvPr id="1151" name="Google Shape;1151;g8d83cf88e8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2" name="Google Shape;1152;g8d83cf88e8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Google Shape;1193;g8bbe045960_6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4" name="Google Shape;1194;g8bbe045960_6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14319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8"/>
        <p:cNvGrpSpPr/>
        <p:nvPr/>
      </p:nvGrpSpPr>
      <p:grpSpPr>
        <a:xfrm>
          <a:off x="0" y="0"/>
          <a:ext cx="0" cy="0"/>
          <a:chOff x="0" y="0"/>
          <a:chExt cx="0" cy="0"/>
        </a:xfrm>
      </p:grpSpPr>
      <p:sp>
        <p:nvSpPr>
          <p:cNvPr id="1199" name="Google Shape;1199;g93969108f1_1_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0" name="Google Shape;1200;g93969108f1_1_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3"/>
        <p:cNvGrpSpPr/>
        <p:nvPr/>
      </p:nvGrpSpPr>
      <p:grpSpPr>
        <a:xfrm>
          <a:off x="0" y="0"/>
          <a:ext cx="0" cy="0"/>
          <a:chOff x="0" y="0"/>
          <a:chExt cx="0" cy="0"/>
        </a:xfrm>
      </p:grpSpPr>
      <p:sp>
        <p:nvSpPr>
          <p:cNvPr id="1254" name="Google Shape;1254;g8b7e7b105a_1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5" name="Google Shape;1255;g8b7e7b105a_1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93969108f1_1_315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93969108f1_1_315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1"/>
        <p:cNvGrpSpPr/>
        <p:nvPr/>
      </p:nvGrpSpPr>
      <p:grpSpPr>
        <a:xfrm>
          <a:off x="0" y="0"/>
          <a:ext cx="0" cy="0"/>
          <a:chOff x="0" y="0"/>
          <a:chExt cx="0" cy="0"/>
        </a:xfrm>
      </p:grpSpPr>
      <p:sp>
        <p:nvSpPr>
          <p:cNvPr id="1342" name="Google Shape;1342;g86649e36a1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3" name="Google Shape;1343;g86649e36a1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5"/>
        <p:cNvGrpSpPr/>
        <p:nvPr/>
      </p:nvGrpSpPr>
      <p:grpSpPr>
        <a:xfrm>
          <a:off x="0" y="0"/>
          <a:ext cx="0" cy="0"/>
          <a:chOff x="0" y="0"/>
          <a:chExt cx="0" cy="0"/>
        </a:xfrm>
      </p:grpSpPr>
      <p:sp>
        <p:nvSpPr>
          <p:cNvPr id="1406" name="Google Shape;1406;g93969108f1_2_5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7" name="Google Shape;1407;g93969108f1_2_5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3"/>
        <p:cNvGrpSpPr/>
        <p:nvPr/>
      </p:nvGrpSpPr>
      <p:grpSpPr>
        <a:xfrm>
          <a:off x="0" y="0"/>
          <a:ext cx="0" cy="0"/>
          <a:chOff x="0" y="0"/>
          <a:chExt cx="0" cy="0"/>
        </a:xfrm>
      </p:grpSpPr>
      <p:sp>
        <p:nvSpPr>
          <p:cNvPr id="1434" name="Google Shape;1434;g5fd4b45418938cd5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5" name="Google Shape;1435;g5fd4b45418938cd5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9"/>
        <p:cNvGrpSpPr/>
        <p:nvPr/>
      </p:nvGrpSpPr>
      <p:grpSpPr>
        <a:xfrm>
          <a:off x="0" y="0"/>
          <a:ext cx="0" cy="0"/>
          <a:chOff x="0" y="0"/>
          <a:chExt cx="0" cy="0"/>
        </a:xfrm>
      </p:grpSpPr>
      <p:sp>
        <p:nvSpPr>
          <p:cNvPr id="1440" name="Google Shape;1440;g5fd4b45418938cd5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1" name="Google Shape;1441;g5fd4b45418938cd5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7"/>
        <p:cNvGrpSpPr/>
        <p:nvPr/>
      </p:nvGrpSpPr>
      <p:grpSpPr>
        <a:xfrm>
          <a:off x="0" y="0"/>
          <a:ext cx="0" cy="0"/>
          <a:chOff x="0" y="0"/>
          <a:chExt cx="0" cy="0"/>
        </a:xfrm>
      </p:grpSpPr>
      <p:sp>
        <p:nvSpPr>
          <p:cNvPr id="1448" name="Google Shape;1448;g8b7e7b105a_1_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9" name="Google Shape;1449;g8b7e7b105a_1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93969108f1_2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6" name="Google Shape;1056;g93969108f1_2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9"/>
        <p:cNvGrpSpPr/>
        <p:nvPr/>
      </p:nvGrpSpPr>
      <p:grpSpPr>
        <a:xfrm>
          <a:off x="0" y="0"/>
          <a:ext cx="0" cy="0"/>
          <a:chOff x="0" y="0"/>
          <a:chExt cx="0" cy="0"/>
        </a:xfrm>
      </p:grpSpPr>
      <p:sp>
        <p:nvSpPr>
          <p:cNvPr id="1470" name="Google Shape;1470;g8bbe045960_6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1" name="Google Shape;1471;g8bbe045960_6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3"/>
        <p:cNvGrpSpPr/>
        <p:nvPr/>
      </p:nvGrpSpPr>
      <p:grpSpPr>
        <a:xfrm>
          <a:off x="0" y="0"/>
          <a:ext cx="0" cy="0"/>
          <a:chOff x="0" y="0"/>
          <a:chExt cx="0" cy="0"/>
        </a:xfrm>
      </p:grpSpPr>
      <p:sp>
        <p:nvSpPr>
          <p:cNvPr id="1504" name="Google Shape;1504;g93969108f1_2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5" name="Google Shape;1505;g93969108f1_2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6"/>
        <p:cNvGrpSpPr/>
        <p:nvPr/>
      </p:nvGrpSpPr>
      <p:grpSpPr>
        <a:xfrm>
          <a:off x="0" y="0"/>
          <a:ext cx="0" cy="0"/>
          <a:chOff x="0" y="0"/>
          <a:chExt cx="0" cy="0"/>
        </a:xfrm>
      </p:grpSpPr>
      <p:sp>
        <p:nvSpPr>
          <p:cNvPr id="1527" name="Google Shape;1527;g8d83cf88e8_2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8" name="Google Shape;1528;g8d83cf88e8_2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5"/>
        <p:cNvGrpSpPr/>
        <p:nvPr/>
      </p:nvGrpSpPr>
      <p:grpSpPr>
        <a:xfrm>
          <a:off x="0" y="0"/>
          <a:ext cx="0" cy="0"/>
          <a:chOff x="0" y="0"/>
          <a:chExt cx="0" cy="0"/>
        </a:xfrm>
      </p:grpSpPr>
      <p:sp>
        <p:nvSpPr>
          <p:cNvPr id="1556" name="Google Shape;1556;g92ff37ea2c_4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7" name="Google Shape;1557;g92ff37ea2c_4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2"/>
        <p:cNvGrpSpPr/>
        <p:nvPr/>
      </p:nvGrpSpPr>
      <p:grpSpPr>
        <a:xfrm>
          <a:off x="0" y="0"/>
          <a:ext cx="0" cy="0"/>
          <a:chOff x="0" y="0"/>
          <a:chExt cx="0" cy="0"/>
        </a:xfrm>
      </p:grpSpPr>
      <p:sp>
        <p:nvSpPr>
          <p:cNvPr id="1613" name="Google Shape;1613;g93c112800f_2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4" name="Google Shape;1614;g93c112800f_2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5"/>
        <p:cNvGrpSpPr/>
        <p:nvPr/>
      </p:nvGrpSpPr>
      <p:grpSpPr>
        <a:xfrm>
          <a:off x="0" y="0"/>
          <a:ext cx="0" cy="0"/>
          <a:chOff x="0" y="0"/>
          <a:chExt cx="0" cy="0"/>
        </a:xfrm>
      </p:grpSpPr>
      <p:sp>
        <p:nvSpPr>
          <p:cNvPr id="1666" name="Google Shape;1666;g92ff37ea2c_4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7" name="Google Shape;1667;g92ff37ea2c_4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3"/>
        <p:cNvGrpSpPr/>
        <p:nvPr/>
      </p:nvGrpSpPr>
      <p:grpSpPr>
        <a:xfrm>
          <a:off x="0" y="0"/>
          <a:ext cx="0" cy="0"/>
          <a:chOff x="0" y="0"/>
          <a:chExt cx="0" cy="0"/>
        </a:xfrm>
      </p:grpSpPr>
      <p:sp>
        <p:nvSpPr>
          <p:cNvPr id="1724" name="Google Shape;1724;g92ff37ea2c_4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5" name="Google Shape;1725;g92ff37ea2c_4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6"/>
        <p:cNvGrpSpPr/>
        <p:nvPr/>
      </p:nvGrpSpPr>
      <p:grpSpPr>
        <a:xfrm>
          <a:off x="0" y="0"/>
          <a:ext cx="0" cy="0"/>
          <a:chOff x="0" y="0"/>
          <a:chExt cx="0" cy="0"/>
        </a:xfrm>
      </p:grpSpPr>
      <p:sp>
        <p:nvSpPr>
          <p:cNvPr id="1797" name="Google Shape;1797;g92ff37ea2c_4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8" name="Google Shape;1798;g92ff37ea2c_4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9"/>
        <p:cNvGrpSpPr/>
        <p:nvPr/>
      </p:nvGrpSpPr>
      <p:grpSpPr>
        <a:xfrm>
          <a:off x="0" y="0"/>
          <a:ext cx="0" cy="0"/>
          <a:chOff x="0" y="0"/>
          <a:chExt cx="0" cy="0"/>
        </a:xfrm>
      </p:grpSpPr>
      <p:sp>
        <p:nvSpPr>
          <p:cNvPr id="1900" name="Google Shape;1900;g86649e36a1_0_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1" name="Google Shape;1901;g86649e36a1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729339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8"/>
        <p:cNvGrpSpPr/>
        <p:nvPr/>
      </p:nvGrpSpPr>
      <p:grpSpPr>
        <a:xfrm>
          <a:off x="0" y="0"/>
          <a:ext cx="0" cy="0"/>
          <a:chOff x="0" y="0"/>
          <a:chExt cx="0" cy="0"/>
        </a:xfrm>
      </p:grpSpPr>
      <p:sp>
        <p:nvSpPr>
          <p:cNvPr id="1949" name="Google Shape;1949;g8d83cf88e8_2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0" name="Google Shape;1950;g8d83cf88e8_2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93969108f1_2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6" name="Google Shape;1056;g93969108f1_2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914315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9"/>
        <p:cNvGrpSpPr/>
        <p:nvPr/>
      </p:nvGrpSpPr>
      <p:grpSpPr>
        <a:xfrm>
          <a:off x="0" y="0"/>
          <a:ext cx="0" cy="0"/>
          <a:chOff x="0" y="0"/>
          <a:chExt cx="0" cy="0"/>
        </a:xfrm>
      </p:grpSpPr>
      <p:sp>
        <p:nvSpPr>
          <p:cNvPr id="1980" name="Google Shape;1980;g5fd4b45418938cd5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1" name="Google Shape;1981;g5fd4b45418938cd5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1"/>
        <p:cNvGrpSpPr/>
        <p:nvPr/>
      </p:nvGrpSpPr>
      <p:grpSpPr>
        <a:xfrm>
          <a:off x="0" y="0"/>
          <a:ext cx="0" cy="0"/>
          <a:chOff x="0" y="0"/>
          <a:chExt cx="0" cy="0"/>
        </a:xfrm>
      </p:grpSpPr>
      <p:sp>
        <p:nvSpPr>
          <p:cNvPr id="1972" name="Google Shape;1972;g92f1dc2073_2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3" name="Google Shape;1973;g92f1dc2073_2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6"/>
        <p:cNvGrpSpPr/>
        <p:nvPr/>
      </p:nvGrpSpPr>
      <p:grpSpPr>
        <a:xfrm>
          <a:off x="0" y="0"/>
          <a:ext cx="0" cy="0"/>
          <a:chOff x="0" y="0"/>
          <a:chExt cx="0" cy="0"/>
        </a:xfrm>
      </p:grpSpPr>
      <p:sp>
        <p:nvSpPr>
          <p:cNvPr id="1997" name="Google Shape;1997;g8d83cf88e8_2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8" name="Google Shape;1998;g8d83cf88e8_2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7"/>
        <p:cNvGrpSpPr/>
        <p:nvPr/>
      </p:nvGrpSpPr>
      <p:grpSpPr>
        <a:xfrm>
          <a:off x="0" y="0"/>
          <a:ext cx="0" cy="0"/>
          <a:chOff x="0" y="0"/>
          <a:chExt cx="0" cy="0"/>
        </a:xfrm>
      </p:grpSpPr>
      <p:sp>
        <p:nvSpPr>
          <p:cNvPr id="2028" name="Google Shape;2028;g92ff37ea2c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9" name="Google Shape;2029;g92ff37ea2c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3"/>
        <p:cNvGrpSpPr/>
        <p:nvPr/>
      </p:nvGrpSpPr>
      <p:grpSpPr>
        <a:xfrm>
          <a:off x="0" y="0"/>
          <a:ext cx="0" cy="0"/>
          <a:chOff x="0" y="0"/>
          <a:chExt cx="0" cy="0"/>
        </a:xfrm>
      </p:grpSpPr>
      <p:sp>
        <p:nvSpPr>
          <p:cNvPr id="2034" name="Google Shape;2034;g5fd4b45418938cd5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5" name="Google Shape;2035;g5fd4b45418938cd5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9"/>
        <p:cNvGrpSpPr/>
        <p:nvPr/>
      </p:nvGrpSpPr>
      <p:grpSpPr>
        <a:xfrm>
          <a:off x="0" y="0"/>
          <a:ext cx="0" cy="0"/>
          <a:chOff x="0" y="0"/>
          <a:chExt cx="0" cy="0"/>
        </a:xfrm>
      </p:grpSpPr>
      <p:sp>
        <p:nvSpPr>
          <p:cNvPr id="2050" name="Google Shape;2050;g92ff37ea2c_4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1" name="Google Shape;2051;g92ff37ea2c_4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9"/>
        <p:cNvGrpSpPr/>
        <p:nvPr/>
      </p:nvGrpSpPr>
      <p:grpSpPr>
        <a:xfrm>
          <a:off x="0" y="0"/>
          <a:ext cx="0" cy="0"/>
          <a:chOff x="0" y="0"/>
          <a:chExt cx="0" cy="0"/>
        </a:xfrm>
      </p:grpSpPr>
      <p:sp>
        <p:nvSpPr>
          <p:cNvPr id="2070" name="Google Shape;2070;g5fd4b45418938cd5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1" name="Google Shape;2071;g5fd4b45418938cd5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2"/>
        <p:cNvGrpSpPr/>
        <p:nvPr/>
      </p:nvGrpSpPr>
      <p:grpSpPr>
        <a:xfrm>
          <a:off x="0" y="0"/>
          <a:ext cx="0" cy="0"/>
          <a:chOff x="0" y="0"/>
          <a:chExt cx="0" cy="0"/>
        </a:xfrm>
      </p:grpSpPr>
      <p:sp>
        <p:nvSpPr>
          <p:cNvPr id="2083" name="Google Shape;2083;g8b7e7b105a_1_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4" name="Google Shape;2084;g8b7e7b105a_1_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1"/>
        <p:cNvGrpSpPr/>
        <p:nvPr/>
      </p:nvGrpSpPr>
      <p:grpSpPr>
        <a:xfrm>
          <a:off x="0" y="0"/>
          <a:ext cx="0" cy="0"/>
          <a:chOff x="0" y="0"/>
          <a:chExt cx="0" cy="0"/>
        </a:xfrm>
      </p:grpSpPr>
      <p:sp>
        <p:nvSpPr>
          <p:cNvPr id="2102" name="Google Shape;2102;g93969108f1_1_314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3" name="Google Shape;2103;g93969108f1_1_314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9"/>
        <p:cNvGrpSpPr/>
        <p:nvPr/>
      </p:nvGrpSpPr>
      <p:grpSpPr>
        <a:xfrm>
          <a:off x="0" y="0"/>
          <a:ext cx="0" cy="0"/>
          <a:chOff x="0" y="0"/>
          <a:chExt cx="0" cy="0"/>
        </a:xfrm>
      </p:grpSpPr>
      <p:sp>
        <p:nvSpPr>
          <p:cNvPr id="2380" name="Google Shape;2380;g993283239d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1" name="Google Shape;2381;g993283239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
        <p:cNvGrpSpPr/>
        <p:nvPr/>
      </p:nvGrpSpPr>
      <p:grpSpPr>
        <a:xfrm>
          <a:off x="0" y="0"/>
          <a:ext cx="0" cy="0"/>
          <a:chOff x="0" y="0"/>
          <a:chExt cx="0" cy="0"/>
        </a:xfrm>
      </p:grpSpPr>
      <p:sp>
        <p:nvSpPr>
          <p:cNvPr id="1061" name="Google Shape;1061;g5fd4b45418938cd5_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 name="Google Shape;1062;g5fd4b45418938cd5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5"/>
        <p:cNvGrpSpPr/>
        <p:nvPr/>
      </p:nvGrpSpPr>
      <p:grpSpPr>
        <a:xfrm>
          <a:off x="0" y="0"/>
          <a:ext cx="0" cy="0"/>
          <a:chOff x="0" y="0"/>
          <a:chExt cx="0" cy="0"/>
        </a:xfrm>
      </p:grpSpPr>
      <p:sp>
        <p:nvSpPr>
          <p:cNvPr id="2386" name="Google Shape;2386;g93c112800f_2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7" name="Google Shape;2387;g93c112800f_2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2"/>
        <p:cNvGrpSpPr/>
        <p:nvPr/>
      </p:nvGrpSpPr>
      <p:grpSpPr>
        <a:xfrm>
          <a:off x="0" y="0"/>
          <a:ext cx="0" cy="0"/>
          <a:chOff x="0" y="0"/>
          <a:chExt cx="0" cy="0"/>
        </a:xfrm>
      </p:grpSpPr>
      <p:sp>
        <p:nvSpPr>
          <p:cNvPr id="2393" name="Google Shape;2393;SLIDES_API584647459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4" name="Google Shape;2394;SLIDES_API584647459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9"/>
        <p:cNvGrpSpPr/>
        <p:nvPr/>
      </p:nvGrpSpPr>
      <p:grpSpPr>
        <a:xfrm>
          <a:off x="0" y="0"/>
          <a:ext cx="0" cy="0"/>
          <a:chOff x="0" y="0"/>
          <a:chExt cx="0" cy="0"/>
        </a:xfrm>
      </p:grpSpPr>
      <p:sp>
        <p:nvSpPr>
          <p:cNvPr id="2400" name="Google Shape;2400;SLIDES_API584647459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1" name="Google Shape;2401;SLIDES_API58464745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6"/>
        <p:cNvGrpSpPr/>
        <p:nvPr/>
      </p:nvGrpSpPr>
      <p:grpSpPr>
        <a:xfrm>
          <a:off x="0" y="0"/>
          <a:ext cx="0" cy="0"/>
          <a:chOff x="0" y="0"/>
          <a:chExt cx="0" cy="0"/>
        </a:xfrm>
      </p:grpSpPr>
      <p:sp>
        <p:nvSpPr>
          <p:cNvPr id="2407" name="Google Shape;2407;g93969108f1_1_160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8" name="Google Shape;2408;g93969108f1_1_160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3"/>
        <p:cNvGrpSpPr/>
        <p:nvPr/>
      </p:nvGrpSpPr>
      <p:grpSpPr>
        <a:xfrm>
          <a:off x="0" y="0"/>
          <a:ext cx="0" cy="0"/>
          <a:chOff x="0" y="0"/>
          <a:chExt cx="0" cy="0"/>
        </a:xfrm>
      </p:grpSpPr>
      <p:sp>
        <p:nvSpPr>
          <p:cNvPr id="2424" name="Google Shape;2424;g93969108f1_1_160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5" name="Google Shape;2425;g93969108f1_1_160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9"/>
        <p:cNvGrpSpPr/>
        <p:nvPr/>
      </p:nvGrpSpPr>
      <p:grpSpPr>
        <a:xfrm>
          <a:off x="0" y="0"/>
          <a:ext cx="0" cy="0"/>
          <a:chOff x="0" y="0"/>
          <a:chExt cx="0" cy="0"/>
        </a:xfrm>
      </p:grpSpPr>
      <p:sp>
        <p:nvSpPr>
          <p:cNvPr id="2440" name="Google Shape;2440;g93969108f1_1_160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1" name="Google Shape;2441;g93969108f1_1_160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6"/>
        <p:cNvGrpSpPr/>
        <p:nvPr/>
      </p:nvGrpSpPr>
      <p:grpSpPr>
        <a:xfrm>
          <a:off x="0" y="0"/>
          <a:ext cx="0" cy="0"/>
          <a:chOff x="0" y="0"/>
          <a:chExt cx="0" cy="0"/>
        </a:xfrm>
      </p:grpSpPr>
      <p:sp>
        <p:nvSpPr>
          <p:cNvPr id="2777" name="Google Shape;2777;g93969108f1_1_164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8" name="Google Shape;2778;g93969108f1_1_16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3"/>
        <p:cNvGrpSpPr/>
        <p:nvPr/>
      </p:nvGrpSpPr>
      <p:grpSpPr>
        <a:xfrm>
          <a:off x="0" y="0"/>
          <a:ext cx="0" cy="0"/>
          <a:chOff x="0" y="0"/>
          <a:chExt cx="0" cy="0"/>
        </a:xfrm>
      </p:grpSpPr>
      <p:sp>
        <p:nvSpPr>
          <p:cNvPr id="5564" name="Google Shape;5564;g93969108f1_1_192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5" name="Google Shape;5565;g93969108f1_1_19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2"/>
        <p:cNvGrpSpPr/>
        <p:nvPr/>
      </p:nvGrpSpPr>
      <p:grpSpPr>
        <a:xfrm>
          <a:off x="0" y="0"/>
          <a:ext cx="0" cy="0"/>
          <a:chOff x="0" y="0"/>
          <a:chExt cx="0" cy="0"/>
        </a:xfrm>
      </p:grpSpPr>
      <p:sp>
        <p:nvSpPr>
          <p:cNvPr id="5983" name="Google Shape;5983;g93969108f1_1_196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4" name="Google Shape;5984;g93969108f1_1_19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2"/>
        <p:cNvGrpSpPr/>
        <p:nvPr/>
      </p:nvGrpSpPr>
      <p:grpSpPr>
        <a:xfrm>
          <a:off x="0" y="0"/>
          <a:ext cx="0" cy="0"/>
          <a:chOff x="0" y="0"/>
          <a:chExt cx="0" cy="0"/>
        </a:xfrm>
      </p:grpSpPr>
      <p:sp>
        <p:nvSpPr>
          <p:cNvPr id="6153" name="Google Shape;6153;g93969108f1_1_198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54" name="Google Shape;6154;g93969108f1_1_198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8b0384d5f9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8b0384d5f9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7"/>
        <p:cNvGrpSpPr/>
        <p:nvPr/>
      </p:nvGrpSpPr>
      <p:grpSpPr>
        <a:xfrm>
          <a:off x="0" y="0"/>
          <a:ext cx="0" cy="0"/>
          <a:chOff x="0" y="0"/>
          <a:chExt cx="0" cy="0"/>
        </a:xfrm>
      </p:grpSpPr>
      <p:sp>
        <p:nvSpPr>
          <p:cNvPr id="6558" name="Google Shape;6558;g93969108f1_1_202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9" name="Google Shape;6559;g93969108f1_1_20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7"/>
        <p:cNvGrpSpPr/>
        <p:nvPr/>
      </p:nvGrpSpPr>
      <p:grpSpPr>
        <a:xfrm>
          <a:off x="0" y="0"/>
          <a:ext cx="0" cy="0"/>
          <a:chOff x="0" y="0"/>
          <a:chExt cx="0" cy="0"/>
        </a:xfrm>
      </p:grpSpPr>
      <p:sp>
        <p:nvSpPr>
          <p:cNvPr id="6938" name="Google Shape;6938;g93969108f1_1_205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9" name="Google Shape;6939;g93969108f1_1_205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5"/>
        <p:cNvGrpSpPr/>
        <p:nvPr/>
      </p:nvGrpSpPr>
      <p:grpSpPr>
        <a:xfrm>
          <a:off x="0" y="0"/>
          <a:ext cx="0" cy="0"/>
          <a:chOff x="0" y="0"/>
          <a:chExt cx="0" cy="0"/>
        </a:xfrm>
      </p:grpSpPr>
      <p:sp>
        <p:nvSpPr>
          <p:cNvPr id="7706" name="Google Shape;7706;g93969108f1_1_213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7" name="Google Shape;7707;g93969108f1_1_21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2"/>
        <p:cNvGrpSpPr/>
        <p:nvPr/>
      </p:nvGrpSpPr>
      <p:grpSpPr>
        <a:xfrm>
          <a:off x="0" y="0"/>
          <a:ext cx="0" cy="0"/>
          <a:chOff x="0" y="0"/>
          <a:chExt cx="0" cy="0"/>
        </a:xfrm>
      </p:grpSpPr>
      <p:sp>
        <p:nvSpPr>
          <p:cNvPr id="9113" name="Google Shape;9113;g93969108f1_1_227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4" name="Google Shape;9114;g93969108f1_1_227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6"/>
        <p:cNvGrpSpPr/>
        <p:nvPr/>
      </p:nvGrpSpPr>
      <p:grpSpPr>
        <a:xfrm>
          <a:off x="0" y="0"/>
          <a:ext cx="0" cy="0"/>
          <a:chOff x="0" y="0"/>
          <a:chExt cx="0" cy="0"/>
        </a:xfrm>
      </p:grpSpPr>
      <p:sp>
        <p:nvSpPr>
          <p:cNvPr id="11507" name="Google Shape;11507;g93969108f1_1_25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08" name="Google Shape;11508;g93969108f1_1_25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20"/>
        <p:cNvGrpSpPr/>
        <p:nvPr/>
      </p:nvGrpSpPr>
      <p:grpSpPr>
        <a:xfrm>
          <a:off x="0" y="0"/>
          <a:ext cx="0" cy="0"/>
          <a:chOff x="0" y="0"/>
          <a:chExt cx="0" cy="0"/>
        </a:xfrm>
      </p:grpSpPr>
      <p:sp>
        <p:nvSpPr>
          <p:cNvPr id="13521" name="Google Shape;13521;g93969108f1_1_27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22" name="Google Shape;13522;g93969108f1_1_27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56"/>
        <p:cNvGrpSpPr/>
        <p:nvPr/>
      </p:nvGrpSpPr>
      <p:grpSpPr>
        <a:xfrm>
          <a:off x="0" y="0"/>
          <a:ext cx="0" cy="0"/>
          <a:chOff x="0" y="0"/>
          <a:chExt cx="0" cy="0"/>
        </a:xfrm>
      </p:grpSpPr>
      <p:sp>
        <p:nvSpPr>
          <p:cNvPr id="15157" name="Google Shape;15157;g93969108f1_1_287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58" name="Google Shape;15158;g93969108f1_1_28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98"/>
        <p:cNvGrpSpPr/>
        <p:nvPr/>
      </p:nvGrpSpPr>
      <p:grpSpPr>
        <a:xfrm>
          <a:off x="0" y="0"/>
          <a:ext cx="0" cy="0"/>
          <a:chOff x="0" y="0"/>
          <a:chExt cx="0" cy="0"/>
        </a:xfrm>
      </p:grpSpPr>
      <p:sp>
        <p:nvSpPr>
          <p:cNvPr id="16199" name="Google Shape;16199;g93969108f1_1_298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00" name="Google Shape;16200;g93969108f1_1_298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33"/>
        <p:cNvGrpSpPr/>
        <p:nvPr/>
      </p:nvGrpSpPr>
      <p:grpSpPr>
        <a:xfrm>
          <a:off x="0" y="0"/>
          <a:ext cx="0" cy="0"/>
          <a:chOff x="0" y="0"/>
          <a:chExt cx="0" cy="0"/>
        </a:xfrm>
      </p:grpSpPr>
      <p:sp>
        <p:nvSpPr>
          <p:cNvPr id="17734" name="Google Shape;17734;g93969108f1_1_313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35" name="Google Shape;17735;g93969108f1_1_31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9"/>
        <p:cNvGrpSpPr/>
        <p:nvPr/>
      </p:nvGrpSpPr>
      <p:grpSpPr>
        <a:xfrm>
          <a:off x="0" y="0"/>
          <a:ext cx="0" cy="0"/>
          <a:chOff x="0" y="0"/>
          <a:chExt cx="0" cy="0"/>
        </a:xfrm>
      </p:grpSpPr>
      <p:sp>
        <p:nvSpPr>
          <p:cNvPr id="1900" name="Google Shape;1900;g86649e36a1_0_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1" name="Google Shape;1901;g86649e36a1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6"/>
        <p:cNvGrpSpPr/>
        <p:nvPr/>
      </p:nvGrpSpPr>
      <p:grpSpPr>
        <a:xfrm>
          <a:off x="0" y="0"/>
          <a:ext cx="0" cy="0"/>
          <a:chOff x="0" y="0"/>
          <a:chExt cx="0" cy="0"/>
        </a:xfrm>
      </p:grpSpPr>
      <p:sp>
        <p:nvSpPr>
          <p:cNvPr id="1797" name="Google Shape;1797;g92ff37ea2c_4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8" name="Google Shape;1798;g92ff37ea2c_4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32730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9"/>
        <p:cNvGrpSpPr/>
        <p:nvPr/>
      </p:nvGrpSpPr>
      <p:grpSpPr>
        <a:xfrm>
          <a:off x="0" y="0"/>
          <a:ext cx="0" cy="0"/>
          <a:chOff x="0" y="0"/>
          <a:chExt cx="0" cy="0"/>
        </a:xfrm>
      </p:grpSpPr>
      <p:sp>
        <p:nvSpPr>
          <p:cNvPr id="1180" name="Google Shape;1180;g8bbe045960_6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1" name="Google Shape;1181;g8bbe045960_6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Google Shape;1193;g8bbe045960_6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4" name="Google Shape;1194;g8bbe045960_6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5"/>
        </a:solidFill>
        <a:effectLst/>
      </p:bgPr>
    </p:bg>
    <p:spTree>
      <p:nvGrpSpPr>
        <p:cNvPr id="1" name="Shape 8"/>
        <p:cNvGrpSpPr/>
        <p:nvPr/>
      </p:nvGrpSpPr>
      <p:grpSpPr>
        <a:xfrm>
          <a:off x="0" y="0"/>
          <a:ext cx="0" cy="0"/>
          <a:chOff x="0" y="0"/>
          <a:chExt cx="0" cy="0"/>
        </a:xfrm>
      </p:grpSpPr>
      <p:sp>
        <p:nvSpPr>
          <p:cNvPr id="9" name="Google Shape;9;p2"/>
          <p:cNvSpPr/>
          <p:nvPr/>
        </p:nvSpPr>
        <p:spPr>
          <a:xfrm>
            <a:off x="-2534550" y="4085025"/>
            <a:ext cx="12182784" cy="2559993"/>
          </a:xfrm>
          <a:custGeom>
            <a:avLst/>
            <a:gdLst/>
            <a:ahLst/>
            <a:cxnLst/>
            <a:rect l="l" t="t" r="r" b="b"/>
            <a:pathLst>
              <a:path w="296346" h="185776" extrusionOk="0">
                <a:moveTo>
                  <a:pt x="66710" y="0"/>
                </a:moveTo>
                <a:cubicBezTo>
                  <a:pt x="57325" y="0"/>
                  <a:pt x="46367" y="1938"/>
                  <a:pt x="38628" y="7210"/>
                </a:cubicBezTo>
                <a:cubicBezTo>
                  <a:pt x="31323" y="12114"/>
                  <a:pt x="28521" y="20586"/>
                  <a:pt x="26553" y="28792"/>
                </a:cubicBezTo>
                <a:cubicBezTo>
                  <a:pt x="20782" y="53143"/>
                  <a:pt x="15011" y="77561"/>
                  <a:pt x="9207" y="101911"/>
                </a:cubicBezTo>
                <a:cubicBezTo>
                  <a:pt x="5872" y="115955"/>
                  <a:pt x="2536" y="130098"/>
                  <a:pt x="935" y="144475"/>
                </a:cubicBezTo>
                <a:cubicBezTo>
                  <a:pt x="334" y="149812"/>
                  <a:pt x="1" y="155483"/>
                  <a:pt x="2436" y="160320"/>
                </a:cubicBezTo>
                <a:cubicBezTo>
                  <a:pt x="4938" y="165323"/>
                  <a:pt x="9941" y="168526"/>
                  <a:pt x="14978" y="170961"/>
                </a:cubicBezTo>
                <a:cubicBezTo>
                  <a:pt x="30322" y="178233"/>
                  <a:pt x="47568" y="180067"/>
                  <a:pt x="64513" y="181502"/>
                </a:cubicBezTo>
                <a:cubicBezTo>
                  <a:pt x="98555" y="184344"/>
                  <a:pt x="132751" y="185776"/>
                  <a:pt x="166934" y="185776"/>
                </a:cubicBezTo>
                <a:cubicBezTo>
                  <a:pt x="182894" y="185776"/>
                  <a:pt x="198851" y="185464"/>
                  <a:pt x="214787" y="184837"/>
                </a:cubicBezTo>
                <a:cubicBezTo>
                  <a:pt x="239939" y="183870"/>
                  <a:pt x="267558" y="180901"/>
                  <a:pt x="284737" y="162521"/>
                </a:cubicBezTo>
                <a:cubicBezTo>
                  <a:pt x="289341" y="157618"/>
                  <a:pt x="292977" y="151680"/>
                  <a:pt x="294478" y="145176"/>
                </a:cubicBezTo>
                <a:cubicBezTo>
                  <a:pt x="296346" y="137137"/>
                  <a:pt x="294978" y="128664"/>
                  <a:pt x="293710" y="120491"/>
                </a:cubicBezTo>
                <a:cubicBezTo>
                  <a:pt x="287973" y="82998"/>
                  <a:pt x="285171" y="45071"/>
                  <a:pt x="285371" y="7110"/>
                </a:cubicBezTo>
                <a:lnTo>
                  <a:pt x="285371" y="7110"/>
                </a:lnTo>
                <a:cubicBezTo>
                  <a:pt x="274463" y="15783"/>
                  <a:pt x="261020" y="21287"/>
                  <a:pt x="247144" y="22788"/>
                </a:cubicBezTo>
                <a:cubicBezTo>
                  <a:pt x="240973" y="23455"/>
                  <a:pt x="234468" y="23422"/>
                  <a:pt x="229098" y="26557"/>
                </a:cubicBezTo>
                <a:cubicBezTo>
                  <a:pt x="219658" y="32028"/>
                  <a:pt x="216188" y="45871"/>
                  <a:pt x="205648" y="48640"/>
                </a:cubicBezTo>
                <a:cubicBezTo>
                  <a:pt x="204171" y="49025"/>
                  <a:pt x="202641" y="49161"/>
                  <a:pt x="201085" y="49161"/>
                </a:cubicBezTo>
                <a:cubicBezTo>
                  <a:pt x="197377" y="49161"/>
                  <a:pt x="193524" y="48390"/>
                  <a:pt x="189920" y="48390"/>
                </a:cubicBezTo>
                <a:cubicBezTo>
                  <a:pt x="187178" y="48390"/>
                  <a:pt x="184579" y="48836"/>
                  <a:pt x="182298" y="50408"/>
                </a:cubicBezTo>
                <a:cubicBezTo>
                  <a:pt x="179662" y="52209"/>
                  <a:pt x="178128" y="55145"/>
                  <a:pt x="175659" y="57146"/>
                </a:cubicBezTo>
                <a:cubicBezTo>
                  <a:pt x="172925" y="59433"/>
                  <a:pt x="169357" y="60270"/>
                  <a:pt x="165733" y="60270"/>
                </a:cubicBezTo>
                <a:cubicBezTo>
                  <a:pt x="164230" y="60270"/>
                  <a:pt x="162717" y="60126"/>
                  <a:pt x="161249" y="59881"/>
                </a:cubicBezTo>
                <a:cubicBezTo>
                  <a:pt x="151109" y="58147"/>
                  <a:pt x="141769" y="52142"/>
                  <a:pt x="136065" y="43603"/>
                </a:cubicBezTo>
                <a:cubicBezTo>
                  <a:pt x="130627" y="35531"/>
                  <a:pt x="127358" y="24322"/>
                  <a:pt x="117952" y="21554"/>
                </a:cubicBezTo>
                <a:cubicBezTo>
                  <a:pt x="111914" y="19753"/>
                  <a:pt x="104776" y="22188"/>
                  <a:pt x="99505" y="18752"/>
                </a:cubicBezTo>
                <a:cubicBezTo>
                  <a:pt x="96503" y="16784"/>
                  <a:pt x="94835" y="13381"/>
                  <a:pt x="92600" y="10546"/>
                </a:cubicBezTo>
                <a:cubicBezTo>
                  <a:pt x="87096" y="3541"/>
                  <a:pt x="77856" y="339"/>
                  <a:pt x="68983" y="38"/>
                </a:cubicBezTo>
                <a:cubicBezTo>
                  <a:pt x="68238" y="13"/>
                  <a:pt x="67479" y="0"/>
                  <a:pt x="667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flipH="1">
            <a:off x="7586833" y="167100"/>
            <a:ext cx="4274568" cy="2444503"/>
          </a:xfrm>
          <a:custGeom>
            <a:avLst/>
            <a:gdLst/>
            <a:ahLst/>
            <a:cxnLst/>
            <a:rect l="l" t="t" r="r" b="b"/>
            <a:pathLst>
              <a:path w="83260" h="47614" extrusionOk="0">
                <a:moveTo>
                  <a:pt x="8920" y="1"/>
                </a:moveTo>
                <a:cubicBezTo>
                  <a:pt x="8511" y="1"/>
                  <a:pt x="8105" y="42"/>
                  <a:pt x="7706" y="137"/>
                </a:cubicBezTo>
                <a:cubicBezTo>
                  <a:pt x="5337" y="705"/>
                  <a:pt x="3970" y="3140"/>
                  <a:pt x="3002" y="5341"/>
                </a:cubicBezTo>
                <a:cubicBezTo>
                  <a:pt x="1935" y="7943"/>
                  <a:pt x="1134" y="10645"/>
                  <a:pt x="567" y="13414"/>
                </a:cubicBezTo>
                <a:cubicBezTo>
                  <a:pt x="200" y="15282"/>
                  <a:pt x="0" y="17250"/>
                  <a:pt x="500" y="19118"/>
                </a:cubicBezTo>
                <a:cubicBezTo>
                  <a:pt x="1534" y="22854"/>
                  <a:pt x="5204" y="25189"/>
                  <a:pt x="8773" y="26923"/>
                </a:cubicBezTo>
                <a:cubicBezTo>
                  <a:pt x="18613" y="31627"/>
                  <a:pt x="29488" y="34195"/>
                  <a:pt x="40396" y="34462"/>
                </a:cubicBezTo>
                <a:cubicBezTo>
                  <a:pt x="41137" y="34479"/>
                  <a:pt x="41882" y="34484"/>
                  <a:pt x="42629" y="34484"/>
                </a:cubicBezTo>
                <a:cubicBezTo>
                  <a:pt x="43919" y="34484"/>
                  <a:pt x="45215" y="34468"/>
                  <a:pt x="46508" y="34468"/>
                </a:cubicBezTo>
                <a:cubicBezTo>
                  <a:pt x="50492" y="34468"/>
                  <a:pt x="54460" y="34617"/>
                  <a:pt x="58208" y="35830"/>
                </a:cubicBezTo>
                <a:cubicBezTo>
                  <a:pt x="61244" y="36797"/>
                  <a:pt x="64079" y="38432"/>
                  <a:pt x="66848" y="40033"/>
                </a:cubicBezTo>
                <a:cubicBezTo>
                  <a:pt x="67515" y="40466"/>
                  <a:pt x="68883" y="41934"/>
                  <a:pt x="69183" y="42668"/>
                </a:cubicBezTo>
                <a:cubicBezTo>
                  <a:pt x="69603" y="43731"/>
                  <a:pt x="69905" y="47613"/>
                  <a:pt x="71745" y="47613"/>
                </a:cubicBezTo>
                <a:cubicBezTo>
                  <a:pt x="72098" y="47613"/>
                  <a:pt x="72508" y="47471"/>
                  <a:pt x="72985" y="47138"/>
                </a:cubicBezTo>
                <a:cubicBezTo>
                  <a:pt x="74520" y="46037"/>
                  <a:pt x="73986" y="41701"/>
                  <a:pt x="75721" y="39999"/>
                </a:cubicBezTo>
                <a:cubicBezTo>
                  <a:pt x="77822" y="37965"/>
                  <a:pt x="81391" y="37364"/>
                  <a:pt x="82559" y="34662"/>
                </a:cubicBezTo>
                <a:cubicBezTo>
                  <a:pt x="83259" y="32961"/>
                  <a:pt x="82692" y="30926"/>
                  <a:pt x="81592" y="29425"/>
                </a:cubicBezTo>
                <a:cubicBezTo>
                  <a:pt x="80524" y="27924"/>
                  <a:pt x="79023" y="26757"/>
                  <a:pt x="77689" y="25456"/>
                </a:cubicBezTo>
                <a:cubicBezTo>
                  <a:pt x="74053" y="21986"/>
                  <a:pt x="71184" y="17316"/>
                  <a:pt x="66481" y="15615"/>
                </a:cubicBezTo>
                <a:cubicBezTo>
                  <a:pt x="65013" y="15078"/>
                  <a:pt x="63510" y="14881"/>
                  <a:pt x="61985" y="14881"/>
                </a:cubicBezTo>
                <a:cubicBezTo>
                  <a:pt x="57797" y="14881"/>
                  <a:pt x="53439" y="16365"/>
                  <a:pt x="49164" y="16365"/>
                </a:cubicBezTo>
                <a:cubicBezTo>
                  <a:pt x="48910" y="16365"/>
                  <a:pt x="48655" y="16360"/>
                  <a:pt x="48401" y="16349"/>
                </a:cubicBezTo>
                <a:cubicBezTo>
                  <a:pt x="41997" y="16116"/>
                  <a:pt x="36359" y="12213"/>
                  <a:pt x="30789" y="8977"/>
                </a:cubicBezTo>
                <a:cubicBezTo>
                  <a:pt x="24951" y="5608"/>
                  <a:pt x="18780" y="2839"/>
                  <a:pt x="12376" y="705"/>
                </a:cubicBezTo>
                <a:cubicBezTo>
                  <a:pt x="11265" y="334"/>
                  <a:pt x="10082" y="1"/>
                  <a:pt x="89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251911" y="2942384"/>
            <a:ext cx="563960" cy="2368153"/>
          </a:xfrm>
          <a:custGeom>
            <a:avLst/>
            <a:gdLst/>
            <a:ahLst/>
            <a:cxnLst/>
            <a:rect l="l" t="t" r="r" b="b"/>
            <a:pathLst>
              <a:path w="29289" h="122989" extrusionOk="0">
                <a:moveTo>
                  <a:pt x="6872" y="1"/>
                </a:moveTo>
                <a:lnTo>
                  <a:pt x="1" y="122989"/>
                </a:lnTo>
                <a:lnTo>
                  <a:pt x="29288" y="122989"/>
                </a:lnTo>
                <a:lnTo>
                  <a:pt x="22383" y="1"/>
                </a:lnTo>
                <a:cubicBezTo>
                  <a:pt x="22383" y="501"/>
                  <a:pt x="20349" y="935"/>
                  <a:pt x="17480" y="1102"/>
                </a:cubicBezTo>
                <a:cubicBezTo>
                  <a:pt x="16613" y="1168"/>
                  <a:pt x="15645" y="1202"/>
                  <a:pt x="14644" y="1202"/>
                </a:cubicBezTo>
                <a:cubicBezTo>
                  <a:pt x="13344" y="1202"/>
                  <a:pt x="12143" y="1168"/>
                  <a:pt x="11109" y="1068"/>
                </a:cubicBezTo>
                <a:cubicBezTo>
                  <a:pt x="8607" y="868"/>
                  <a:pt x="6872" y="434"/>
                  <a:pt x="68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687989" y="3325876"/>
            <a:ext cx="1218437" cy="1969308"/>
          </a:xfrm>
          <a:custGeom>
            <a:avLst/>
            <a:gdLst/>
            <a:ahLst/>
            <a:cxnLst/>
            <a:rect l="l" t="t" r="r" b="b"/>
            <a:pathLst>
              <a:path w="63279" h="99172" extrusionOk="0">
                <a:moveTo>
                  <a:pt x="0" y="0"/>
                </a:moveTo>
                <a:lnTo>
                  <a:pt x="0" y="99171"/>
                </a:lnTo>
                <a:lnTo>
                  <a:pt x="63279" y="99171"/>
                </a:lnTo>
                <a:lnTo>
                  <a:pt x="632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97048" y="2902050"/>
            <a:ext cx="273600" cy="4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052689" y="2589310"/>
            <a:ext cx="238500" cy="4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7803924" y="3438316"/>
            <a:ext cx="988479" cy="1636232"/>
            <a:chOff x="7753401" y="3121977"/>
            <a:chExt cx="1074901" cy="1779286"/>
          </a:xfrm>
        </p:grpSpPr>
        <p:sp>
          <p:nvSpPr>
            <p:cNvPr id="16" name="Google Shape;16;p2"/>
            <p:cNvSpPr/>
            <p:nvPr/>
          </p:nvSpPr>
          <p:spPr>
            <a:xfrm>
              <a:off x="8556564" y="3121977"/>
              <a:ext cx="271738" cy="115966"/>
            </a:xfrm>
            <a:custGeom>
              <a:avLst/>
              <a:gdLst/>
              <a:ahLst/>
              <a:cxnLst/>
              <a:rect l="l" t="t" r="r" b="b"/>
              <a:pathLst>
                <a:path w="12977" h="5538"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556564" y="3306347"/>
              <a:ext cx="271738" cy="115987"/>
            </a:xfrm>
            <a:custGeom>
              <a:avLst/>
              <a:gdLst/>
              <a:ahLst/>
              <a:cxnLst/>
              <a:rect l="l" t="t" r="r" b="b"/>
              <a:pathLst>
                <a:path w="12977" h="5539"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556564" y="3490738"/>
              <a:ext cx="271738" cy="115966"/>
            </a:xfrm>
            <a:custGeom>
              <a:avLst/>
              <a:gdLst/>
              <a:ahLst/>
              <a:cxnLst/>
              <a:rect l="l" t="t" r="r" b="b"/>
              <a:pathLst>
                <a:path w="12977" h="5538" extrusionOk="0">
                  <a:moveTo>
                    <a:pt x="0" y="0"/>
                  </a:moveTo>
                  <a:lnTo>
                    <a:pt x="0" y="5537"/>
                  </a:lnTo>
                  <a:lnTo>
                    <a:pt x="12976" y="5537"/>
                  </a:lnTo>
                  <a:lnTo>
                    <a:pt x="12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556564" y="3673706"/>
              <a:ext cx="271738" cy="115987"/>
            </a:xfrm>
            <a:custGeom>
              <a:avLst/>
              <a:gdLst/>
              <a:ahLst/>
              <a:cxnLst/>
              <a:rect l="l" t="t" r="r" b="b"/>
              <a:pathLst>
                <a:path w="12977" h="5539"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556564" y="3858097"/>
              <a:ext cx="271738" cy="115966"/>
            </a:xfrm>
            <a:custGeom>
              <a:avLst/>
              <a:gdLst/>
              <a:ahLst/>
              <a:cxnLst/>
              <a:rect l="l" t="t" r="r" b="b"/>
              <a:pathLst>
                <a:path w="12977" h="5538" extrusionOk="0">
                  <a:moveTo>
                    <a:pt x="0" y="0"/>
                  </a:moveTo>
                  <a:lnTo>
                    <a:pt x="0" y="5537"/>
                  </a:lnTo>
                  <a:lnTo>
                    <a:pt x="12976" y="5537"/>
                  </a:lnTo>
                  <a:lnTo>
                    <a:pt x="12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154972" y="3121977"/>
              <a:ext cx="271738" cy="115966"/>
            </a:xfrm>
            <a:custGeom>
              <a:avLst/>
              <a:gdLst/>
              <a:ahLst/>
              <a:cxnLst/>
              <a:rect l="l" t="t" r="r" b="b"/>
              <a:pathLst>
                <a:path w="12977" h="5538" extrusionOk="0">
                  <a:moveTo>
                    <a:pt x="1" y="1"/>
                  </a:moveTo>
                  <a:lnTo>
                    <a:pt x="1" y="5538"/>
                  </a:lnTo>
                  <a:lnTo>
                    <a:pt x="12977" y="5538"/>
                  </a:lnTo>
                  <a:lnTo>
                    <a:pt x="12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154972" y="3306347"/>
              <a:ext cx="271738" cy="115987"/>
            </a:xfrm>
            <a:custGeom>
              <a:avLst/>
              <a:gdLst/>
              <a:ahLst/>
              <a:cxnLst/>
              <a:rect l="l" t="t" r="r" b="b"/>
              <a:pathLst>
                <a:path w="12977" h="5539" extrusionOk="0">
                  <a:moveTo>
                    <a:pt x="1" y="1"/>
                  </a:moveTo>
                  <a:lnTo>
                    <a:pt x="1" y="5538"/>
                  </a:lnTo>
                  <a:lnTo>
                    <a:pt x="12977" y="5538"/>
                  </a:lnTo>
                  <a:lnTo>
                    <a:pt x="12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8154972" y="3490738"/>
              <a:ext cx="271738" cy="115966"/>
            </a:xfrm>
            <a:custGeom>
              <a:avLst/>
              <a:gdLst/>
              <a:ahLst/>
              <a:cxnLst/>
              <a:rect l="l" t="t" r="r" b="b"/>
              <a:pathLst>
                <a:path w="12977" h="5538" extrusionOk="0">
                  <a:moveTo>
                    <a:pt x="1" y="0"/>
                  </a:moveTo>
                  <a:lnTo>
                    <a:pt x="1" y="5537"/>
                  </a:lnTo>
                  <a:lnTo>
                    <a:pt x="12977" y="5537"/>
                  </a:lnTo>
                  <a:lnTo>
                    <a:pt x="129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154972" y="3673706"/>
              <a:ext cx="271738" cy="115987"/>
            </a:xfrm>
            <a:custGeom>
              <a:avLst/>
              <a:gdLst/>
              <a:ahLst/>
              <a:cxnLst/>
              <a:rect l="l" t="t" r="r" b="b"/>
              <a:pathLst>
                <a:path w="12977" h="5539" extrusionOk="0">
                  <a:moveTo>
                    <a:pt x="1" y="1"/>
                  </a:moveTo>
                  <a:lnTo>
                    <a:pt x="1" y="5538"/>
                  </a:lnTo>
                  <a:lnTo>
                    <a:pt x="12977" y="5538"/>
                  </a:lnTo>
                  <a:lnTo>
                    <a:pt x="12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154972" y="3858097"/>
              <a:ext cx="271738" cy="115966"/>
            </a:xfrm>
            <a:custGeom>
              <a:avLst/>
              <a:gdLst/>
              <a:ahLst/>
              <a:cxnLst/>
              <a:rect l="l" t="t" r="r" b="b"/>
              <a:pathLst>
                <a:path w="12977" h="5538" extrusionOk="0">
                  <a:moveTo>
                    <a:pt x="1" y="0"/>
                  </a:moveTo>
                  <a:lnTo>
                    <a:pt x="1" y="5537"/>
                  </a:lnTo>
                  <a:lnTo>
                    <a:pt x="12977" y="5537"/>
                  </a:lnTo>
                  <a:lnTo>
                    <a:pt x="129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753401" y="3121977"/>
              <a:ext cx="271738" cy="115966"/>
            </a:xfrm>
            <a:custGeom>
              <a:avLst/>
              <a:gdLst/>
              <a:ahLst/>
              <a:cxnLst/>
              <a:rect l="l" t="t" r="r" b="b"/>
              <a:pathLst>
                <a:path w="12977" h="5538"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753401" y="3306347"/>
              <a:ext cx="271738" cy="115987"/>
            </a:xfrm>
            <a:custGeom>
              <a:avLst/>
              <a:gdLst/>
              <a:ahLst/>
              <a:cxnLst/>
              <a:rect l="l" t="t" r="r" b="b"/>
              <a:pathLst>
                <a:path w="12977" h="5539"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753401" y="3490738"/>
              <a:ext cx="271738" cy="115966"/>
            </a:xfrm>
            <a:custGeom>
              <a:avLst/>
              <a:gdLst/>
              <a:ahLst/>
              <a:cxnLst/>
              <a:rect l="l" t="t" r="r" b="b"/>
              <a:pathLst>
                <a:path w="12977" h="5538" extrusionOk="0">
                  <a:moveTo>
                    <a:pt x="0" y="0"/>
                  </a:moveTo>
                  <a:lnTo>
                    <a:pt x="0" y="5537"/>
                  </a:lnTo>
                  <a:lnTo>
                    <a:pt x="12976" y="5537"/>
                  </a:lnTo>
                  <a:lnTo>
                    <a:pt x="12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7753401" y="3673706"/>
              <a:ext cx="271738" cy="115987"/>
            </a:xfrm>
            <a:custGeom>
              <a:avLst/>
              <a:gdLst/>
              <a:ahLst/>
              <a:cxnLst/>
              <a:rect l="l" t="t" r="r" b="b"/>
              <a:pathLst>
                <a:path w="12977" h="5539"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753401" y="3858097"/>
              <a:ext cx="271738" cy="115966"/>
            </a:xfrm>
            <a:custGeom>
              <a:avLst/>
              <a:gdLst/>
              <a:ahLst/>
              <a:cxnLst/>
              <a:rect l="l" t="t" r="r" b="b"/>
              <a:pathLst>
                <a:path w="12977" h="5538" extrusionOk="0">
                  <a:moveTo>
                    <a:pt x="0" y="0"/>
                  </a:moveTo>
                  <a:lnTo>
                    <a:pt x="0" y="5537"/>
                  </a:lnTo>
                  <a:lnTo>
                    <a:pt x="12976" y="5537"/>
                  </a:lnTo>
                  <a:lnTo>
                    <a:pt x="12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8556564" y="4049177"/>
              <a:ext cx="271738" cy="115966"/>
            </a:xfrm>
            <a:custGeom>
              <a:avLst/>
              <a:gdLst/>
              <a:ahLst/>
              <a:cxnLst/>
              <a:rect l="l" t="t" r="r" b="b"/>
              <a:pathLst>
                <a:path w="12977" h="5538"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556564" y="4233547"/>
              <a:ext cx="271738" cy="115987"/>
            </a:xfrm>
            <a:custGeom>
              <a:avLst/>
              <a:gdLst/>
              <a:ahLst/>
              <a:cxnLst/>
              <a:rect l="l" t="t" r="r" b="b"/>
              <a:pathLst>
                <a:path w="12977" h="5539"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556564" y="4417938"/>
              <a:ext cx="271738" cy="115966"/>
            </a:xfrm>
            <a:custGeom>
              <a:avLst/>
              <a:gdLst/>
              <a:ahLst/>
              <a:cxnLst/>
              <a:rect l="l" t="t" r="r" b="b"/>
              <a:pathLst>
                <a:path w="12977" h="5538" extrusionOk="0">
                  <a:moveTo>
                    <a:pt x="0" y="0"/>
                  </a:moveTo>
                  <a:lnTo>
                    <a:pt x="0" y="5537"/>
                  </a:lnTo>
                  <a:lnTo>
                    <a:pt x="12976" y="5537"/>
                  </a:lnTo>
                  <a:lnTo>
                    <a:pt x="12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556564" y="4600906"/>
              <a:ext cx="271738" cy="115987"/>
            </a:xfrm>
            <a:custGeom>
              <a:avLst/>
              <a:gdLst/>
              <a:ahLst/>
              <a:cxnLst/>
              <a:rect l="l" t="t" r="r" b="b"/>
              <a:pathLst>
                <a:path w="12977" h="5539"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556564" y="4785297"/>
              <a:ext cx="271738" cy="115966"/>
            </a:xfrm>
            <a:custGeom>
              <a:avLst/>
              <a:gdLst/>
              <a:ahLst/>
              <a:cxnLst/>
              <a:rect l="l" t="t" r="r" b="b"/>
              <a:pathLst>
                <a:path w="12977" h="5538" extrusionOk="0">
                  <a:moveTo>
                    <a:pt x="0" y="0"/>
                  </a:moveTo>
                  <a:lnTo>
                    <a:pt x="0" y="5537"/>
                  </a:lnTo>
                  <a:lnTo>
                    <a:pt x="12976" y="5537"/>
                  </a:lnTo>
                  <a:lnTo>
                    <a:pt x="12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154972" y="4049177"/>
              <a:ext cx="271738" cy="115966"/>
            </a:xfrm>
            <a:custGeom>
              <a:avLst/>
              <a:gdLst/>
              <a:ahLst/>
              <a:cxnLst/>
              <a:rect l="l" t="t" r="r" b="b"/>
              <a:pathLst>
                <a:path w="12977" h="5538" extrusionOk="0">
                  <a:moveTo>
                    <a:pt x="1" y="1"/>
                  </a:moveTo>
                  <a:lnTo>
                    <a:pt x="1" y="5538"/>
                  </a:lnTo>
                  <a:lnTo>
                    <a:pt x="12977" y="5538"/>
                  </a:lnTo>
                  <a:lnTo>
                    <a:pt x="12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154972" y="4233547"/>
              <a:ext cx="271738" cy="115987"/>
            </a:xfrm>
            <a:custGeom>
              <a:avLst/>
              <a:gdLst/>
              <a:ahLst/>
              <a:cxnLst/>
              <a:rect l="l" t="t" r="r" b="b"/>
              <a:pathLst>
                <a:path w="12977" h="5539" extrusionOk="0">
                  <a:moveTo>
                    <a:pt x="1" y="1"/>
                  </a:moveTo>
                  <a:lnTo>
                    <a:pt x="1" y="5538"/>
                  </a:lnTo>
                  <a:lnTo>
                    <a:pt x="12977" y="5538"/>
                  </a:lnTo>
                  <a:lnTo>
                    <a:pt x="12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154972" y="4417938"/>
              <a:ext cx="271738" cy="115966"/>
            </a:xfrm>
            <a:custGeom>
              <a:avLst/>
              <a:gdLst/>
              <a:ahLst/>
              <a:cxnLst/>
              <a:rect l="l" t="t" r="r" b="b"/>
              <a:pathLst>
                <a:path w="12977" h="5538" extrusionOk="0">
                  <a:moveTo>
                    <a:pt x="1" y="0"/>
                  </a:moveTo>
                  <a:lnTo>
                    <a:pt x="1" y="5537"/>
                  </a:lnTo>
                  <a:lnTo>
                    <a:pt x="12977" y="5537"/>
                  </a:lnTo>
                  <a:lnTo>
                    <a:pt x="129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154972" y="4600906"/>
              <a:ext cx="271738" cy="115987"/>
            </a:xfrm>
            <a:custGeom>
              <a:avLst/>
              <a:gdLst/>
              <a:ahLst/>
              <a:cxnLst/>
              <a:rect l="l" t="t" r="r" b="b"/>
              <a:pathLst>
                <a:path w="12977" h="5539" extrusionOk="0">
                  <a:moveTo>
                    <a:pt x="1" y="1"/>
                  </a:moveTo>
                  <a:lnTo>
                    <a:pt x="1" y="5538"/>
                  </a:lnTo>
                  <a:lnTo>
                    <a:pt x="12977" y="5538"/>
                  </a:lnTo>
                  <a:lnTo>
                    <a:pt x="12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154972" y="4785297"/>
              <a:ext cx="271738" cy="115966"/>
            </a:xfrm>
            <a:custGeom>
              <a:avLst/>
              <a:gdLst/>
              <a:ahLst/>
              <a:cxnLst/>
              <a:rect l="l" t="t" r="r" b="b"/>
              <a:pathLst>
                <a:path w="12977" h="5538" extrusionOk="0">
                  <a:moveTo>
                    <a:pt x="1" y="0"/>
                  </a:moveTo>
                  <a:lnTo>
                    <a:pt x="1" y="5537"/>
                  </a:lnTo>
                  <a:lnTo>
                    <a:pt x="12977" y="5537"/>
                  </a:lnTo>
                  <a:lnTo>
                    <a:pt x="129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7753401" y="4049177"/>
              <a:ext cx="271738" cy="115966"/>
            </a:xfrm>
            <a:custGeom>
              <a:avLst/>
              <a:gdLst/>
              <a:ahLst/>
              <a:cxnLst/>
              <a:rect l="l" t="t" r="r" b="b"/>
              <a:pathLst>
                <a:path w="12977" h="5538"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7753401" y="4233547"/>
              <a:ext cx="271738" cy="115987"/>
            </a:xfrm>
            <a:custGeom>
              <a:avLst/>
              <a:gdLst/>
              <a:ahLst/>
              <a:cxnLst/>
              <a:rect l="l" t="t" r="r" b="b"/>
              <a:pathLst>
                <a:path w="12977" h="5539"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7753401" y="4417938"/>
              <a:ext cx="271738" cy="115966"/>
            </a:xfrm>
            <a:custGeom>
              <a:avLst/>
              <a:gdLst/>
              <a:ahLst/>
              <a:cxnLst/>
              <a:rect l="l" t="t" r="r" b="b"/>
              <a:pathLst>
                <a:path w="12977" h="5538" extrusionOk="0">
                  <a:moveTo>
                    <a:pt x="0" y="0"/>
                  </a:moveTo>
                  <a:lnTo>
                    <a:pt x="0" y="5537"/>
                  </a:lnTo>
                  <a:lnTo>
                    <a:pt x="12976" y="5537"/>
                  </a:lnTo>
                  <a:lnTo>
                    <a:pt x="12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7753401" y="4600906"/>
              <a:ext cx="271738" cy="115987"/>
            </a:xfrm>
            <a:custGeom>
              <a:avLst/>
              <a:gdLst/>
              <a:ahLst/>
              <a:cxnLst/>
              <a:rect l="l" t="t" r="r" b="b"/>
              <a:pathLst>
                <a:path w="12977" h="5539"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7753401" y="4785297"/>
              <a:ext cx="271738" cy="115966"/>
            </a:xfrm>
            <a:custGeom>
              <a:avLst/>
              <a:gdLst/>
              <a:ahLst/>
              <a:cxnLst/>
              <a:rect l="l" t="t" r="r" b="b"/>
              <a:pathLst>
                <a:path w="12977" h="5538" extrusionOk="0">
                  <a:moveTo>
                    <a:pt x="0" y="0"/>
                  </a:moveTo>
                  <a:lnTo>
                    <a:pt x="0" y="5537"/>
                  </a:lnTo>
                  <a:lnTo>
                    <a:pt x="12976" y="5537"/>
                  </a:lnTo>
                  <a:lnTo>
                    <a:pt x="12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p:nvPr/>
        </p:nvSpPr>
        <p:spPr>
          <a:xfrm>
            <a:off x="7935228" y="2628990"/>
            <a:ext cx="472113" cy="2672594"/>
          </a:xfrm>
          <a:custGeom>
            <a:avLst/>
            <a:gdLst/>
            <a:ahLst/>
            <a:cxnLst/>
            <a:rect l="l" t="t" r="r" b="b"/>
            <a:pathLst>
              <a:path w="24519" h="138800" extrusionOk="0">
                <a:moveTo>
                  <a:pt x="5738" y="0"/>
                </a:moveTo>
                <a:lnTo>
                  <a:pt x="1" y="138800"/>
                </a:lnTo>
                <a:lnTo>
                  <a:pt x="24518" y="138800"/>
                </a:lnTo>
                <a:lnTo>
                  <a:pt x="18747" y="0"/>
                </a:lnTo>
                <a:cubicBezTo>
                  <a:pt x="18747" y="601"/>
                  <a:pt x="17046" y="1101"/>
                  <a:pt x="14644" y="1301"/>
                </a:cubicBezTo>
                <a:cubicBezTo>
                  <a:pt x="13877" y="1335"/>
                  <a:pt x="13077" y="1368"/>
                  <a:pt x="12243" y="1368"/>
                </a:cubicBezTo>
                <a:cubicBezTo>
                  <a:pt x="11209" y="1368"/>
                  <a:pt x="10175" y="1301"/>
                  <a:pt x="9307" y="1201"/>
                </a:cubicBezTo>
                <a:cubicBezTo>
                  <a:pt x="7172" y="1001"/>
                  <a:pt x="5738" y="534"/>
                  <a:pt x="57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7352351" y="1758263"/>
            <a:ext cx="633308" cy="1173972"/>
          </a:xfrm>
          <a:custGeom>
            <a:avLst/>
            <a:gdLst/>
            <a:ahLst/>
            <a:cxnLst/>
            <a:rect l="l" t="t" r="r" b="b"/>
            <a:pathLst>
              <a:path w="19449" h="31497" extrusionOk="0">
                <a:moveTo>
                  <a:pt x="15015" y="0"/>
                </a:moveTo>
                <a:cubicBezTo>
                  <a:pt x="14543" y="0"/>
                  <a:pt x="14073" y="31"/>
                  <a:pt x="13630" y="75"/>
                </a:cubicBezTo>
                <a:cubicBezTo>
                  <a:pt x="10801" y="397"/>
                  <a:pt x="7426" y="1072"/>
                  <a:pt x="6462" y="3772"/>
                </a:cubicBezTo>
                <a:cubicBezTo>
                  <a:pt x="5947" y="5283"/>
                  <a:pt x="6365" y="7051"/>
                  <a:pt x="5594" y="8465"/>
                </a:cubicBezTo>
                <a:cubicBezTo>
                  <a:pt x="4983" y="9558"/>
                  <a:pt x="3826" y="10169"/>
                  <a:pt x="2894" y="11005"/>
                </a:cubicBezTo>
                <a:cubicBezTo>
                  <a:pt x="611" y="13094"/>
                  <a:pt x="1" y="16791"/>
                  <a:pt x="1544" y="19491"/>
                </a:cubicBezTo>
                <a:cubicBezTo>
                  <a:pt x="2219" y="20712"/>
                  <a:pt x="3344" y="21773"/>
                  <a:pt x="4115" y="23027"/>
                </a:cubicBezTo>
                <a:cubicBezTo>
                  <a:pt x="4854" y="24248"/>
                  <a:pt x="5272" y="25952"/>
                  <a:pt x="4437" y="27141"/>
                </a:cubicBezTo>
                <a:cubicBezTo>
                  <a:pt x="3633" y="28331"/>
                  <a:pt x="2379" y="29713"/>
                  <a:pt x="3826" y="30999"/>
                </a:cubicBezTo>
                <a:cubicBezTo>
                  <a:pt x="4238" y="31352"/>
                  <a:pt x="4860" y="31496"/>
                  <a:pt x="5502" y="31496"/>
                </a:cubicBezTo>
                <a:cubicBezTo>
                  <a:pt x="6261" y="31496"/>
                  <a:pt x="7050" y="31295"/>
                  <a:pt x="7555" y="30999"/>
                </a:cubicBezTo>
                <a:cubicBezTo>
                  <a:pt x="8680" y="30356"/>
                  <a:pt x="9258" y="28748"/>
                  <a:pt x="8455" y="27752"/>
                </a:cubicBezTo>
                <a:cubicBezTo>
                  <a:pt x="8165" y="27398"/>
                  <a:pt x="7747" y="27141"/>
                  <a:pt x="7587" y="26755"/>
                </a:cubicBezTo>
                <a:cubicBezTo>
                  <a:pt x="7362" y="26113"/>
                  <a:pt x="7908" y="25438"/>
                  <a:pt x="8487" y="25020"/>
                </a:cubicBezTo>
                <a:cubicBezTo>
                  <a:pt x="9033" y="24666"/>
                  <a:pt x="9773" y="24377"/>
                  <a:pt x="10126" y="23766"/>
                </a:cubicBezTo>
                <a:cubicBezTo>
                  <a:pt x="11219" y="21998"/>
                  <a:pt x="8519" y="20005"/>
                  <a:pt x="8873" y="17980"/>
                </a:cubicBezTo>
                <a:cubicBezTo>
                  <a:pt x="9098" y="16823"/>
                  <a:pt x="10255" y="16116"/>
                  <a:pt x="11380" y="15762"/>
                </a:cubicBezTo>
                <a:cubicBezTo>
                  <a:pt x="12473" y="15473"/>
                  <a:pt x="13694" y="15344"/>
                  <a:pt x="14659" y="14701"/>
                </a:cubicBezTo>
                <a:cubicBezTo>
                  <a:pt x="15623" y="14058"/>
                  <a:pt x="16266" y="12644"/>
                  <a:pt x="15591" y="11712"/>
                </a:cubicBezTo>
                <a:cubicBezTo>
                  <a:pt x="14884" y="10715"/>
                  <a:pt x="12987" y="10715"/>
                  <a:pt x="12730" y="9494"/>
                </a:cubicBezTo>
                <a:cubicBezTo>
                  <a:pt x="12537" y="8562"/>
                  <a:pt x="13501" y="7822"/>
                  <a:pt x="14401" y="7437"/>
                </a:cubicBezTo>
                <a:cubicBezTo>
                  <a:pt x="15623" y="6858"/>
                  <a:pt x="16909" y="6344"/>
                  <a:pt x="17873" y="5379"/>
                </a:cubicBezTo>
                <a:cubicBezTo>
                  <a:pt x="18902" y="4415"/>
                  <a:pt x="19448" y="2872"/>
                  <a:pt x="18837" y="1683"/>
                </a:cubicBezTo>
                <a:cubicBezTo>
                  <a:pt x="18194" y="346"/>
                  <a:pt x="16596" y="0"/>
                  <a:pt x="150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86224" y="3031154"/>
            <a:ext cx="384197" cy="2176046"/>
          </a:xfrm>
          <a:custGeom>
            <a:avLst/>
            <a:gdLst/>
            <a:ahLst/>
            <a:cxnLst/>
            <a:rect l="l" t="t" r="r" b="b"/>
            <a:pathLst>
              <a:path w="24518" h="138867" extrusionOk="0">
                <a:moveTo>
                  <a:pt x="5738" y="1"/>
                </a:moveTo>
                <a:lnTo>
                  <a:pt x="0" y="138867"/>
                </a:lnTo>
                <a:lnTo>
                  <a:pt x="24518" y="138867"/>
                </a:lnTo>
                <a:lnTo>
                  <a:pt x="18747" y="1"/>
                </a:lnTo>
                <a:cubicBezTo>
                  <a:pt x="18747" y="568"/>
                  <a:pt x="17046" y="1068"/>
                  <a:pt x="14611" y="1302"/>
                </a:cubicBezTo>
                <a:cubicBezTo>
                  <a:pt x="13877" y="1335"/>
                  <a:pt x="13076" y="1369"/>
                  <a:pt x="12242" y="1369"/>
                </a:cubicBezTo>
                <a:cubicBezTo>
                  <a:pt x="11208" y="1369"/>
                  <a:pt x="10174" y="1302"/>
                  <a:pt x="9273" y="1202"/>
                </a:cubicBezTo>
                <a:cubicBezTo>
                  <a:pt x="7172" y="1002"/>
                  <a:pt x="5738" y="535"/>
                  <a:pt x="57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906790" y="3501562"/>
            <a:ext cx="301099" cy="1705601"/>
          </a:xfrm>
          <a:custGeom>
            <a:avLst/>
            <a:gdLst/>
            <a:ahLst/>
            <a:cxnLst/>
            <a:rect l="l" t="t" r="r" b="b"/>
            <a:pathLst>
              <a:path w="19215" h="108845" extrusionOk="0">
                <a:moveTo>
                  <a:pt x="4504" y="0"/>
                </a:moveTo>
                <a:lnTo>
                  <a:pt x="1" y="108845"/>
                </a:lnTo>
                <a:lnTo>
                  <a:pt x="19215" y="108845"/>
                </a:lnTo>
                <a:lnTo>
                  <a:pt x="14711" y="0"/>
                </a:lnTo>
                <a:cubicBezTo>
                  <a:pt x="14711" y="467"/>
                  <a:pt x="13344" y="834"/>
                  <a:pt x="11442" y="1001"/>
                </a:cubicBezTo>
                <a:cubicBezTo>
                  <a:pt x="10875" y="1034"/>
                  <a:pt x="10242" y="1101"/>
                  <a:pt x="9574" y="1101"/>
                </a:cubicBezTo>
                <a:cubicBezTo>
                  <a:pt x="8740" y="1101"/>
                  <a:pt x="7973" y="1034"/>
                  <a:pt x="7239" y="968"/>
                </a:cubicBezTo>
                <a:cubicBezTo>
                  <a:pt x="5638" y="801"/>
                  <a:pt x="4504" y="434"/>
                  <a:pt x="45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645975" y="4181850"/>
            <a:ext cx="1281179" cy="892771"/>
          </a:xfrm>
          <a:custGeom>
            <a:avLst/>
            <a:gdLst/>
            <a:ahLst/>
            <a:cxnLst/>
            <a:rect l="l" t="t" r="r" b="b"/>
            <a:pathLst>
              <a:path w="81760" h="61912" extrusionOk="0">
                <a:moveTo>
                  <a:pt x="1" y="1"/>
                </a:moveTo>
                <a:lnTo>
                  <a:pt x="1" y="61912"/>
                </a:lnTo>
                <a:lnTo>
                  <a:pt x="81759" y="61912"/>
                </a:lnTo>
                <a:lnTo>
                  <a:pt x="817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472466" y="3906098"/>
            <a:ext cx="829538" cy="1299999"/>
          </a:xfrm>
          <a:custGeom>
            <a:avLst/>
            <a:gdLst/>
            <a:ahLst/>
            <a:cxnLst/>
            <a:rect l="l" t="t" r="r" b="b"/>
            <a:pathLst>
              <a:path w="52938" h="82961" extrusionOk="0">
                <a:moveTo>
                  <a:pt x="0" y="1"/>
                </a:moveTo>
                <a:lnTo>
                  <a:pt x="0" y="82960"/>
                </a:lnTo>
                <a:lnTo>
                  <a:pt x="52938" y="82960"/>
                </a:lnTo>
                <a:lnTo>
                  <a:pt x="529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916240" y="3272136"/>
            <a:ext cx="4900" cy="3518"/>
          </a:xfrm>
          <a:custGeom>
            <a:avLst/>
            <a:gdLst/>
            <a:ahLst/>
            <a:cxnLst/>
            <a:rect l="l" t="t" r="r" b="b"/>
            <a:pathLst>
              <a:path w="234" h="168" extrusionOk="0">
                <a:moveTo>
                  <a:pt x="134" y="167"/>
                </a:moveTo>
                <a:cubicBezTo>
                  <a:pt x="167" y="167"/>
                  <a:pt x="234" y="34"/>
                  <a:pt x="134" y="0"/>
                </a:cubicBezTo>
                <a:cubicBezTo>
                  <a:pt x="67" y="34"/>
                  <a:pt x="0" y="167"/>
                  <a:pt x="134" y="167"/>
                </a:cubicBezTo>
                <a:close/>
              </a:path>
            </a:pathLst>
          </a:custGeom>
          <a:solidFill>
            <a:srgbClr val="EA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919025" y="3461406"/>
            <a:ext cx="3518" cy="6994"/>
          </a:xfrm>
          <a:custGeom>
            <a:avLst/>
            <a:gdLst/>
            <a:ahLst/>
            <a:cxnLst/>
            <a:rect l="l" t="t" r="r" b="b"/>
            <a:pathLst>
              <a:path w="168" h="334" extrusionOk="0">
                <a:moveTo>
                  <a:pt x="101" y="267"/>
                </a:moveTo>
                <a:cubicBezTo>
                  <a:pt x="167" y="234"/>
                  <a:pt x="67" y="0"/>
                  <a:pt x="1" y="100"/>
                </a:cubicBezTo>
                <a:cubicBezTo>
                  <a:pt x="1" y="134"/>
                  <a:pt x="67" y="334"/>
                  <a:pt x="101" y="267"/>
                </a:cubicBezTo>
                <a:close/>
              </a:path>
            </a:pathLst>
          </a:custGeom>
          <a:solidFill>
            <a:srgbClr val="EA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81328" y="2991966"/>
            <a:ext cx="194100" cy="393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980998" y="3466652"/>
            <a:ext cx="148200" cy="393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 name="Google Shape;56;p2"/>
          <p:cNvGrpSpPr/>
          <p:nvPr/>
        </p:nvGrpSpPr>
        <p:grpSpPr>
          <a:xfrm>
            <a:off x="550868" y="3984359"/>
            <a:ext cx="672662" cy="1140507"/>
            <a:chOff x="592966" y="3748067"/>
            <a:chExt cx="844629" cy="1432078"/>
          </a:xfrm>
        </p:grpSpPr>
        <p:sp>
          <p:nvSpPr>
            <p:cNvPr id="57" name="Google Shape;57;p2"/>
            <p:cNvSpPr/>
            <p:nvPr/>
          </p:nvSpPr>
          <p:spPr>
            <a:xfrm>
              <a:off x="1224278" y="3748067"/>
              <a:ext cx="213316" cy="91253"/>
            </a:xfrm>
            <a:custGeom>
              <a:avLst/>
              <a:gdLst/>
              <a:ahLst/>
              <a:cxnLst/>
              <a:rect l="l" t="t" r="r" b="b"/>
              <a:pathLst>
                <a:path w="10842" h="4638" extrusionOk="0">
                  <a:moveTo>
                    <a:pt x="0" y="1"/>
                  </a:moveTo>
                  <a:lnTo>
                    <a:pt x="0" y="4638"/>
                  </a:lnTo>
                  <a:lnTo>
                    <a:pt x="10841" y="4638"/>
                  </a:lnTo>
                  <a:lnTo>
                    <a:pt x="108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224278" y="3896883"/>
              <a:ext cx="213316" cy="91253"/>
            </a:xfrm>
            <a:custGeom>
              <a:avLst/>
              <a:gdLst/>
              <a:ahLst/>
              <a:cxnLst/>
              <a:rect l="l" t="t" r="r" b="b"/>
              <a:pathLst>
                <a:path w="10842" h="4638" extrusionOk="0">
                  <a:moveTo>
                    <a:pt x="0" y="0"/>
                  </a:moveTo>
                  <a:lnTo>
                    <a:pt x="0" y="4637"/>
                  </a:lnTo>
                  <a:lnTo>
                    <a:pt x="10841" y="4637"/>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224278" y="4045700"/>
              <a:ext cx="213316" cy="90584"/>
            </a:xfrm>
            <a:custGeom>
              <a:avLst/>
              <a:gdLst/>
              <a:ahLst/>
              <a:cxnLst/>
              <a:rect l="l" t="t" r="r" b="b"/>
              <a:pathLst>
                <a:path w="10842" h="4604" extrusionOk="0">
                  <a:moveTo>
                    <a:pt x="0" y="0"/>
                  </a:moveTo>
                  <a:lnTo>
                    <a:pt x="0" y="4603"/>
                  </a:lnTo>
                  <a:lnTo>
                    <a:pt x="10841" y="4603"/>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1224278" y="4193847"/>
              <a:ext cx="213316" cy="91253"/>
            </a:xfrm>
            <a:custGeom>
              <a:avLst/>
              <a:gdLst/>
              <a:ahLst/>
              <a:cxnLst/>
              <a:rect l="l" t="t" r="r" b="b"/>
              <a:pathLst>
                <a:path w="10842" h="4638" extrusionOk="0">
                  <a:moveTo>
                    <a:pt x="0" y="1"/>
                  </a:moveTo>
                  <a:lnTo>
                    <a:pt x="0" y="4638"/>
                  </a:lnTo>
                  <a:lnTo>
                    <a:pt x="10841" y="4638"/>
                  </a:lnTo>
                  <a:lnTo>
                    <a:pt x="108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1224278" y="4342663"/>
              <a:ext cx="213316" cy="91253"/>
            </a:xfrm>
            <a:custGeom>
              <a:avLst/>
              <a:gdLst/>
              <a:ahLst/>
              <a:cxnLst/>
              <a:rect l="l" t="t" r="r" b="b"/>
              <a:pathLst>
                <a:path w="10842" h="4638" extrusionOk="0">
                  <a:moveTo>
                    <a:pt x="0" y="0"/>
                  </a:moveTo>
                  <a:lnTo>
                    <a:pt x="0" y="4637"/>
                  </a:lnTo>
                  <a:lnTo>
                    <a:pt x="10841" y="4637"/>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1224278" y="4491479"/>
              <a:ext cx="213316" cy="90584"/>
            </a:xfrm>
            <a:custGeom>
              <a:avLst/>
              <a:gdLst/>
              <a:ahLst/>
              <a:cxnLst/>
              <a:rect l="l" t="t" r="r" b="b"/>
              <a:pathLst>
                <a:path w="10842" h="4604" extrusionOk="0">
                  <a:moveTo>
                    <a:pt x="0" y="0"/>
                  </a:moveTo>
                  <a:lnTo>
                    <a:pt x="0" y="4603"/>
                  </a:lnTo>
                  <a:lnTo>
                    <a:pt x="10841" y="4603"/>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224278" y="4639626"/>
              <a:ext cx="213316" cy="91253"/>
            </a:xfrm>
            <a:custGeom>
              <a:avLst/>
              <a:gdLst/>
              <a:ahLst/>
              <a:cxnLst/>
              <a:rect l="l" t="t" r="r" b="b"/>
              <a:pathLst>
                <a:path w="10842" h="4638" extrusionOk="0">
                  <a:moveTo>
                    <a:pt x="0" y="1"/>
                  </a:moveTo>
                  <a:lnTo>
                    <a:pt x="0" y="4638"/>
                  </a:lnTo>
                  <a:lnTo>
                    <a:pt x="10841" y="4638"/>
                  </a:lnTo>
                  <a:lnTo>
                    <a:pt x="108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224278" y="4788442"/>
              <a:ext cx="213316" cy="91253"/>
            </a:xfrm>
            <a:custGeom>
              <a:avLst/>
              <a:gdLst/>
              <a:ahLst/>
              <a:cxnLst/>
              <a:rect l="l" t="t" r="r" b="b"/>
              <a:pathLst>
                <a:path w="10842" h="4638" extrusionOk="0">
                  <a:moveTo>
                    <a:pt x="0" y="0"/>
                  </a:moveTo>
                  <a:lnTo>
                    <a:pt x="0" y="4637"/>
                  </a:lnTo>
                  <a:lnTo>
                    <a:pt x="10841" y="4637"/>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224278" y="4937259"/>
              <a:ext cx="213316" cy="90584"/>
            </a:xfrm>
            <a:custGeom>
              <a:avLst/>
              <a:gdLst/>
              <a:ahLst/>
              <a:cxnLst/>
              <a:rect l="l" t="t" r="r" b="b"/>
              <a:pathLst>
                <a:path w="10842" h="4604" extrusionOk="0">
                  <a:moveTo>
                    <a:pt x="0" y="0"/>
                  </a:moveTo>
                  <a:lnTo>
                    <a:pt x="0" y="4603"/>
                  </a:lnTo>
                  <a:lnTo>
                    <a:pt x="10841" y="4603"/>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224278" y="5085406"/>
              <a:ext cx="213316" cy="91253"/>
            </a:xfrm>
            <a:custGeom>
              <a:avLst/>
              <a:gdLst/>
              <a:ahLst/>
              <a:cxnLst/>
              <a:rect l="l" t="t" r="r" b="b"/>
              <a:pathLst>
                <a:path w="10842" h="4638" extrusionOk="0">
                  <a:moveTo>
                    <a:pt x="0" y="0"/>
                  </a:moveTo>
                  <a:lnTo>
                    <a:pt x="0" y="4637"/>
                  </a:lnTo>
                  <a:lnTo>
                    <a:pt x="10841" y="4637"/>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908616" y="3751555"/>
              <a:ext cx="213316" cy="91253"/>
            </a:xfrm>
            <a:custGeom>
              <a:avLst/>
              <a:gdLst/>
              <a:ahLst/>
              <a:cxnLst/>
              <a:rect l="l" t="t" r="r" b="b"/>
              <a:pathLst>
                <a:path w="10842" h="4638" extrusionOk="0">
                  <a:moveTo>
                    <a:pt x="0" y="1"/>
                  </a:moveTo>
                  <a:lnTo>
                    <a:pt x="0" y="4638"/>
                  </a:lnTo>
                  <a:lnTo>
                    <a:pt x="10841" y="4638"/>
                  </a:lnTo>
                  <a:lnTo>
                    <a:pt x="108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908616" y="3900371"/>
              <a:ext cx="213316" cy="91253"/>
            </a:xfrm>
            <a:custGeom>
              <a:avLst/>
              <a:gdLst/>
              <a:ahLst/>
              <a:cxnLst/>
              <a:rect l="l" t="t" r="r" b="b"/>
              <a:pathLst>
                <a:path w="10842" h="4638" extrusionOk="0">
                  <a:moveTo>
                    <a:pt x="0" y="0"/>
                  </a:moveTo>
                  <a:lnTo>
                    <a:pt x="0" y="4637"/>
                  </a:lnTo>
                  <a:lnTo>
                    <a:pt x="10841" y="4637"/>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908616" y="4049187"/>
              <a:ext cx="213316" cy="90584"/>
            </a:xfrm>
            <a:custGeom>
              <a:avLst/>
              <a:gdLst/>
              <a:ahLst/>
              <a:cxnLst/>
              <a:rect l="l" t="t" r="r" b="b"/>
              <a:pathLst>
                <a:path w="10842" h="4604" extrusionOk="0">
                  <a:moveTo>
                    <a:pt x="0" y="0"/>
                  </a:moveTo>
                  <a:lnTo>
                    <a:pt x="0" y="4603"/>
                  </a:lnTo>
                  <a:lnTo>
                    <a:pt x="10841" y="4603"/>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908616" y="4197334"/>
              <a:ext cx="213316" cy="91253"/>
            </a:xfrm>
            <a:custGeom>
              <a:avLst/>
              <a:gdLst/>
              <a:ahLst/>
              <a:cxnLst/>
              <a:rect l="l" t="t" r="r" b="b"/>
              <a:pathLst>
                <a:path w="10842" h="4638" extrusionOk="0">
                  <a:moveTo>
                    <a:pt x="0" y="1"/>
                  </a:moveTo>
                  <a:lnTo>
                    <a:pt x="0" y="4638"/>
                  </a:lnTo>
                  <a:lnTo>
                    <a:pt x="10841" y="4638"/>
                  </a:lnTo>
                  <a:lnTo>
                    <a:pt x="108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908616" y="4346150"/>
              <a:ext cx="213316" cy="91253"/>
            </a:xfrm>
            <a:custGeom>
              <a:avLst/>
              <a:gdLst/>
              <a:ahLst/>
              <a:cxnLst/>
              <a:rect l="l" t="t" r="r" b="b"/>
              <a:pathLst>
                <a:path w="10842" h="4638" extrusionOk="0">
                  <a:moveTo>
                    <a:pt x="0" y="0"/>
                  </a:moveTo>
                  <a:lnTo>
                    <a:pt x="0" y="4637"/>
                  </a:lnTo>
                  <a:lnTo>
                    <a:pt x="10841" y="4637"/>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908616" y="4494967"/>
              <a:ext cx="213316" cy="90584"/>
            </a:xfrm>
            <a:custGeom>
              <a:avLst/>
              <a:gdLst/>
              <a:ahLst/>
              <a:cxnLst/>
              <a:rect l="l" t="t" r="r" b="b"/>
              <a:pathLst>
                <a:path w="10842" h="4604" extrusionOk="0">
                  <a:moveTo>
                    <a:pt x="0" y="0"/>
                  </a:moveTo>
                  <a:lnTo>
                    <a:pt x="0" y="4603"/>
                  </a:lnTo>
                  <a:lnTo>
                    <a:pt x="10841" y="4603"/>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908616" y="4643114"/>
              <a:ext cx="213316" cy="91253"/>
            </a:xfrm>
            <a:custGeom>
              <a:avLst/>
              <a:gdLst/>
              <a:ahLst/>
              <a:cxnLst/>
              <a:rect l="l" t="t" r="r" b="b"/>
              <a:pathLst>
                <a:path w="10842" h="4638" extrusionOk="0">
                  <a:moveTo>
                    <a:pt x="0" y="1"/>
                  </a:moveTo>
                  <a:lnTo>
                    <a:pt x="0" y="4638"/>
                  </a:lnTo>
                  <a:lnTo>
                    <a:pt x="10841" y="4638"/>
                  </a:lnTo>
                  <a:lnTo>
                    <a:pt x="108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908616" y="4791930"/>
              <a:ext cx="213316" cy="91253"/>
            </a:xfrm>
            <a:custGeom>
              <a:avLst/>
              <a:gdLst/>
              <a:ahLst/>
              <a:cxnLst/>
              <a:rect l="l" t="t" r="r" b="b"/>
              <a:pathLst>
                <a:path w="10842" h="4638" extrusionOk="0">
                  <a:moveTo>
                    <a:pt x="0" y="0"/>
                  </a:moveTo>
                  <a:lnTo>
                    <a:pt x="0" y="4637"/>
                  </a:lnTo>
                  <a:lnTo>
                    <a:pt x="10841" y="4637"/>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908616" y="4940746"/>
              <a:ext cx="213316" cy="90584"/>
            </a:xfrm>
            <a:custGeom>
              <a:avLst/>
              <a:gdLst/>
              <a:ahLst/>
              <a:cxnLst/>
              <a:rect l="l" t="t" r="r" b="b"/>
              <a:pathLst>
                <a:path w="10842" h="4604" extrusionOk="0">
                  <a:moveTo>
                    <a:pt x="0" y="0"/>
                  </a:moveTo>
                  <a:lnTo>
                    <a:pt x="0" y="4603"/>
                  </a:lnTo>
                  <a:lnTo>
                    <a:pt x="10841" y="4603"/>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908616" y="5088893"/>
              <a:ext cx="213316" cy="91253"/>
            </a:xfrm>
            <a:custGeom>
              <a:avLst/>
              <a:gdLst/>
              <a:ahLst/>
              <a:cxnLst/>
              <a:rect l="l" t="t" r="r" b="b"/>
              <a:pathLst>
                <a:path w="10842" h="4638" extrusionOk="0">
                  <a:moveTo>
                    <a:pt x="0" y="0"/>
                  </a:moveTo>
                  <a:lnTo>
                    <a:pt x="0" y="4637"/>
                  </a:lnTo>
                  <a:lnTo>
                    <a:pt x="10841" y="4637"/>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592966" y="3751555"/>
              <a:ext cx="213316" cy="91253"/>
            </a:xfrm>
            <a:custGeom>
              <a:avLst/>
              <a:gdLst/>
              <a:ahLst/>
              <a:cxnLst/>
              <a:rect l="l" t="t" r="r" b="b"/>
              <a:pathLst>
                <a:path w="10842" h="4638" extrusionOk="0">
                  <a:moveTo>
                    <a:pt x="0" y="1"/>
                  </a:moveTo>
                  <a:lnTo>
                    <a:pt x="0" y="4638"/>
                  </a:lnTo>
                  <a:lnTo>
                    <a:pt x="10841" y="4638"/>
                  </a:lnTo>
                  <a:lnTo>
                    <a:pt x="108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592966" y="3900371"/>
              <a:ext cx="213316" cy="91253"/>
            </a:xfrm>
            <a:custGeom>
              <a:avLst/>
              <a:gdLst/>
              <a:ahLst/>
              <a:cxnLst/>
              <a:rect l="l" t="t" r="r" b="b"/>
              <a:pathLst>
                <a:path w="10842" h="4638" extrusionOk="0">
                  <a:moveTo>
                    <a:pt x="0" y="0"/>
                  </a:moveTo>
                  <a:lnTo>
                    <a:pt x="0" y="4637"/>
                  </a:lnTo>
                  <a:lnTo>
                    <a:pt x="10841" y="4637"/>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592966" y="4049187"/>
              <a:ext cx="213316" cy="90584"/>
            </a:xfrm>
            <a:custGeom>
              <a:avLst/>
              <a:gdLst/>
              <a:ahLst/>
              <a:cxnLst/>
              <a:rect l="l" t="t" r="r" b="b"/>
              <a:pathLst>
                <a:path w="10842" h="4604" extrusionOk="0">
                  <a:moveTo>
                    <a:pt x="0" y="0"/>
                  </a:moveTo>
                  <a:lnTo>
                    <a:pt x="0" y="4603"/>
                  </a:lnTo>
                  <a:lnTo>
                    <a:pt x="10841" y="4603"/>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592966" y="4197334"/>
              <a:ext cx="213316" cy="91253"/>
            </a:xfrm>
            <a:custGeom>
              <a:avLst/>
              <a:gdLst/>
              <a:ahLst/>
              <a:cxnLst/>
              <a:rect l="l" t="t" r="r" b="b"/>
              <a:pathLst>
                <a:path w="10842" h="4638" extrusionOk="0">
                  <a:moveTo>
                    <a:pt x="0" y="1"/>
                  </a:moveTo>
                  <a:lnTo>
                    <a:pt x="0" y="4638"/>
                  </a:lnTo>
                  <a:lnTo>
                    <a:pt x="10841" y="4638"/>
                  </a:lnTo>
                  <a:lnTo>
                    <a:pt x="108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592966" y="4346150"/>
              <a:ext cx="213316" cy="91253"/>
            </a:xfrm>
            <a:custGeom>
              <a:avLst/>
              <a:gdLst/>
              <a:ahLst/>
              <a:cxnLst/>
              <a:rect l="l" t="t" r="r" b="b"/>
              <a:pathLst>
                <a:path w="10842" h="4638" extrusionOk="0">
                  <a:moveTo>
                    <a:pt x="0" y="0"/>
                  </a:moveTo>
                  <a:lnTo>
                    <a:pt x="0" y="4637"/>
                  </a:lnTo>
                  <a:lnTo>
                    <a:pt x="10841" y="4637"/>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592966" y="4494967"/>
              <a:ext cx="213316" cy="90584"/>
            </a:xfrm>
            <a:custGeom>
              <a:avLst/>
              <a:gdLst/>
              <a:ahLst/>
              <a:cxnLst/>
              <a:rect l="l" t="t" r="r" b="b"/>
              <a:pathLst>
                <a:path w="10842" h="4604" extrusionOk="0">
                  <a:moveTo>
                    <a:pt x="0" y="0"/>
                  </a:moveTo>
                  <a:lnTo>
                    <a:pt x="0" y="4603"/>
                  </a:lnTo>
                  <a:lnTo>
                    <a:pt x="10841" y="4603"/>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592966" y="4643114"/>
              <a:ext cx="213316" cy="91253"/>
            </a:xfrm>
            <a:custGeom>
              <a:avLst/>
              <a:gdLst/>
              <a:ahLst/>
              <a:cxnLst/>
              <a:rect l="l" t="t" r="r" b="b"/>
              <a:pathLst>
                <a:path w="10842" h="4638" extrusionOk="0">
                  <a:moveTo>
                    <a:pt x="0" y="1"/>
                  </a:moveTo>
                  <a:lnTo>
                    <a:pt x="0" y="4638"/>
                  </a:lnTo>
                  <a:lnTo>
                    <a:pt x="10841" y="4638"/>
                  </a:lnTo>
                  <a:lnTo>
                    <a:pt x="108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592966" y="4791930"/>
              <a:ext cx="213316" cy="91253"/>
            </a:xfrm>
            <a:custGeom>
              <a:avLst/>
              <a:gdLst/>
              <a:ahLst/>
              <a:cxnLst/>
              <a:rect l="l" t="t" r="r" b="b"/>
              <a:pathLst>
                <a:path w="10842" h="4638" extrusionOk="0">
                  <a:moveTo>
                    <a:pt x="0" y="0"/>
                  </a:moveTo>
                  <a:lnTo>
                    <a:pt x="0" y="4637"/>
                  </a:lnTo>
                  <a:lnTo>
                    <a:pt x="10841" y="4637"/>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592966" y="4940746"/>
              <a:ext cx="213316" cy="90584"/>
            </a:xfrm>
            <a:custGeom>
              <a:avLst/>
              <a:gdLst/>
              <a:ahLst/>
              <a:cxnLst/>
              <a:rect l="l" t="t" r="r" b="b"/>
              <a:pathLst>
                <a:path w="10842" h="4604" extrusionOk="0">
                  <a:moveTo>
                    <a:pt x="0" y="0"/>
                  </a:moveTo>
                  <a:lnTo>
                    <a:pt x="0" y="4603"/>
                  </a:lnTo>
                  <a:lnTo>
                    <a:pt x="10841" y="4603"/>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592966" y="5088893"/>
              <a:ext cx="213316" cy="91253"/>
            </a:xfrm>
            <a:custGeom>
              <a:avLst/>
              <a:gdLst/>
              <a:ahLst/>
              <a:cxnLst/>
              <a:rect l="l" t="t" r="r" b="b"/>
              <a:pathLst>
                <a:path w="10842" h="4638" extrusionOk="0">
                  <a:moveTo>
                    <a:pt x="0" y="0"/>
                  </a:moveTo>
                  <a:lnTo>
                    <a:pt x="0" y="4637"/>
                  </a:lnTo>
                  <a:lnTo>
                    <a:pt x="10841" y="4637"/>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2"/>
          <p:cNvGrpSpPr/>
          <p:nvPr/>
        </p:nvGrpSpPr>
        <p:grpSpPr>
          <a:xfrm>
            <a:off x="1320522" y="4263796"/>
            <a:ext cx="548454" cy="672662"/>
            <a:chOff x="2332528" y="4098942"/>
            <a:chExt cx="688667" cy="844629"/>
          </a:xfrm>
        </p:grpSpPr>
        <p:sp>
          <p:nvSpPr>
            <p:cNvPr id="88" name="Google Shape;88;p2"/>
            <p:cNvSpPr/>
            <p:nvPr/>
          </p:nvSpPr>
          <p:spPr>
            <a:xfrm rot="-5400000">
              <a:off x="2271161" y="4160308"/>
              <a:ext cx="213316" cy="90584"/>
            </a:xfrm>
            <a:custGeom>
              <a:avLst/>
              <a:gdLst/>
              <a:ahLst/>
              <a:cxnLst/>
              <a:rect l="l" t="t" r="r" b="b"/>
              <a:pathLst>
                <a:path w="10842" h="4604" extrusionOk="0">
                  <a:moveTo>
                    <a:pt x="0" y="0"/>
                  </a:moveTo>
                  <a:lnTo>
                    <a:pt x="0" y="4603"/>
                  </a:lnTo>
                  <a:lnTo>
                    <a:pt x="10841" y="4603"/>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rot="-5400000">
              <a:off x="2419643" y="4159974"/>
              <a:ext cx="213316" cy="91253"/>
            </a:xfrm>
            <a:custGeom>
              <a:avLst/>
              <a:gdLst/>
              <a:ahLst/>
              <a:cxnLst/>
              <a:rect l="l" t="t" r="r" b="b"/>
              <a:pathLst>
                <a:path w="10842" h="4638" extrusionOk="0">
                  <a:moveTo>
                    <a:pt x="0" y="1"/>
                  </a:moveTo>
                  <a:lnTo>
                    <a:pt x="0" y="4638"/>
                  </a:lnTo>
                  <a:lnTo>
                    <a:pt x="10841" y="4638"/>
                  </a:lnTo>
                  <a:lnTo>
                    <a:pt x="108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rot="-5400000">
              <a:off x="2568459" y="4159974"/>
              <a:ext cx="213316" cy="91253"/>
            </a:xfrm>
            <a:custGeom>
              <a:avLst/>
              <a:gdLst/>
              <a:ahLst/>
              <a:cxnLst/>
              <a:rect l="l" t="t" r="r" b="b"/>
              <a:pathLst>
                <a:path w="10842" h="4638" extrusionOk="0">
                  <a:moveTo>
                    <a:pt x="0" y="0"/>
                  </a:moveTo>
                  <a:lnTo>
                    <a:pt x="0" y="4637"/>
                  </a:lnTo>
                  <a:lnTo>
                    <a:pt x="10841" y="4637"/>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rot="-5400000">
              <a:off x="2716941" y="4160308"/>
              <a:ext cx="213316" cy="90584"/>
            </a:xfrm>
            <a:custGeom>
              <a:avLst/>
              <a:gdLst/>
              <a:ahLst/>
              <a:cxnLst/>
              <a:rect l="l" t="t" r="r" b="b"/>
              <a:pathLst>
                <a:path w="10842" h="4604" extrusionOk="0">
                  <a:moveTo>
                    <a:pt x="0" y="0"/>
                  </a:moveTo>
                  <a:lnTo>
                    <a:pt x="0" y="4603"/>
                  </a:lnTo>
                  <a:lnTo>
                    <a:pt x="10841" y="4603"/>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rot="-5400000">
              <a:off x="2865422" y="4159974"/>
              <a:ext cx="213316" cy="91253"/>
            </a:xfrm>
            <a:custGeom>
              <a:avLst/>
              <a:gdLst/>
              <a:ahLst/>
              <a:cxnLst/>
              <a:rect l="l" t="t" r="r" b="b"/>
              <a:pathLst>
                <a:path w="10842" h="4638" extrusionOk="0">
                  <a:moveTo>
                    <a:pt x="0" y="0"/>
                  </a:moveTo>
                  <a:lnTo>
                    <a:pt x="0" y="4637"/>
                  </a:lnTo>
                  <a:lnTo>
                    <a:pt x="10841" y="4637"/>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rot="-5400000">
              <a:off x="2274649" y="4475971"/>
              <a:ext cx="213316" cy="90584"/>
            </a:xfrm>
            <a:custGeom>
              <a:avLst/>
              <a:gdLst/>
              <a:ahLst/>
              <a:cxnLst/>
              <a:rect l="l" t="t" r="r" b="b"/>
              <a:pathLst>
                <a:path w="10842" h="4604" extrusionOk="0">
                  <a:moveTo>
                    <a:pt x="0" y="0"/>
                  </a:moveTo>
                  <a:lnTo>
                    <a:pt x="0" y="4603"/>
                  </a:lnTo>
                  <a:lnTo>
                    <a:pt x="10841" y="4603"/>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rot="-5400000">
              <a:off x="2423131" y="4475637"/>
              <a:ext cx="213316" cy="91253"/>
            </a:xfrm>
            <a:custGeom>
              <a:avLst/>
              <a:gdLst/>
              <a:ahLst/>
              <a:cxnLst/>
              <a:rect l="l" t="t" r="r" b="b"/>
              <a:pathLst>
                <a:path w="10842" h="4638" extrusionOk="0">
                  <a:moveTo>
                    <a:pt x="0" y="1"/>
                  </a:moveTo>
                  <a:lnTo>
                    <a:pt x="0" y="4638"/>
                  </a:lnTo>
                  <a:lnTo>
                    <a:pt x="10841" y="4638"/>
                  </a:lnTo>
                  <a:lnTo>
                    <a:pt x="108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rot="-5400000">
              <a:off x="2571947" y="4475637"/>
              <a:ext cx="213316" cy="91253"/>
            </a:xfrm>
            <a:custGeom>
              <a:avLst/>
              <a:gdLst/>
              <a:ahLst/>
              <a:cxnLst/>
              <a:rect l="l" t="t" r="r" b="b"/>
              <a:pathLst>
                <a:path w="10842" h="4638" extrusionOk="0">
                  <a:moveTo>
                    <a:pt x="0" y="0"/>
                  </a:moveTo>
                  <a:lnTo>
                    <a:pt x="0" y="4637"/>
                  </a:lnTo>
                  <a:lnTo>
                    <a:pt x="10841" y="4637"/>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rot="-5400000">
              <a:off x="2720428" y="4475971"/>
              <a:ext cx="213316" cy="90584"/>
            </a:xfrm>
            <a:custGeom>
              <a:avLst/>
              <a:gdLst/>
              <a:ahLst/>
              <a:cxnLst/>
              <a:rect l="l" t="t" r="r" b="b"/>
              <a:pathLst>
                <a:path w="10842" h="4604" extrusionOk="0">
                  <a:moveTo>
                    <a:pt x="0" y="0"/>
                  </a:moveTo>
                  <a:lnTo>
                    <a:pt x="0" y="4603"/>
                  </a:lnTo>
                  <a:lnTo>
                    <a:pt x="10841" y="4603"/>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rot="-5400000">
              <a:off x="2868910" y="4475637"/>
              <a:ext cx="213316" cy="91253"/>
            </a:xfrm>
            <a:custGeom>
              <a:avLst/>
              <a:gdLst/>
              <a:ahLst/>
              <a:cxnLst/>
              <a:rect l="l" t="t" r="r" b="b"/>
              <a:pathLst>
                <a:path w="10842" h="4638" extrusionOk="0">
                  <a:moveTo>
                    <a:pt x="0" y="0"/>
                  </a:moveTo>
                  <a:lnTo>
                    <a:pt x="0" y="4637"/>
                  </a:lnTo>
                  <a:lnTo>
                    <a:pt x="10841" y="4637"/>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rot="-5400000">
              <a:off x="2274649" y="4791621"/>
              <a:ext cx="213316" cy="90584"/>
            </a:xfrm>
            <a:custGeom>
              <a:avLst/>
              <a:gdLst/>
              <a:ahLst/>
              <a:cxnLst/>
              <a:rect l="l" t="t" r="r" b="b"/>
              <a:pathLst>
                <a:path w="10842" h="4604" extrusionOk="0">
                  <a:moveTo>
                    <a:pt x="0" y="0"/>
                  </a:moveTo>
                  <a:lnTo>
                    <a:pt x="0" y="4603"/>
                  </a:lnTo>
                  <a:lnTo>
                    <a:pt x="10841" y="4603"/>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rot="-5400000">
              <a:off x="2423131" y="4791287"/>
              <a:ext cx="213316" cy="91253"/>
            </a:xfrm>
            <a:custGeom>
              <a:avLst/>
              <a:gdLst/>
              <a:ahLst/>
              <a:cxnLst/>
              <a:rect l="l" t="t" r="r" b="b"/>
              <a:pathLst>
                <a:path w="10842" h="4638" extrusionOk="0">
                  <a:moveTo>
                    <a:pt x="0" y="1"/>
                  </a:moveTo>
                  <a:lnTo>
                    <a:pt x="0" y="4638"/>
                  </a:lnTo>
                  <a:lnTo>
                    <a:pt x="10841" y="4638"/>
                  </a:lnTo>
                  <a:lnTo>
                    <a:pt x="108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rot="-5400000">
              <a:off x="2571947" y="4791287"/>
              <a:ext cx="213316" cy="91253"/>
            </a:xfrm>
            <a:custGeom>
              <a:avLst/>
              <a:gdLst/>
              <a:ahLst/>
              <a:cxnLst/>
              <a:rect l="l" t="t" r="r" b="b"/>
              <a:pathLst>
                <a:path w="10842" h="4638" extrusionOk="0">
                  <a:moveTo>
                    <a:pt x="0" y="0"/>
                  </a:moveTo>
                  <a:lnTo>
                    <a:pt x="0" y="4637"/>
                  </a:lnTo>
                  <a:lnTo>
                    <a:pt x="10841" y="4637"/>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rot="-5400000">
              <a:off x="2720428" y="4791621"/>
              <a:ext cx="213316" cy="90584"/>
            </a:xfrm>
            <a:custGeom>
              <a:avLst/>
              <a:gdLst/>
              <a:ahLst/>
              <a:cxnLst/>
              <a:rect l="l" t="t" r="r" b="b"/>
              <a:pathLst>
                <a:path w="10842" h="4604" extrusionOk="0">
                  <a:moveTo>
                    <a:pt x="0" y="0"/>
                  </a:moveTo>
                  <a:lnTo>
                    <a:pt x="0" y="4603"/>
                  </a:lnTo>
                  <a:lnTo>
                    <a:pt x="10841" y="4603"/>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rot="-5400000">
              <a:off x="2868910" y="4791287"/>
              <a:ext cx="213316" cy="91253"/>
            </a:xfrm>
            <a:custGeom>
              <a:avLst/>
              <a:gdLst/>
              <a:ahLst/>
              <a:cxnLst/>
              <a:rect l="l" t="t" r="r" b="b"/>
              <a:pathLst>
                <a:path w="10842" h="4638" extrusionOk="0">
                  <a:moveTo>
                    <a:pt x="0" y="0"/>
                  </a:moveTo>
                  <a:lnTo>
                    <a:pt x="0" y="4637"/>
                  </a:lnTo>
                  <a:lnTo>
                    <a:pt x="10841" y="4637"/>
                  </a:lnTo>
                  <a:lnTo>
                    <a:pt x="108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2"/>
          <p:cNvSpPr/>
          <p:nvPr/>
        </p:nvSpPr>
        <p:spPr>
          <a:xfrm rot="-2345834">
            <a:off x="804746" y="2884689"/>
            <a:ext cx="548493" cy="518969"/>
          </a:xfrm>
          <a:custGeom>
            <a:avLst/>
            <a:gdLst/>
            <a:ahLst/>
            <a:cxnLst/>
            <a:rect l="l" t="t" r="r" b="b"/>
            <a:pathLst>
              <a:path w="11091" h="10494" extrusionOk="0">
                <a:moveTo>
                  <a:pt x="8161" y="1"/>
                </a:moveTo>
                <a:cubicBezTo>
                  <a:pt x="6952" y="1"/>
                  <a:pt x="5710" y="325"/>
                  <a:pt x="4597" y="789"/>
                </a:cubicBezTo>
                <a:cubicBezTo>
                  <a:pt x="3536" y="1239"/>
                  <a:pt x="2508" y="1850"/>
                  <a:pt x="1800" y="2814"/>
                </a:cubicBezTo>
                <a:cubicBezTo>
                  <a:pt x="1190" y="3714"/>
                  <a:pt x="965" y="5097"/>
                  <a:pt x="1672" y="6061"/>
                </a:cubicBezTo>
                <a:cubicBezTo>
                  <a:pt x="1897" y="6382"/>
                  <a:pt x="2218" y="6704"/>
                  <a:pt x="2122" y="7057"/>
                </a:cubicBezTo>
                <a:cubicBezTo>
                  <a:pt x="2058" y="7636"/>
                  <a:pt x="1318" y="7700"/>
                  <a:pt x="868" y="7990"/>
                </a:cubicBezTo>
                <a:cubicBezTo>
                  <a:pt x="0" y="8504"/>
                  <a:pt x="129" y="9822"/>
                  <a:pt x="836" y="10336"/>
                </a:cubicBezTo>
                <a:cubicBezTo>
                  <a:pt x="1054" y="10449"/>
                  <a:pt x="1311" y="10493"/>
                  <a:pt x="1587" y="10493"/>
                </a:cubicBezTo>
                <a:cubicBezTo>
                  <a:pt x="2409" y="10493"/>
                  <a:pt x="3401" y="10103"/>
                  <a:pt x="4051" y="9983"/>
                </a:cubicBezTo>
                <a:cubicBezTo>
                  <a:pt x="4436" y="9918"/>
                  <a:pt x="4822" y="9822"/>
                  <a:pt x="5111" y="9597"/>
                </a:cubicBezTo>
                <a:cubicBezTo>
                  <a:pt x="5401" y="9340"/>
                  <a:pt x="5561" y="8890"/>
                  <a:pt x="5304" y="8568"/>
                </a:cubicBezTo>
                <a:cubicBezTo>
                  <a:pt x="4983" y="8150"/>
                  <a:pt x="4147" y="8215"/>
                  <a:pt x="4018" y="7700"/>
                </a:cubicBezTo>
                <a:cubicBezTo>
                  <a:pt x="3954" y="7379"/>
                  <a:pt x="4308" y="7057"/>
                  <a:pt x="4629" y="7025"/>
                </a:cubicBezTo>
                <a:cubicBezTo>
                  <a:pt x="4688" y="7013"/>
                  <a:pt x="4747" y="7008"/>
                  <a:pt x="4806" y="7008"/>
                </a:cubicBezTo>
                <a:cubicBezTo>
                  <a:pt x="5069" y="7008"/>
                  <a:pt x="5331" y="7113"/>
                  <a:pt x="5594" y="7218"/>
                </a:cubicBezTo>
                <a:cubicBezTo>
                  <a:pt x="6380" y="7510"/>
                  <a:pt x="7229" y="7645"/>
                  <a:pt x="8064" y="7645"/>
                </a:cubicBezTo>
                <a:cubicBezTo>
                  <a:pt x="8424" y="7645"/>
                  <a:pt x="8781" y="7620"/>
                  <a:pt x="9129" y="7572"/>
                </a:cubicBezTo>
                <a:cubicBezTo>
                  <a:pt x="9612" y="7507"/>
                  <a:pt x="10126" y="7347"/>
                  <a:pt x="10254" y="6897"/>
                </a:cubicBezTo>
                <a:cubicBezTo>
                  <a:pt x="10447" y="6254"/>
                  <a:pt x="9676" y="5675"/>
                  <a:pt x="9194" y="5418"/>
                </a:cubicBezTo>
                <a:cubicBezTo>
                  <a:pt x="8969" y="5257"/>
                  <a:pt x="8776" y="5032"/>
                  <a:pt x="8647" y="4775"/>
                </a:cubicBezTo>
                <a:cubicBezTo>
                  <a:pt x="8390" y="4036"/>
                  <a:pt x="9001" y="3682"/>
                  <a:pt x="9483" y="3329"/>
                </a:cubicBezTo>
                <a:cubicBezTo>
                  <a:pt x="10126" y="2846"/>
                  <a:pt x="10640" y="2204"/>
                  <a:pt x="10962" y="1432"/>
                </a:cubicBezTo>
                <a:cubicBezTo>
                  <a:pt x="11026" y="1239"/>
                  <a:pt x="11090" y="1014"/>
                  <a:pt x="11026" y="853"/>
                </a:cubicBezTo>
                <a:cubicBezTo>
                  <a:pt x="10962" y="757"/>
                  <a:pt x="10801" y="661"/>
                  <a:pt x="10705" y="596"/>
                </a:cubicBezTo>
                <a:cubicBezTo>
                  <a:pt x="9916" y="175"/>
                  <a:pt x="9047" y="1"/>
                  <a:pt x="81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 name="Google Shape;104;p2"/>
          <p:cNvGrpSpPr/>
          <p:nvPr/>
        </p:nvGrpSpPr>
        <p:grpSpPr>
          <a:xfrm flipH="1">
            <a:off x="4212278" y="-1003110"/>
            <a:ext cx="1947310" cy="1947310"/>
            <a:chOff x="624503" y="61115"/>
            <a:chExt cx="1947310" cy="1947310"/>
          </a:xfrm>
        </p:grpSpPr>
        <p:sp>
          <p:nvSpPr>
            <p:cNvPr id="105" name="Google Shape;105;p2"/>
            <p:cNvSpPr/>
            <p:nvPr/>
          </p:nvSpPr>
          <p:spPr>
            <a:xfrm>
              <a:off x="2048296" y="171379"/>
              <a:ext cx="413839" cy="413221"/>
            </a:xfrm>
            <a:custGeom>
              <a:avLst/>
              <a:gdLst/>
              <a:ahLst/>
              <a:cxnLst/>
              <a:rect l="l" t="t" r="r" b="b"/>
              <a:pathLst>
                <a:path w="12712" h="12693" extrusionOk="0">
                  <a:moveTo>
                    <a:pt x="0" y="0"/>
                  </a:moveTo>
                  <a:lnTo>
                    <a:pt x="12712" y="12693"/>
                  </a:lnTo>
                  <a:cubicBezTo>
                    <a:pt x="12600" y="12469"/>
                    <a:pt x="12451" y="12228"/>
                    <a:pt x="12339" y="12004"/>
                  </a:cubicBezTo>
                  <a:lnTo>
                    <a:pt x="726" y="391"/>
                  </a:lnTo>
                  <a:cubicBezTo>
                    <a:pt x="503" y="242"/>
                    <a:pt x="261" y="131"/>
                    <a:pt x="0"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913778" y="112617"/>
              <a:ext cx="605914" cy="605881"/>
            </a:xfrm>
            <a:custGeom>
              <a:avLst/>
              <a:gdLst/>
              <a:ahLst/>
              <a:cxnLst/>
              <a:rect l="l" t="t" r="r" b="b"/>
              <a:pathLst>
                <a:path w="18612" h="18611" extrusionOk="0">
                  <a:moveTo>
                    <a:pt x="1" y="0"/>
                  </a:moveTo>
                  <a:lnTo>
                    <a:pt x="18612" y="18611"/>
                  </a:lnTo>
                  <a:cubicBezTo>
                    <a:pt x="18556" y="18481"/>
                    <a:pt x="18500" y="18313"/>
                    <a:pt x="18444" y="18127"/>
                  </a:cubicBezTo>
                  <a:lnTo>
                    <a:pt x="503" y="186"/>
                  </a:lnTo>
                  <a:cubicBezTo>
                    <a:pt x="354" y="130"/>
                    <a:pt x="150" y="74"/>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807747" y="84132"/>
              <a:ext cx="742254" cy="742221"/>
            </a:xfrm>
            <a:custGeom>
              <a:avLst/>
              <a:gdLst/>
              <a:ahLst/>
              <a:cxnLst/>
              <a:rect l="l" t="t" r="r" b="b"/>
              <a:pathLst>
                <a:path w="22800" h="22799" extrusionOk="0">
                  <a:moveTo>
                    <a:pt x="1" y="0"/>
                  </a:moveTo>
                  <a:lnTo>
                    <a:pt x="22799" y="22799"/>
                  </a:lnTo>
                  <a:cubicBezTo>
                    <a:pt x="22743" y="22650"/>
                    <a:pt x="22725" y="22519"/>
                    <a:pt x="22706" y="22370"/>
                  </a:cubicBezTo>
                  <a:lnTo>
                    <a:pt x="410" y="93"/>
                  </a:lnTo>
                  <a:cubicBezTo>
                    <a:pt x="280" y="75"/>
                    <a:pt x="131" y="19"/>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715063" y="68375"/>
              <a:ext cx="850076" cy="849458"/>
            </a:xfrm>
            <a:custGeom>
              <a:avLst/>
              <a:gdLst/>
              <a:ahLst/>
              <a:cxnLst/>
              <a:rect l="l" t="t" r="r" b="b"/>
              <a:pathLst>
                <a:path w="26112" h="26093" extrusionOk="0">
                  <a:moveTo>
                    <a:pt x="1" y="0"/>
                  </a:moveTo>
                  <a:lnTo>
                    <a:pt x="26111" y="26093"/>
                  </a:lnTo>
                  <a:cubicBezTo>
                    <a:pt x="26111" y="25981"/>
                    <a:pt x="26093" y="25869"/>
                    <a:pt x="26056" y="25739"/>
                  </a:cubicBezTo>
                  <a:lnTo>
                    <a:pt x="373" y="38"/>
                  </a:lnTo>
                  <a:cubicBezTo>
                    <a:pt x="261" y="19"/>
                    <a:pt x="131" y="19"/>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632047" y="61115"/>
              <a:ext cx="939147" cy="939114"/>
            </a:xfrm>
            <a:custGeom>
              <a:avLst/>
              <a:gdLst/>
              <a:ahLst/>
              <a:cxnLst/>
              <a:rect l="l" t="t" r="r" b="b"/>
              <a:pathLst>
                <a:path w="28848" h="28847" extrusionOk="0">
                  <a:moveTo>
                    <a:pt x="1" y="0"/>
                  </a:moveTo>
                  <a:lnTo>
                    <a:pt x="28848" y="28847"/>
                  </a:lnTo>
                  <a:lnTo>
                    <a:pt x="28848" y="28549"/>
                  </a:lnTo>
                  <a:lnTo>
                    <a:pt x="354" y="37"/>
                  </a:lnTo>
                  <a:cubicBezTo>
                    <a:pt x="224" y="37"/>
                    <a:pt x="113" y="37"/>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555706" y="62320"/>
              <a:ext cx="1016107" cy="1016074"/>
            </a:xfrm>
            <a:custGeom>
              <a:avLst/>
              <a:gdLst/>
              <a:ahLst/>
              <a:cxnLst/>
              <a:rect l="l" t="t" r="r" b="b"/>
              <a:pathLst>
                <a:path w="31212" h="31211" extrusionOk="0">
                  <a:moveTo>
                    <a:pt x="317" y="0"/>
                  </a:moveTo>
                  <a:cubicBezTo>
                    <a:pt x="206" y="0"/>
                    <a:pt x="113" y="0"/>
                    <a:pt x="1" y="19"/>
                  </a:cubicBezTo>
                  <a:lnTo>
                    <a:pt x="31193" y="31211"/>
                  </a:lnTo>
                  <a:cubicBezTo>
                    <a:pt x="31193" y="31099"/>
                    <a:pt x="31211" y="30987"/>
                    <a:pt x="31211" y="30894"/>
                  </a:cubicBezTo>
                  <a:lnTo>
                    <a:pt x="317"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1484215" y="66552"/>
              <a:ext cx="1082128" cy="1081510"/>
            </a:xfrm>
            <a:custGeom>
              <a:avLst/>
              <a:gdLst/>
              <a:ahLst/>
              <a:cxnLst/>
              <a:rect l="l" t="t" r="r" b="b"/>
              <a:pathLst>
                <a:path w="33240" h="33221" extrusionOk="0">
                  <a:moveTo>
                    <a:pt x="299" y="1"/>
                  </a:moveTo>
                  <a:cubicBezTo>
                    <a:pt x="206" y="1"/>
                    <a:pt x="112" y="19"/>
                    <a:pt x="1" y="19"/>
                  </a:cubicBezTo>
                  <a:lnTo>
                    <a:pt x="33202" y="33221"/>
                  </a:lnTo>
                  <a:cubicBezTo>
                    <a:pt x="33221" y="33146"/>
                    <a:pt x="33240" y="33053"/>
                    <a:pt x="33240" y="32942"/>
                  </a:cubicBezTo>
                  <a:lnTo>
                    <a:pt x="299"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1417575" y="76254"/>
              <a:ext cx="1139685" cy="1139067"/>
            </a:xfrm>
            <a:custGeom>
              <a:avLst/>
              <a:gdLst/>
              <a:ahLst/>
              <a:cxnLst/>
              <a:rect l="l" t="t" r="r" b="b"/>
              <a:pathLst>
                <a:path w="35008" h="34989" extrusionOk="0">
                  <a:moveTo>
                    <a:pt x="280" y="0"/>
                  </a:moveTo>
                  <a:cubicBezTo>
                    <a:pt x="187" y="38"/>
                    <a:pt x="94" y="56"/>
                    <a:pt x="1" y="56"/>
                  </a:cubicBezTo>
                  <a:lnTo>
                    <a:pt x="34952" y="34989"/>
                  </a:lnTo>
                  <a:lnTo>
                    <a:pt x="35008" y="34709"/>
                  </a:lnTo>
                  <a:lnTo>
                    <a:pt x="28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1355786" y="90187"/>
              <a:ext cx="1188160" cy="1188160"/>
            </a:xfrm>
            <a:custGeom>
              <a:avLst/>
              <a:gdLst/>
              <a:ahLst/>
              <a:cxnLst/>
              <a:rect l="l" t="t" r="r" b="b"/>
              <a:pathLst>
                <a:path w="36497" h="36497" extrusionOk="0">
                  <a:moveTo>
                    <a:pt x="242" y="0"/>
                  </a:moveTo>
                  <a:cubicBezTo>
                    <a:pt x="149" y="19"/>
                    <a:pt x="56" y="38"/>
                    <a:pt x="0" y="75"/>
                  </a:cubicBezTo>
                  <a:lnTo>
                    <a:pt x="36422" y="36496"/>
                  </a:lnTo>
                  <a:cubicBezTo>
                    <a:pt x="36440" y="36403"/>
                    <a:pt x="36477" y="36310"/>
                    <a:pt x="36496" y="36236"/>
                  </a:cubicBezTo>
                  <a:lnTo>
                    <a:pt x="24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1295787" y="106530"/>
              <a:ext cx="1231165" cy="1230579"/>
            </a:xfrm>
            <a:custGeom>
              <a:avLst/>
              <a:gdLst/>
              <a:ahLst/>
              <a:cxnLst/>
              <a:rect l="l" t="t" r="r" b="b"/>
              <a:pathLst>
                <a:path w="37818" h="37800" extrusionOk="0">
                  <a:moveTo>
                    <a:pt x="261" y="1"/>
                  </a:moveTo>
                  <a:cubicBezTo>
                    <a:pt x="168" y="38"/>
                    <a:pt x="94" y="57"/>
                    <a:pt x="1" y="75"/>
                  </a:cubicBezTo>
                  <a:lnTo>
                    <a:pt x="37725" y="37799"/>
                  </a:lnTo>
                  <a:cubicBezTo>
                    <a:pt x="37762" y="37744"/>
                    <a:pt x="37781" y="37651"/>
                    <a:pt x="37818" y="37576"/>
                  </a:cubicBezTo>
                  <a:lnTo>
                    <a:pt x="26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239467" y="126551"/>
              <a:ext cx="1267496" cy="1266910"/>
            </a:xfrm>
            <a:custGeom>
              <a:avLst/>
              <a:gdLst/>
              <a:ahLst/>
              <a:cxnLst/>
              <a:rect l="l" t="t" r="r" b="b"/>
              <a:pathLst>
                <a:path w="38934" h="38916" extrusionOk="0">
                  <a:moveTo>
                    <a:pt x="242" y="0"/>
                  </a:moveTo>
                  <a:cubicBezTo>
                    <a:pt x="168" y="19"/>
                    <a:pt x="75" y="75"/>
                    <a:pt x="0" y="93"/>
                  </a:cubicBezTo>
                  <a:lnTo>
                    <a:pt x="38841" y="38915"/>
                  </a:lnTo>
                  <a:cubicBezTo>
                    <a:pt x="38878" y="38841"/>
                    <a:pt x="38897" y="38785"/>
                    <a:pt x="38934" y="38710"/>
                  </a:cubicBezTo>
                  <a:lnTo>
                    <a:pt x="24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1186142" y="148949"/>
              <a:ext cx="1297805" cy="1299042"/>
            </a:xfrm>
            <a:custGeom>
              <a:avLst/>
              <a:gdLst/>
              <a:ahLst/>
              <a:cxnLst/>
              <a:rect l="l" t="t" r="r" b="b"/>
              <a:pathLst>
                <a:path w="39865" h="39903" extrusionOk="0">
                  <a:moveTo>
                    <a:pt x="224" y="1"/>
                  </a:moveTo>
                  <a:cubicBezTo>
                    <a:pt x="149" y="38"/>
                    <a:pt x="93" y="75"/>
                    <a:pt x="0" y="131"/>
                  </a:cubicBezTo>
                  <a:lnTo>
                    <a:pt x="39772" y="39902"/>
                  </a:lnTo>
                  <a:cubicBezTo>
                    <a:pt x="39790" y="39809"/>
                    <a:pt x="39846" y="39735"/>
                    <a:pt x="39865" y="39679"/>
                  </a:cubicBezTo>
                  <a:lnTo>
                    <a:pt x="224"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1135258" y="174993"/>
              <a:ext cx="1323849" cy="1323882"/>
            </a:xfrm>
            <a:custGeom>
              <a:avLst/>
              <a:gdLst/>
              <a:ahLst/>
              <a:cxnLst/>
              <a:rect l="l" t="t" r="r" b="b"/>
              <a:pathLst>
                <a:path w="40665" h="40666" extrusionOk="0">
                  <a:moveTo>
                    <a:pt x="205" y="1"/>
                  </a:moveTo>
                  <a:cubicBezTo>
                    <a:pt x="130" y="38"/>
                    <a:pt x="74" y="75"/>
                    <a:pt x="0" y="113"/>
                  </a:cubicBezTo>
                  <a:lnTo>
                    <a:pt x="40553" y="40665"/>
                  </a:lnTo>
                  <a:cubicBezTo>
                    <a:pt x="40572" y="40591"/>
                    <a:pt x="40609" y="40517"/>
                    <a:pt x="40665" y="40461"/>
                  </a:cubicBezTo>
                  <a:lnTo>
                    <a:pt x="205"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1086165" y="202893"/>
              <a:ext cx="1345075" cy="1344456"/>
            </a:xfrm>
            <a:custGeom>
              <a:avLst/>
              <a:gdLst/>
              <a:ahLst/>
              <a:cxnLst/>
              <a:rect l="l" t="t" r="r" b="b"/>
              <a:pathLst>
                <a:path w="41317" h="41298" extrusionOk="0">
                  <a:moveTo>
                    <a:pt x="205" y="0"/>
                  </a:moveTo>
                  <a:cubicBezTo>
                    <a:pt x="131" y="56"/>
                    <a:pt x="56" y="93"/>
                    <a:pt x="1" y="112"/>
                  </a:cubicBezTo>
                  <a:lnTo>
                    <a:pt x="41168" y="41297"/>
                  </a:lnTo>
                  <a:lnTo>
                    <a:pt x="41316" y="41093"/>
                  </a:lnTo>
                  <a:lnTo>
                    <a:pt x="20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1040132" y="233169"/>
              <a:ext cx="1360799" cy="1360832"/>
            </a:xfrm>
            <a:custGeom>
              <a:avLst/>
              <a:gdLst/>
              <a:ahLst/>
              <a:cxnLst/>
              <a:rect l="l" t="t" r="r" b="b"/>
              <a:pathLst>
                <a:path w="41800" h="41801" extrusionOk="0">
                  <a:moveTo>
                    <a:pt x="205" y="1"/>
                  </a:moveTo>
                  <a:cubicBezTo>
                    <a:pt x="130" y="56"/>
                    <a:pt x="56" y="94"/>
                    <a:pt x="0" y="131"/>
                  </a:cubicBezTo>
                  <a:lnTo>
                    <a:pt x="41670" y="41800"/>
                  </a:lnTo>
                  <a:cubicBezTo>
                    <a:pt x="41707" y="41707"/>
                    <a:pt x="41744" y="41651"/>
                    <a:pt x="41800" y="41596"/>
                  </a:cubicBezTo>
                  <a:lnTo>
                    <a:pt x="205"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995890" y="265268"/>
              <a:ext cx="1372323" cy="1372356"/>
            </a:xfrm>
            <a:custGeom>
              <a:avLst/>
              <a:gdLst/>
              <a:ahLst/>
              <a:cxnLst/>
              <a:rect l="l" t="t" r="r" b="b"/>
              <a:pathLst>
                <a:path w="42154" h="42155" extrusionOk="0">
                  <a:moveTo>
                    <a:pt x="187" y="1"/>
                  </a:moveTo>
                  <a:cubicBezTo>
                    <a:pt x="112" y="38"/>
                    <a:pt x="75" y="94"/>
                    <a:pt x="1" y="131"/>
                  </a:cubicBezTo>
                  <a:lnTo>
                    <a:pt x="42005" y="42154"/>
                  </a:lnTo>
                  <a:cubicBezTo>
                    <a:pt x="42061" y="42080"/>
                    <a:pt x="42098" y="42024"/>
                    <a:pt x="42154" y="41968"/>
                  </a:cubicBezTo>
                  <a:lnTo>
                    <a:pt x="187"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954676" y="299809"/>
              <a:ext cx="1379616" cy="1380234"/>
            </a:xfrm>
            <a:custGeom>
              <a:avLst/>
              <a:gdLst/>
              <a:ahLst/>
              <a:cxnLst/>
              <a:rect l="l" t="t" r="r" b="b"/>
              <a:pathLst>
                <a:path w="42378" h="42397" extrusionOk="0">
                  <a:moveTo>
                    <a:pt x="168" y="1"/>
                  </a:moveTo>
                  <a:cubicBezTo>
                    <a:pt x="94" y="57"/>
                    <a:pt x="57" y="94"/>
                    <a:pt x="1" y="168"/>
                  </a:cubicBezTo>
                  <a:lnTo>
                    <a:pt x="42229" y="42396"/>
                  </a:lnTo>
                  <a:cubicBezTo>
                    <a:pt x="42247" y="42322"/>
                    <a:pt x="42303" y="42247"/>
                    <a:pt x="42378" y="42210"/>
                  </a:cubicBezTo>
                  <a:lnTo>
                    <a:pt x="168"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914698" y="336791"/>
              <a:ext cx="1382025" cy="1382611"/>
            </a:xfrm>
            <a:custGeom>
              <a:avLst/>
              <a:gdLst/>
              <a:ahLst/>
              <a:cxnLst/>
              <a:rect l="l" t="t" r="r" b="b"/>
              <a:pathLst>
                <a:path w="42452" h="42470" extrusionOk="0">
                  <a:moveTo>
                    <a:pt x="168" y="0"/>
                  </a:moveTo>
                  <a:lnTo>
                    <a:pt x="1" y="168"/>
                  </a:lnTo>
                  <a:lnTo>
                    <a:pt x="42303" y="42470"/>
                  </a:lnTo>
                  <a:cubicBezTo>
                    <a:pt x="42340" y="42395"/>
                    <a:pt x="42415" y="42340"/>
                    <a:pt x="42452" y="42284"/>
                  </a:cubicBezTo>
                  <a:lnTo>
                    <a:pt x="168"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877130" y="375564"/>
              <a:ext cx="1381439" cy="1380820"/>
            </a:xfrm>
            <a:custGeom>
              <a:avLst/>
              <a:gdLst/>
              <a:ahLst/>
              <a:cxnLst/>
              <a:rect l="l" t="t" r="r" b="b"/>
              <a:pathLst>
                <a:path w="42434" h="42415" extrusionOk="0">
                  <a:moveTo>
                    <a:pt x="150" y="0"/>
                  </a:moveTo>
                  <a:lnTo>
                    <a:pt x="1" y="168"/>
                  </a:lnTo>
                  <a:lnTo>
                    <a:pt x="42247" y="42414"/>
                  </a:lnTo>
                  <a:cubicBezTo>
                    <a:pt x="42303" y="42358"/>
                    <a:pt x="42359" y="42321"/>
                    <a:pt x="42433" y="42247"/>
                  </a:cubicBezTo>
                  <a:lnTo>
                    <a:pt x="15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842003" y="416746"/>
              <a:ext cx="1375351" cy="1374765"/>
            </a:xfrm>
            <a:custGeom>
              <a:avLst/>
              <a:gdLst/>
              <a:ahLst/>
              <a:cxnLst/>
              <a:rect l="l" t="t" r="r" b="b"/>
              <a:pathLst>
                <a:path w="42247" h="42229" extrusionOk="0">
                  <a:moveTo>
                    <a:pt x="149" y="1"/>
                  </a:moveTo>
                  <a:cubicBezTo>
                    <a:pt x="93" y="56"/>
                    <a:pt x="56" y="112"/>
                    <a:pt x="0" y="187"/>
                  </a:cubicBezTo>
                  <a:lnTo>
                    <a:pt x="42061" y="42228"/>
                  </a:lnTo>
                  <a:cubicBezTo>
                    <a:pt x="42117" y="42191"/>
                    <a:pt x="42172" y="42154"/>
                    <a:pt x="42247" y="42098"/>
                  </a:cubicBezTo>
                  <a:lnTo>
                    <a:pt x="149"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808666" y="459751"/>
              <a:ext cx="1365682" cy="1365682"/>
            </a:xfrm>
            <a:custGeom>
              <a:avLst/>
              <a:gdLst/>
              <a:ahLst/>
              <a:cxnLst/>
              <a:rect l="l" t="t" r="r" b="b"/>
              <a:pathLst>
                <a:path w="41950" h="41950" extrusionOk="0">
                  <a:moveTo>
                    <a:pt x="150" y="1"/>
                  </a:moveTo>
                  <a:cubicBezTo>
                    <a:pt x="94" y="75"/>
                    <a:pt x="57" y="113"/>
                    <a:pt x="1" y="187"/>
                  </a:cubicBezTo>
                  <a:lnTo>
                    <a:pt x="41763" y="41950"/>
                  </a:lnTo>
                  <a:cubicBezTo>
                    <a:pt x="41801" y="41894"/>
                    <a:pt x="41875" y="41838"/>
                    <a:pt x="41950" y="41801"/>
                  </a:cubicBezTo>
                  <a:lnTo>
                    <a:pt x="15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777186" y="505198"/>
              <a:ext cx="1351716" cy="1351749"/>
            </a:xfrm>
            <a:custGeom>
              <a:avLst/>
              <a:gdLst/>
              <a:ahLst/>
              <a:cxnLst/>
              <a:rect l="l" t="t" r="r" b="b"/>
              <a:pathLst>
                <a:path w="41521" h="41522" extrusionOk="0">
                  <a:moveTo>
                    <a:pt x="130" y="1"/>
                  </a:moveTo>
                  <a:lnTo>
                    <a:pt x="0" y="206"/>
                  </a:lnTo>
                  <a:lnTo>
                    <a:pt x="41316" y="41521"/>
                  </a:lnTo>
                  <a:cubicBezTo>
                    <a:pt x="41372" y="41447"/>
                    <a:pt x="41446" y="41410"/>
                    <a:pt x="41521" y="41354"/>
                  </a:cubicBezTo>
                  <a:lnTo>
                    <a:pt x="13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748700" y="553087"/>
              <a:ext cx="1332346" cy="1331727"/>
            </a:xfrm>
            <a:custGeom>
              <a:avLst/>
              <a:gdLst/>
              <a:ahLst/>
              <a:cxnLst/>
              <a:rect l="l" t="t" r="r" b="b"/>
              <a:pathLst>
                <a:path w="40926" h="40907" extrusionOk="0">
                  <a:moveTo>
                    <a:pt x="131" y="0"/>
                  </a:moveTo>
                  <a:cubicBezTo>
                    <a:pt x="75" y="56"/>
                    <a:pt x="56" y="130"/>
                    <a:pt x="0" y="205"/>
                  </a:cubicBezTo>
                  <a:lnTo>
                    <a:pt x="40721" y="40907"/>
                  </a:lnTo>
                  <a:cubicBezTo>
                    <a:pt x="40795" y="40869"/>
                    <a:pt x="40851" y="40813"/>
                    <a:pt x="40925" y="40795"/>
                  </a:cubicBezTo>
                  <a:lnTo>
                    <a:pt x="131"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722656" y="602766"/>
              <a:ext cx="1308711" cy="1308092"/>
            </a:xfrm>
            <a:custGeom>
              <a:avLst/>
              <a:gdLst/>
              <a:ahLst/>
              <a:cxnLst/>
              <a:rect l="l" t="t" r="r" b="b"/>
              <a:pathLst>
                <a:path w="40200" h="40181" extrusionOk="0">
                  <a:moveTo>
                    <a:pt x="112" y="0"/>
                  </a:moveTo>
                  <a:cubicBezTo>
                    <a:pt x="56" y="75"/>
                    <a:pt x="37" y="149"/>
                    <a:pt x="0" y="205"/>
                  </a:cubicBezTo>
                  <a:lnTo>
                    <a:pt x="39957" y="40181"/>
                  </a:lnTo>
                  <a:cubicBezTo>
                    <a:pt x="40032" y="40162"/>
                    <a:pt x="40125" y="40125"/>
                    <a:pt x="40199" y="40088"/>
                  </a:cubicBezTo>
                  <a:lnTo>
                    <a:pt x="11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699021" y="654854"/>
              <a:ext cx="1279021" cy="1280258"/>
            </a:xfrm>
            <a:custGeom>
              <a:avLst/>
              <a:gdLst/>
              <a:ahLst/>
              <a:cxnLst/>
              <a:rect l="l" t="t" r="r" b="b"/>
              <a:pathLst>
                <a:path w="39288" h="39326" extrusionOk="0">
                  <a:moveTo>
                    <a:pt x="93" y="1"/>
                  </a:moveTo>
                  <a:cubicBezTo>
                    <a:pt x="75" y="75"/>
                    <a:pt x="19" y="168"/>
                    <a:pt x="0" y="243"/>
                  </a:cubicBezTo>
                  <a:lnTo>
                    <a:pt x="39083" y="39325"/>
                  </a:lnTo>
                  <a:cubicBezTo>
                    <a:pt x="39157" y="39307"/>
                    <a:pt x="39213" y="39251"/>
                    <a:pt x="39288" y="39232"/>
                  </a:cubicBezTo>
                  <a:lnTo>
                    <a:pt x="93"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677209" y="710588"/>
              <a:ext cx="1245717" cy="1245099"/>
            </a:xfrm>
            <a:custGeom>
              <a:avLst/>
              <a:gdLst/>
              <a:ahLst/>
              <a:cxnLst/>
              <a:rect l="l" t="t" r="r" b="b"/>
              <a:pathLst>
                <a:path w="38265" h="38246" extrusionOk="0">
                  <a:moveTo>
                    <a:pt x="93" y="1"/>
                  </a:moveTo>
                  <a:cubicBezTo>
                    <a:pt x="56" y="57"/>
                    <a:pt x="37" y="150"/>
                    <a:pt x="0" y="224"/>
                  </a:cubicBezTo>
                  <a:lnTo>
                    <a:pt x="38003" y="38246"/>
                  </a:lnTo>
                  <a:cubicBezTo>
                    <a:pt x="38097" y="38246"/>
                    <a:pt x="38190" y="38190"/>
                    <a:pt x="38264" y="38172"/>
                  </a:cubicBezTo>
                  <a:lnTo>
                    <a:pt x="93"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659630" y="768764"/>
              <a:ext cx="1205707" cy="1205707"/>
            </a:xfrm>
            <a:custGeom>
              <a:avLst/>
              <a:gdLst/>
              <a:ahLst/>
              <a:cxnLst/>
              <a:rect l="l" t="t" r="r" b="b"/>
              <a:pathLst>
                <a:path w="37036" h="37036" extrusionOk="0">
                  <a:moveTo>
                    <a:pt x="75" y="0"/>
                  </a:moveTo>
                  <a:cubicBezTo>
                    <a:pt x="38" y="94"/>
                    <a:pt x="19" y="168"/>
                    <a:pt x="1" y="261"/>
                  </a:cubicBezTo>
                  <a:lnTo>
                    <a:pt x="36775" y="37036"/>
                  </a:lnTo>
                  <a:cubicBezTo>
                    <a:pt x="36850" y="37017"/>
                    <a:pt x="36943" y="36980"/>
                    <a:pt x="37036" y="36961"/>
                  </a:cubicBezTo>
                  <a:lnTo>
                    <a:pt x="7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644492" y="829967"/>
              <a:ext cx="1158470" cy="1159056"/>
            </a:xfrm>
            <a:custGeom>
              <a:avLst/>
              <a:gdLst/>
              <a:ahLst/>
              <a:cxnLst/>
              <a:rect l="l" t="t" r="r" b="b"/>
              <a:pathLst>
                <a:path w="35585" h="35603" extrusionOk="0">
                  <a:moveTo>
                    <a:pt x="75" y="0"/>
                  </a:moveTo>
                  <a:lnTo>
                    <a:pt x="0" y="279"/>
                  </a:lnTo>
                  <a:lnTo>
                    <a:pt x="35342" y="35603"/>
                  </a:lnTo>
                  <a:cubicBezTo>
                    <a:pt x="35417" y="35603"/>
                    <a:pt x="35528" y="35565"/>
                    <a:pt x="35584" y="35547"/>
                  </a:cubicBezTo>
                  <a:lnTo>
                    <a:pt x="7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632967" y="895402"/>
              <a:ext cx="1105763" cy="1103907"/>
            </a:xfrm>
            <a:custGeom>
              <a:avLst/>
              <a:gdLst/>
              <a:ahLst/>
              <a:cxnLst/>
              <a:rect l="l" t="t" r="r" b="b"/>
              <a:pathLst>
                <a:path w="33966" h="33909" extrusionOk="0">
                  <a:moveTo>
                    <a:pt x="56" y="0"/>
                  </a:moveTo>
                  <a:cubicBezTo>
                    <a:pt x="19" y="93"/>
                    <a:pt x="19" y="186"/>
                    <a:pt x="1" y="279"/>
                  </a:cubicBezTo>
                  <a:lnTo>
                    <a:pt x="33649" y="33909"/>
                  </a:lnTo>
                  <a:cubicBezTo>
                    <a:pt x="33761" y="33909"/>
                    <a:pt x="33854" y="33909"/>
                    <a:pt x="33965" y="33890"/>
                  </a:cubicBezTo>
                  <a:lnTo>
                    <a:pt x="56"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626293" y="963866"/>
              <a:ext cx="1042769" cy="1042672"/>
            </a:xfrm>
            <a:custGeom>
              <a:avLst/>
              <a:gdLst/>
              <a:ahLst/>
              <a:cxnLst/>
              <a:rect l="l" t="t" r="r" b="b"/>
              <a:pathLst>
                <a:path w="32031" h="32028" extrusionOk="0">
                  <a:moveTo>
                    <a:pt x="20" y="0"/>
                  </a:moveTo>
                  <a:cubicBezTo>
                    <a:pt x="20" y="93"/>
                    <a:pt x="1" y="223"/>
                    <a:pt x="1" y="317"/>
                  </a:cubicBezTo>
                  <a:lnTo>
                    <a:pt x="31714" y="32011"/>
                  </a:lnTo>
                  <a:cubicBezTo>
                    <a:pt x="31751" y="32023"/>
                    <a:pt x="31788" y="32027"/>
                    <a:pt x="31825" y="32027"/>
                  </a:cubicBezTo>
                  <a:cubicBezTo>
                    <a:pt x="31898" y="32027"/>
                    <a:pt x="31968" y="32011"/>
                    <a:pt x="32030" y="32011"/>
                  </a:cubicBezTo>
                  <a:lnTo>
                    <a:pt x="2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624503" y="1038384"/>
              <a:ext cx="970627" cy="970041"/>
            </a:xfrm>
            <a:custGeom>
              <a:avLst/>
              <a:gdLst/>
              <a:ahLst/>
              <a:cxnLst/>
              <a:rect l="l" t="t" r="r" b="b"/>
              <a:pathLst>
                <a:path w="29815" h="29797" extrusionOk="0">
                  <a:moveTo>
                    <a:pt x="0" y="0"/>
                  </a:moveTo>
                  <a:lnTo>
                    <a:pt x="0" y="317"/>
                  </a:lnTo>
                  <a:lnTo>
                    <a:pt x="29480" y="29796"/>
                  </a:lnTo>
                  <a:lnTo>
                    <a:pt x="29815" y="29796"/>
                  </a:lnTo>
                  <a:lnTo>
                    <a:pt x="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628116" y="1118339"/>
              <a:ext cx="886440" cy="886440"/>
            </a:xfrm>
            <a:custGeom>
              <a:avLst/>
              <a:gdLst/>
              <a:ahLst/>
              <a:cxnLst/>
              <a:rect l="l" t="t" r="r" b="b"/>
              <a:pathLst>
                <a:path w="27229" h="27229" extrusionOk="0">
                  <a:moveTo>
                    <a:pt x="1" y="1"/>
                  </a:moveTo>
                  <a:lnTo>
                    <a:pt x="1" y="1"/>
                  </a:lnTo>
                  <a:cubicBezTo>
                    <a:pt x="19" y="150"/>
                    <a:pt x="38" y="261"/>
                    <a:pt x="38" y="373"/>
                  </a:cubicBezTo>
                  <a:lnTo>
                    <a:pt x="26856" y="27210"/>
                  </a:lnTo>
                  <a:cubicBezTo>
                    <a:pt x="26968" y="27228"/>
                    <a:pt x="27079" y="27228"/>
                    <a:pt x="27228" y="27228"/>
                  </a:cubicBezTo>
                  <a:lnTo>
                    <a:pt x="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639641" y="1207410"/>
              <a:ext cx="786464" cy="785845"/>
            </a:xfrm>
            <a:custGeom>
              <a:avLst/>
              <a:gdLst/>
              <a:ahLst/>
              <a:cxnLst/>
              <a:rect l="l" t="t" r="r" b="b"/>
              <a:pathLst>
                <a:path w="24158" h="24139" extrusionOk="0">
                  <a:moveTo>
                    <a:pt x="0" y="1"/>
                  </a:moveTo>
                  <a:lnTo>
                    <a:pt x="0" y="1"/>
                  </a:lnTo>
                  <a:cubicBezTo>
                    <a:pt x="38" y="131"/>
                    <a:pt x="56" y="280"/>
                    <a:pt x="75" y="392"/>
                  </a:cubicBezTo>
                  <a:lnTo>
                    <a:pt x="23766" y="24064"/>
                  </a:lnTo>
                  <a:cubicBezTo>
                    <a:pt x="23897" y="24102"/>
                    <a:pt x="24046" y="24120"/>
                    <a:pt x="24157" y="24139"/>
                  </a:cubicBezTo>
                  <a:lnTo>
                    <a:pt x="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663276" y="1306767"/>
              <a:ext cx="662852" cy="662885"/>
            </a:xfrm>
            <a:custGeom>
              <a:avLst/>
              <a:gdLst/>
              <a:ahLst/>
              <a:cxnLst/>
              <a:rect l="l" t="t" r="r" b="b"/>
              <a:pathLst>
                <a:path w="20361" h="20362" extrusionOk="0">
                  <a:moveTo>
                    <a:pt x="0" y="1"/>
                  </a:moveTo>
                  <a:lnTo>
                    <a:pt x="0" y="1"/>
                  </a:lnTo>
                  <a:cubicBezTo>
                    <a:pt x="56" y="168"/>
                    <a:pt x="93" y="336"/>
                    <a:pt x="130" y="466"/>
                  </a:cubicBezTo>
                  <a:lnTo>
                    <a:pt x="19895" y="20231"/>
                  </a:lnTo>
                  <a:cubicBezTo>
                    <a:pt x="20063" y="20268"/>
                    <a:pt x="20193" y="20324"/>
                    <a:pt x="20360" y="20361"/>
                  </a:cubicBezTo>
                  <a:lnTo>
                    <a:pt x="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706899" y="1427970"/>
              <a:ext cx="498645" cy="498645"/>
            </a:xfrm>
            <a:custGeom>
              <a:avLst/>
              <a:gdLst/>
              <a:ahLst/>
              <a:cxnLst/>
              <a:rect l="l" t="t" r="r" b="b"/>
              <a:pathLst>
                <a:path w="15317" h="15317" extrusionOk="0">
                  <a:moveTo>
                    <a:pt x="0" y="0"/>
                  </a:moveTo>
                  <a:lnTo>
                    <a:pt x="0" y="0"/>
                  </a:lnTo>
                  <a:cubicBezTo>
                    <a:pt x="112" y="205"/>
                    <a:pt x="186" y="409"/>
                    <a:pt x="298" y="614"/>
                  </a:cubicBezTo>
                  <a:lnTo>
                    <a:pt x="14721" y="15038"/>
                  </a:lnTo>
                  <a:cubicBezTo>
                    <a:pt x="14926" y="15131"/>
                    <a:pt x="15112" y="15224"/>
                    <a:pt x="15317" y="15317"/>
                  </a:cubicBezTo>
                  <a:lnTo>
                    <a:pt x="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811694" y="1609106"/>
              <a:ext cx="211510" cy="211477"/>
            </a:xfrm>
            <a:custGeom>
              <a:avLst/>
              <a:gdLst/>
              <a:ahLst/>
              <a:cxnLst/>
              <a:rect l="l" t="t" r="r" b="b"/>
              <a:pathLst>
                <a:path w="6497" h="6496" extrusionOk="0">
                  <a:moveTo>
                    <a:pt x="1" y="1"/>
                  </a:moveTo>
                  <a:cubicBezTo>
                    <a:pt x="392" y="540"/>
                    <a:pt x="801" y="1061"/>
                    <a:pt x="1211" y="1545"/>
                  </a:cubicBezTo>
                  <a:lnTo>
                    <a:pt x="4989" y="5305"/>
                  </a:lnTo>
                  <a:cubicBezTo>
                    <a:pt x="5472" y="5733"/>
                    <a:pt x="5975" y="6124"/>
                    <a:pt x="6496" y="6496"/>
                  </a:cubicBezTo>
                  <a:lnTo>
                    <a:pt x="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 name="Google Shape;141;p2"/>
          <p:cNvSpPr txBox="1">
            <a:spLocks noGrp="1"/>
          </p:cNvSpPr>
          <p:nvPr>
            <p:ph type="subTitle" idx="1"/>
          </p:nvPr>
        </p:nvSpPr>
        <p:spPr>
          <a:xfrm>
            <a:off x="3071875" y="2962350"/>
            <a:ext cx="3036000" cy="10809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800"/>
              <a:buNone/>
              <a:defRPr sz="2000">
                <a:latin typeface="Catamaran"/>
                <a:ea typeface="Catamaran"/>
                <a:cs typeface="Catamaran"/>
                <a:sym typeface="Catamaran"/>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42" name="Google Shape;142;p2"/>
          <p:cNvSpPr/>
          <p:nvPr/>
        </p:nvSpPr>
        <p:spPr>
          <a:xfrm>
            <a:off x="416979" y="558802"/>
            <a:ext cx="1324034" cy="2462672"/>
          </a:xfrm>
          <a:custGeom>
            <a:avLst/>
            <a:gdLst/>
            <a:ahLst/>
            <a:cxnLst/>
            <a:rect l="l" t="t" r="r" b="b"/>
            <a:pathLst>
              <a:path w="27870" h="28140" extrusionOk="0">
                <a:moveTo>
                  <a:pt x="23538" y="1"/>
                </a:moveTo>
                <a:cubicBezTo>
                  <a:pt x="22678" y="1"/>
                  <a:pt x="21810" y="97"/>
                  <a:pt x="20959" y="242"/>
                </a:cubicBezTo>
                <a:cubicBezTo>
                  <a:pt x="19576" y="467"/>
                  <a:pt x="18162" y="917"/>
                  <a:pt x="17005" y="1752"/>
                </a:cubicBezTo>
                <a:cubicBezTo>
                  <a:pt x="15623" y="2813"/>
                  <a:pt x="14755" y="4324"/>
                  <a:pt x="13662" y="5642"/>
                </a:cubicBezTo>
                <a:cubicBezTo>
                  <a:pt x="12670" y="6838"/>
                  <a:pt x="11256" y="7927"/>
                  <a:pt x="9754" y="7927"/>
                </a:cubicBezTo>
                <a:cubicBezTo>
                  <a:pt x="9600" y="7927"/>
                  <a:pt x="9445" y="7916"/>
                  <a:pt x="9290" y="7892"/>
                </a:cubicBezTo>
                <a:cubicBezTo>
                  <a:pt x="8679" y="7828"/>
                  <a:pt x="8069" y="7538"/>
                  <a:pt x="7458" y="7506"/>
                </a:cubicBezTo>
                <a:cubicBezTo>
                  <a:pt x="7372" y="7498"/>
                  <a:pt x="7286" y="7494"/>
                  <a:pt x="7201" y="7494"/>
                </a:cubicBezTo>
                <a:cubicBezTo>
                  <a:pt x="6301" y="7494"/>
                  <a:pt x="5460" y="7942"/>
                  <a:pt x="4726" y="8471"/>
                </a:cubicBezTo>
                <a:cubicBezTo>
                  <a:pt x="2958" y="9724"/>
                  <a:pt x="1608" y="11524"/>
                  <a:pt x="740" y="13517"/>
                </a:cubicBezTo>
                <a:cubicBezTo>
                  <a:pt x="322" y="14578"/>
                  <a:pt x="0" y="15639"/>
                  <a:pt x="65" y="16796"/>
                </a:cubicBezTo>
                <a:cubicBezTo>
                  <a:pt x="225" y="19368"/>
                  <a:pt x="2315" y="21328"/>
                  <a:pt x="4308" y="22968"/>
                </a:cubicBezTo>
                <a:cubicBezTo>
                  <a:pt x="3665" y="23386"/>
                  <a:pt x="2926" y="23707"/>
                  <a:pt x="2283" y="24093"/>
                </a:cubicBezTo>
                <a:cubicBezTo>
                  <a:pt x="1125" y="24832"/>
                  <a:pt x="193" y="26472"/>
                  <a:pt x="1447" y="27597"/>
                </a:cubicBezTo>
                <a:cubicBezTo>
                  <a:pt x="1906" y="28008"/>
                  <a:pt x="2615" y="28139"/>
                  <a:pt x="3346" y="28139"/>
                </a:cubicBezTo>
                <a:cubicBezTo>
                  <a:pt x="4100" y="28139"/>
                  <a:pt x="4878" y="28000"/>
                  <a:pt x="5433" y="27886"/>
                </a:cubicBezTo>
                <a:cubicBezTo>
                  <a:pt x="5819" y="27789"/>
                  <a:pt x="6236" y="27661"/>
                  <a:pt x="6429" y="27307"/>
                </a:cubicBezTo>
                <a:cubicBezTo>
                  <a:pt x="6494" y="27114"/>
                  <a:pt x="6494" y="26954"/>
                  <a:pt x="6590" y="26761"/>
                </a:cubicBezTo>
                <a:cubicBezTo>
                  <a:pt x="6783" y="26182"/>
                  <a:pt x="7426" y="25797"/>
                  <a:pt x="8037" y="25668"/>
                </a:cubicBezTo>
                <a:cubicBezTo>
                  <a:pt x="8647" y="25539"/>
                  <a:pt x="9290" y="25572"/>
                  <a:pt x="9933" y="25539"/>
                </a:cubicBezTo>
                <a:cubicBezTo>
                  <a:pt x="11572" y="25411"/>
                  <a:pt x="13148" y="24639"/>
                  <a:pt x="14208" y="23418"/>
                </a:cubicBezTo>
                <a:cubicBezTo>
                  <a:pt x="15012" y="22518"/>
                  <a:pt x="15558" y="21296"/>
                  <a:pt x="15173" y="20171"/>
                </a:cubicBezTo>
                <a:cubicBezTo>
                  <a:pt x="14948" y="19400"/>
                  <a:pt x="14337" y="18757"/>
                  <a:pt x="14337" y="17953"/>
                </a:cubicBezTo>
                <a:cubicBezTo>
                  <a:pt x="14337" y="17118"/>
                  <a:pt x="15012" y="16378"/>
                  <a:pt x="15783" y="16057"/>
                </a:cubicBezTo>
                <a:cubicBezTo>
                  <a:pt x="16555" y="15735"/>
                  <a:pt x="17391" y="15735"/>
                  <a:pt x="18226" y="15671"/>
                </a:cubicBezTo>
                <a:cubicBezTo>
                  <a:pt x="19834" y="15542"/>
                  <a:pt x="21441" y="15221"/>
                  <a:pt x="23016" y="14739"/>
                </a:cubicBezTo>
                <a:cubicBezTo>
                  <a:pt x="23466" y="14578"/>
                  <a:pt x="23948" y="14385"/>
                  <a:pt x="24302" y="14064"/>
                </a:cubicBezTo>
                <a:cubicBezTo>
                  <a:pt x="24655" y="13742"/>
                  <a:pt x="24880" y="13164"/>
                  <a:pt x="24655" y="12714"/>
                </a:cubicBezTo>
                <a:cubicBezTo>
                  <a:pt x="24495" y="12328"/>
                  <a:pt x="24077" y="12135"/>
                  <a:pt x="23659" y="11910"/>
                </a:cubicBezTo>
                <a:cubicBezTo>
                  <a:pt x="22887" y="11557"/>
                  <a:pt x="22084" y="11203"/>
                  <a:pt x="21344" y="10849"/>
                </a:cubicBezTo>
                <a:cubicBezTo>
                  <a:pt x="20926" y="10689"/>
                  <a:pt x="20476" y="10464"/>
                  <a:pt x="20284" y="10078"/>
                </a:cubicBezTo>
                <a:cubicBezTo>
                  <a:pt x="19930" y="9435"/>
                  <a:pt x="20380" y="8631"/>
                  <a:pt x="20894" y="8085"/>
                </a:cubicBezTo>
                <a:cubicBezTo>
                  <a:pt x="22855" y="6124"/>
                  <a:pt x="26070" y="5513"/>
                  <a:pt x="27484" y="3103"/>
                </a:cubicBezTo>
                <a:cubicBezTo>
                  <a:pt x="27709" y="2717"/>
                  <a:pt x="27870" y="2267"/>
                  <a:pt x="27805" y="1849"/>
                </a:cubicBezTo>
                <a:cubicBezTo>
                  <a:pt x="27677" y="1077"/>
                  <a:pt x="26841" y="595"/>
                  <a:pt x="26070" y="338"/>
                </a:cubicBezTo>
                <a:cubicBezTo>
                  <a:pt x="25250" y="97"/>
                  <a:pt x="24398" y="1"/>
                  <a:pt x="235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txBox="1">
            <a:spLocks noGrp="1"/>
          </p:cNvSpPr>
          <p:nvPr>
            <p:ph type="ctrTitle"/>
          </p:nvPr>
        </p:nvSpPr>
        <p:spPr>
          <a:xfrm>
            <a:off x="1122900" y="1100250"/>
            <a:ext cx="6898200" cy="18273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39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lt1"/>
        </a:solidFill>
        <a:effectLst/>
      </p:bgPr>
    </p:bg>
    <p:spTree>
      <p:nvGrpSpPr>
        <p:cNvPr id="1" name="Shape 272"/>
        <p:cNvGrpSpPr/>
        <p:nvPr/>
      </p:nvGrpSpPr>
      <p:grpSpPr>
        <a:xfrm>
          <a:off x="0" y="0"/>
          <a:ext cx="0" cy="0"/>
          <a:chOff x="0" y="0"/>
          <a:chExt cx="0" cy="0"/>
        </a:xfrm>
      </p:grpSpPr>
      <p:sp>
        <p:nvSpPr>
          <p:cNvPr id="273" name="Google Shape;273;p11"/>
          <p:cNvSpPr txBox="1">
            <a:spLocks noGrp="1"/>
          </p:cNvSpPr>
          <p:nvPr>
            <p:ph type="subTitle" idx="1"/>
          </p:nvPr>
        </p:nvSpPr>
        <p:spPr>
          <a:xfrm>
            <a:off x="2534850" y="3408762"/>
            <a:ext cx="4074300" cy="3972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sz="16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74" name="Google Shape;274;p11"/>
          <p:cNvSpPr txBox="1">
            <a:spLocks noGrp="1"/>
          </p:cNvSpPr>
          <p:nvPr>
            <p:ph type="title" hasCustomPrompt="1"/>
          </p:nvPr>
        </p:nvSpPr>
        <p:spPr>
          <a:xfrm>
            <a:off x="814500" y="1850462"/>
            <a:ext cx="7515000" cy="1453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8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75" name="Google Shape;275;p11"/>
          <p:cNvSpPr/>
          <p:nvPr/>
        </p:nvSpPr>
        <p:spPr>
          <a:xfrm rot="10800000" flipH="1">
            <a:off x="-2064134" y="-531375"/>
            <a:ext cx="13272268" cy="2257201"/>
          </a:xfrm>
          <a:custGeom>
            <a:avLst/>
            <a:gdLst/>
            <a:ahLst/>
            <a:cxnLst/>
            <a:rect l="l" t="t" r="r" b="b"/>
            <a:pathLst>
              <a:path w="203789" h="69335" extrusionOk="0">
                <a:moveTo>
                  <a:pt x="172317" y="1"/>
                </a:moveTo>
                <a:cubicBezTo>
                  <a:pt x="159938" y="1"/>
                  <a:pt x="151290" y="8761"/>
                  <a:pt x="153912" y="26325"/>
                </a:cubicBezTo>
                <a:cubicBezTo>
                  <a:pt x="155535" y="37128"/>
                  <a:pt x="149594" y="41109"/>
                  <a:pt x="141160" y="41109"/>
                </a:cubicBezTo>
                <a:cubicBezTo>
                  <a:pt x="133061" y="41109"/>
                  <a:pt x="122662" y="37438"/>
                  <a:pt x="114457" y="32615"/>
                </a:cubicBezTo>
                <a:cubicBezTo>
                  <a:pt x="108557" y="29147"/>
                  <a:pt x="102960" y="27661"/>
                  <a:pt x="97863" y="27661"/>
                </a:cubicBezTo>
                <a:cubicBezTo>
                  <a:pt x="88491" y="27661"/>
                  <a:pt x="80813" y="32688"/>
                  <a:pt x="76063" y="39668"/>
                </a:cubicBezTo>
                <a:cubicBezTo>
                  <a:pt x="72714" y="44612"/>
                  <a:pt x="66870" y="47709"/>
                  <a:pt x="60247" y="47709"/>
                </a:cubicBezTo>
                <a:cubicBezTo>
                  <a:pt x="52407" y="47709"/>
                  <a:pt x="43474" y="43369"/>
                  <a:pt x="36292" y="32615"/>
                </a:cubicBezTo>
                <a:cubicBezTo>
                  <a:pt x="30414" y="23820"/>
                  <a:pt x="22624" y="21370"/>
                  <a:pt x="15768" y="21370"/>
                </a:cubicBezTo>
                <a:cubicBezTo>
                  <a:pt x="7145" y="21370"/>
                  <a:pt x="1" y="25245"/>
                  <a:pt x="1" y="25245"/>
                </a:cubicBezTo>
                <a:lnTo>
                  <a:pt x="1" y="69334"/>
                </a:lnTo>
                <a:lnTo>
                  <a:pt x="203789" y="69334"/>
                </a:lnTo>
                <a:lnTo>
                  <a:pt x="203789" y="14209"/>
                </a:lnTo>
                <a:cubicBezTo>
                  <a:pt x="203789" y="14209"/>
                  <a:pt x="196810" y="5480"/>
                  <a:pt x="180414" y="1126"/>
                </a:cubicBezTo>
                <a:cubicBezTo>
                  <a:pt x="177599" y="376"/>
                  <a:pt x="174878" y="1"/>
                  <a:pt x="1723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1"/>
          <p:cNvSpPr/>
          <p:nvPr/>
        </p:nvSpPr>
        <p:spPr>
          <a:xfrm rot="10800000" flipH="1">
            <a:off x="-1391476" y="3190396"/>
            <a:ext cx="5119595" cy="2126655"/>
          </a:xfrm>
          <a:custGeom>
            <a:avLst/>
            <a:gdLst/>
            <a:ahLst/>
            <a:cxnLst/>
            <a:rect l="l" t="t" r="r" b="b"/>
            <a:pathLst>
              <a:path w="109358" h="65325" extrusionOk="0">
                <a:moveTo>
                  <a:pt x="0" y="50845"/>
                </a:moveTo>
                <a:cubicBezTo>
                  <a:pt x="0" y="50845"/>
                  <a:pt x="12451" y="65325"/>
                  <a:pt x="29331" y="56615"/>
                </a:cubicBezTo>
                <a:cubicBezTo>
                  <a:pt x="41893" y="50157"/>
                  <a:pt x="34579" y="33761"/>
                  <a:pt x="41204" y="20845"/>
                </a:cubicBezTo>
                <a:cubicBezTo>
                  <a:pt x="47830" y="7929"/>
                  <a:pt x="63426" y="10795"/>
                  <a:pt x="72601" y="22241"/>
                </a:cubicBezTo>
                <a:cubicBezTo>
                  <a:pt x="83767" y="36180"/>
                  <a:pt x="109357" y="29480"/>
                  <a:pt x="108892" y="1"/>
                </a:cubicBez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1"/>
          <p:cNvSpPr/>
          <p:nvPr/>
        </p:nvSpPr>
        <p:spPr>
          <a:xfrm flipH="1">
            <a:off x="1323959" y="807238"/>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1"/>
          <p:cNvSpPr/>
          <p:nvPr/>
        </p:nvSpPr>
        <p:spPr>
          <a:xfrm flipH="1">
            <a:off x="6210734" y="4633776"/>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11"/>
          <p:cNvGrpSpPr/>
          <p:nvPr/>
        </p:nvGrpSpPr>
        <p:grpSpPr>
          <a:xfrm rot="10800000">
            <a:off x="8170350" y="2636251"/>
            <a:ext cx="1947310" cy="1947310"/>
            <a:chOff x="624503" y="61115"/>
            <a:chExt cx="1947310" cy="1947310"/>
          </a:xfrm>
        </p:grpSpPr>
        <p:sp>
          <p:nvSpPr>
            <p:cNvPr id="280" name="Google Shape;280;p11"/>
            <p:cNvSpPr/>
            <p:nvPr/>
          </p:nvSpPr>
          <p:spPr>
            <a:xfrm>
              <a:off x="2048296" y="171379"/>
              <a:ext cx="413839" cy="413221"/>
            </a:xfrm>
            <a:custGeom>
              <a:avLst/>
              <a:gdLst/>
              <a:ahLst/>
              <a:cxnLst/>
              <a:rect l="l" t="t" r="r" b="b"/>
              <a:pathLst>
                <a:path w="12712" h="12693" extrusionOk="0">
                  <a:moveTo>
                    <a:pt x="0" y="0"/>
                  </a:moveTo>
                  <a:lnTo>
                    <a:pt x="12712" y="12693"/>
                  </a:lnTo>
                  <a:cubicBezTo>
                    <a:pt x="12600" y="12469"/>
                    <a:pt x="12451" y="12228"/>
                    <a:pt x="12339" y="12004"/>
                  </a:cubicBezTo>
                  <a:lnTo>
                    <a:pt x="726" y="391"/>
                  </a:lnTo>
                  <a:cubicBezTo>
                    <a:pt x="503" y="242"/>
                    <a:pt x="261" y="131"/>
                    <a:pt x="0"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1"/>
            <p:cNvSpPr/>
            <p:nvPr/>
          </p:nvSpPr>
          <p:spPr>
            <a:xfrm>
              <a:off x="1913778" y="112617"/>
              <a:ext cx="605914" cy="605881"/>
            </a:xfrm>
            <a:custGeom>
              <a:avLst/>
              <a:gdLst/>
              <a:ahLst/>
              <a:cxnLst/>
              <a:rect l="l" t="t" r="r" b="b"/>
              <a:pathLst>
                <a:path w="18612" h="18611" extrusionOk="0">
                  <a:moveTo>
                    <a:pt x="1" y="0"/>
                  </a:moveTo>
                  <a:lnTo>
                    <a:pt x="18612" y="18611"/>
                  </a:lnTo>
                  <a:cubicBezTo>
                    <a:pt x="18556" y="18481"/>
                    <a:pt x="18500" y="18313"/>
                    <a:pt x="18444" y="18127"/>
                  </a:cubicBezTo>
                  <a:lnTo>
                    <a:pt x="503" y="186"/>
                  </a:lnTo>
                  <a:cubicBezTo>
                    <a:pt x="354" y="130"/>
                    <a:pt x="150" y="74"/>
                    <a:pt x="1"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1"/>
            <p:cNvSpPr/>
            <p:nvPr/>
          </p:nvSpPr>
          <p:spPr>
            <a:xfrm>
              <a:off x="1807747" y="84132"/>
              <a:ext cx="742254" cy="742221"/>
            </a:xfrm>
            <a:custGeom>
              <a:avLst/>
              <a:gdLst/>
              <a:ahLst/>
              <a:cxnLst/>
              <a:rect l="l" t="t" r="r" b="b"/>
              <a:pathLst>
                <a:path w="22800" h="22799" extrusionOk="0">
                  <a:moveTo>
                    <a:pt x="1" y="0"/>
                  </a:moveTo>
                  <a:lnTo>
                    <a:pt x="22799" y="22799"/>
                  </a:lnTo>
                  <a:cubicBezTo>
                    <a:pt x="22743" y="22650"/>
                    <a:pt x="22725" y="22519"/>
                    <a:pt x="22706" y="22370"/>
                  </a:cubicBezTo>
                  <a:lnTo>
                    <a:pt x="410" y="93"/>
                  </a:lnTo>
                  <a:cubicBezTo>
                    <a:pt x="280" y="75"/>
                    <a:pt x="131" y="19"/>
                    <a:pt x="1"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1"/>
            <p:cNvSpPr/>
            <p:nvPr/>
          </p:nvSpPr>
          <p:spPr>
            <a:xfrm>
              <a:off x="1715063" y="68375"/>
              <a:ext cx="850076" cy="849458"/>
            </a:xfrm>
            <a:custGeom>
              <a:avLst/>
              <a:gdLst/>
              <a:ahLst/>
              <a:cxnLst/>
              <a:rect l="l" t="t" r="r" b="b"/>
              <a:pathLst>
                <a:path w="26112" h="26093" extrusionOk="0">
                  <a:moveTo>
                    <a:pt x="1" y="0"/>
                  </a:moveTo>
                  <a:lnTo>
                    <a:pt x="26111" y="26093"/>
                  </a:lnTo>
                  <a:cubicBezTo>
                    <a:pt x="26111" y="25981"/>
                    <a:pt x="26093" y="25869"/>
                    <a:pt x="26056" y="25739"/>
                  </a:cubicBezTo>
                  <a:lnTo>
                    <a:pt x="373" y="38"/>
                  </a:lnTo>
                  <a:cubicBezTo>
                    <a:pt x="261" y="19"/>
                    <a:pt x="131" y="19"/>
                    <a:pt x="1"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1"/>
            <p:cNvSpPr/>
            <p:nvPr/>
          </p:nvSpPr>
          <p:spPr>
            <a:xfrm>
              <a:off x="1632047" y="61115"/>
              <a:ext cx="939147" cy="939114"/>
            </a:xfrm>
            <a:custGeom>
              <a:avLst/>
              <a:gdLst/>
              <a:ahLst/>
              <a:cxnLst/>
              <a:rect l="l" t="t" r="r" b="b"/>
              <a:pathLst>
                <a:path w="28848" h="28847" extrusionOk="0">
                  <a:moveTo>
                    <a:pt x="1" y="0"/>
                  </a:moveTo>
                  <a:lnTo>
                    <a:pt x="28848" y="28847"/>
                  </a:lnTo>
                  <a:lnTo>
                    <a:pt x="28848" y="28549"/>
                  </a:lnTo>
                  <a:lnTo>
                    <a:pt x="354" y="37"/>
                  </a:lnTo>
                  <a:cubicBezTo>
                    <a:pt x="224" y="37"/>
                    <a:pt x="113" y="37"/>
                    <a:pt x="1"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1"/>
            <p:cNvSpPr/>
            <p:nvPr/>
          </p:nvSpPr>
          <p:spPr>
            <a:xfrm>
              <a:off x="1555706" y="62320"/>
              <a:ext cx="1016107" cy="1016074"/>
            </a:xfrm>
            <a:custGeom>
              <a:avLst/>
              <a:gdLst/>
              <a:ahLst/>
              <a:cxnLst/>
              <a:rect l="l" t="t" r="r" b="b"/>
              <a:pathLst>
                <a:path w="31212" h="31211" extrusionOk="0">
                  <a:moveTo>
                    <a:pt x="317" y="0"/>
                  </a:moveTo>
                  <a:cubicBezTo>
                    <a:pt x="206" y="0"/>
                    <a:pt x="113" y="0"/>
                    <a:pt x="1" y="19"/>
                  </a:cubicBezTo>
                  <a:lnTo>
                    <a:pt x="31193" y="31211"/>
                  </a:lnTo>
                  <a:cubicBezTo>
                    <a:pt x="31193" y="31099"/>
                    <a:pt x="31211" y="30987"/>
                    <a:pt x="31211" y="30894"/>
                  </a:cubicBezTo>
                  <a:lnTo>
                    <a:pt x="317"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1"/>
            <p:cNvSpPr/>
            <p:nvPr/>
          </p:nvSpPr>
          <p:spPr>
            <a:xfrm>
              <a:off x="1484215" y="66552"/>
              <a:ext cx="1082128" cy="1081510"/>
            </a:xfrm>
            <a:custGeom>
              <a:avLst/>
              <a:gdLst/>
              <a:ahLst/>
              <a:cxnLst/>
              <a:rect l="l" t="t" r="r" b="b"/>
              <a:pathLst>
                <a:path w="33240" h="33221" extrusionOk="0">
                  <a:moveTo>
                    <a:pt x="299" y="1"/>
                  </a:moveTo>
                  <a:cubicBezTo>
                    <a:pt x="206" y="1"/>
                    <a:pt x="112" y="19"/>
                    <a:pt x="1" y="19"/>
                  </a:cubicBezTo>
                  <a:lnTo>
                    <a:pt x="33202" y="33221"/>
                  </a:lnTo>
                  <a:cubicBezTo>
                    <a:pt x="33221" y="33146"/>
                    <a:pt x="33240" y="33053"/>
                    <a:pt x="33240" y="32942"/>
                  </a:cubicBezTo>
                  <a:lnTo>
                    <a:pt x="299"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1"/>
            <p:cNvSpPr/>
            <p:nvPr/>
          </p:nvSpPr>
          <p:spPr>
            <a:xfrm>
              <a:off x="1417575" y="76254"/>
              <a:ext cx="1139685" cy="1139067"/>
            </a:xfrm>
            <a:custGeom>
              <a:avLst/>
              <a:gdLst/>
              <a:ahLst/>
              <a:cxnLst/>
              <a:rect l="l" t="t" r="r" b="b"/>
              <a:pathLst>
                <a:path w="35008" h="34989" extrusionOk="0">
                  <a:moveTo>
                    <a:pt x="280" y="0"/>
                  </a:moveTo>
                  <a:cubicBezTo>
                    <a:pt x="187" y="38"/>
                    <a:pt x="94" y="56"/>
                    <a:pt x="1" y="56"/>
                  </a:cubicBezTo>
                  <a:lnTo>
                    <a:pt x="34952" y="34989"/>
                  </a:lnTo>
                  <a:lnTo>
                    <a:pt x="35008" y="34709"/>
                  </a:lnTo>
                  <a:lnTo>
                    <a:pt x="28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1"/>
            <p:cNvSpPr/>
            <p:nvPr/>
          </p:nvSpPr>
          <p:spPr>
            <a:xfrm>
              <a:off x="1355786" y="90187"/>
              <a:ext cx="1188160" cy="1188160"/>
            </a:xfrm>
            <a:custGeom>
              <a:avLst/>
              <a:gdLst/>
              <a:ahLst/>
              <a:cxnLst/>
              <a:rect l="l" t="t" r="r" b="b"/>
              <a:pathLst>
                <a:path w="36497" h="36497" extrusionOk="0">
                  <a:moveTo>
                    <a:pt x="242" y="0"/>
                  </a:moveTo>
                  <a:cubicBezTo>
                    <a:pt x="149" y="19"/>
                    <a:pt x="56" y="38"/>
                    <a:pt x="0" y="75"/>
                  </a:cubicBezTo>
                  <a:lnTo>
                    <a:pt x="36422" y="36496"/>
                  </a:lnTo>
                  <a:cubicBezTo>
                    <a:pt x="36440" y="36403"/>
                    <a:pt x="36477" y="36310"/>
                    <a:pt x="36496" y="36236"/>
                  </a:cubicBezTo>
                  <a:lnTo>
                    <a:pt x="242"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1"/>
            <p:cNvSpPr/>
            <p:nvPr/>
          </p:nvSpPr>
          <p:spPr>
            <a:xfrm>
              <a:off x="1295787" y="106530"/>
              <a:ext cx="1231165" cy="1230579"/>
            </a:xfrm>
            <a:custGeom>
              <a:avLst/>
              <a:gdLst/>
              <a:ahLst/>
              <a:cxnLst/>
              <a:rect l="l" t="t" r="r" b="b"/>
              <a:pathLst>
                <a:path w="37818" h="37800" extrusionOk="0">
                  <a:moveTo>
                    <a:pt x="261" y="1"/>
                  </a:moveTo>
                  <a:cubicBezTo>
                    <a:pt x="168" y="38"/>
                    <a:pt x="94" y="57"/>
                    <a:pt x="1" y="75"/>
                  </a:cubicBezTo>
                  <a:lnTo>
                    <a:pt x="37725" y="37799"/>
                  </a:lnTo>
                  <a:cubicBezTo>
                    <a:pt x="37762" y="37744"/>
                    <a:pt x="37781" y="37651"/>
                    <a:pt x="37818" y="37576"/>
                  </a:cubicBezTo>
                  <a:lnTo>
                    <a:pt x="261"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1"/>
            <p:cNvSpPr/>
            <p:nvPr/>
          </p:nvSpPr>
          <p:spPr>
            <a:xfrm>
              <a:off x="1239467" y="126551"/>
              <a:ext cx="1267496" cy="1266910"/>
            </a:xfrm>
            <a:custGeom>
              <a:avLst/>
              <a:gdLst/>
              <a:ahLst/>
              <a:cxnLst/>
              <a:rect l="l" t="t" r="r" b="b"/>
              <a:pathLst>
                <a:path w="38934" h="38916" extrusionOk="0">
                  <a:moveTo>
                    <a:pt x="242" y="0"/>
                  </a:moveTo>
                  <a:cubicBezTo>
                    <a:pt x="168" y="19"/>
                    <a:pt x="75" y="75"/>
                    <a:pt x="0" y="93"/>
                  </a:cubicBezTo>
                  <a:lnTo>
                    <a:pt x="38841" y="38915"/>
                  </a:lnTo>
                  <a:cubicBezTo>
                    <a:pt x="38878" y="38841"/>
                    <a:pt x="38897" y="38785"/>
                    <a:pt x="38934" y="38710"/>
                  </a:cubicBezTo>
                  <a:lnTo>
                    <a:pt x="242"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1"/>
            <p:cNvSpPr/>
            <p:nvPr/>
          </p:nvSpPr>
          <p:spPr>
            <a:xfrm>
              <a:off x="1186142" y="148949"/>
              <a:ext cx="1297805" cy="1299042"/>
            </a:xfrm>
            <a:custGeom>
              <a:avLst/>
              <a:gdLst/>
              <a:ahLst/>
              <a:cxnLst/>
              <a:rect l="l" t="t" r="r" b="b"/>
              <a:pathLst>
                <a:path w="39865" h="39903" extrusionOk="0">
                  <a:moveTo>
                    <a:pt x="224" y="1"/>
                  </a:moveTo>
                  <a:cubicBezTo>
                    <a:pt x="149" y="38"/>
                    <a:pt x="93" y="75"/>
                    <a:pt x="0" y="131"/>
                  </a:cubicBezTo>
                  <a:lnTo>
                    <a:pt x="39772" y="39902"/>
                  </a:lnTo>
                  <a:cubicBezTo>
                    <a:pt x="39790" y="39809"/>
                    <a:pt x="39846" y="39735"/>
                    <a:pt x="39865" y="39679"/>
                  </a:cubicBezTo>
                  <a:lnTo>
                    <a:pt x="224"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1"/>
            <p:cNvSpPr/>
            <p:nvPr/>
          </p:nvSpPr>
          <p:spPr>
            <a:xfrm>
              <a:off x="1135258" y="174993"/>
              <a:ext cx="1323849" cy="1323882"/>
            </a:xfrm>
            <a:custGeom>
              <a:avLst/>
              <a:gdLst/>
              <a:ahLst/>
              <a:cxnLst/>
              <a:rect l="l" t="t" r="r" b="b"/>
              <a:pathLst>
                <a:path w="40665" h="40666" extrusionOk="0">
                  <a:moveTo>
                    <a:pt x="205" y="1"/>
                  </a:moveTo>
                  <a:cubicBezTo>
                    <a:pt x="130" y="38"/>
                    <a:pt x="74" y="75"/>
                    <a:pt x="0" y="113"/>
                  </a:cubicBezTo>
                  <a:lnTo>
                    <a:pt x="40553" y="40665"/>
                  </a:lnTo>
                  <a:cubicBezTo>
                    <a:pt x="40572" y="40591"/>
                    <a:pt x="40609" y="40517"/>
                    <a:pt x="40665" y="40461"/>
                  </a:cubicBezTo>
                  <a:lnTo>
                    <a:pt x="205"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1"/>
            <p:cNvSpPr/>
            <p:nvPr/>
          </p:nvSpPr>
          <p:spPr>
            <a:xfrm>
              <a:off x="1086165" y="202893"/>
              <a:ext cx="1345075" cy="1344456"/>
            </a:xfrm>
            <a:custGeom>
              <a:avLst/>
              <a:gdLst/>
              <a:ahLst/>
              <a:cxnLst/>
              <a:rect l="l" t="t" r="r" b="b"/>
              <a:pathLst>
                <a:path w="41317" h="41298" extrusionOk="0">
                  <a:moveTo>
                    <a:pt x="205" y="0"/>
                  </a:moveTo>
                  <a:cubicBezTo>
                    <a:pt x="131" y="56"/>
                    <a:pt x="56" y="93"/>
                    <a:pt x="1" y="112"/>
                  </a:cubicBezTo>
                  <a:lnTo>
                    <a:pt x="41168" y="41297"/>
                  </a:lnTo>
                  <a:lnTo>
                    <a:pt x="41316" y="41093"/>
                  </a:lnTo>
                  <a:lnTo>
                    <a:pt x="205"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1"/>
            <p:cNvSpPr/>
            <p:nvPr/>
          </p:nvSpPr>
          <p:spPr>
            <a:xfrm>
              <a:off x="1040132" y="233169"/>
              <a:ext cx="1360799" cy="1360832"/>
            </a:xfrm>
            <a:custGeom>
              <a:avLst/>
              <a:gdLst/>
              <a:ahLst/>
              <a:cxnLst/>
              <a:rect l="l" t="t" r="r" b="b"/>
              <a:pathLst>
                <a:path w="41800" h="41801" extrusionOk="0">
                  <a:moveTo>
                    <a:pt x="205" y="1"/>
                  </a:moveTo>
                  <a:cubicBezTo>
                    <a:pt x="130" y="56"/>
                    <a:pt x="56" y="94"/>
                    <a:pt x="0" y="131"/>
                  </a:cubicBezTo>
                  <a:lnTo>
                    <a:pt x="41670" y="41800"/>
                  </a:lnTo>
                  <a:cubicBezTo>
                    <a:pt x="41707" y="41707"/>
                    <a:pt x="41744" y="41651"/>
                    <a:pt x="41800" y="41596"/>
                  </a:cubicBezTo>
                  <a:lnTo>
                    <a:pt x="205"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1"/>
            <p:cNvSpPr/>
            <p:nvPr/>
          </p:nvSpPr>
          <p:spPr>
            <a:xfrm>
              <a:off x="995890" y="265268"/>
              <a:ext cx="1372323" cy="1372356"/>
            </a:xfrm>
            <a:custGeom>
              <a:avLst/>
              <a:gdLst/>
              <a:ahLst/>
              <a:cxnLst/>
              <a:rect l="l" t="t" r="r" b="b"/>
              <a:pathLst>
                <a:path w="42154" h="42155" extrusionOk="0">
                  <a:moveTo>
                    <a:pt x="187" y="1"/>
                  </a:moveTo>
                  <a:cubicBezTo>
                    <a:pt x="112" y="38"/>
                    <a:pt x="75" y="94"/>
                    <a:pt x="1" y="131"/>
                  </a:cubicBezTo>
                  <a:lnTo>
                    <a:pt x="42005" y="42154"/>
                  </a:lnTo>
                  <a:cubicBezTo>
                    <a:pt x="42061" y="42080"/>
                    <a:pt x="42098" y="42024"/>
                    <a:pt x="42154" y="41968"/>
                  </a:cubicBezTo>
                  <a:lnTo>
                    <a:pt x="187"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1"/>
            <p:cNvSpPr/>
            <p:nvPr/>
          </p:nvSpPr>
          <p:spPr>
            <a:xfrm>
              <a:off x="954676" y="299809"/>
              <a:ext cx="1379616" cy="1380234"/>
            </a:xfrm>
            <a:custGeom>
              <a:avLst/>
              <a:gdLst/>
              <a:ahLst/>
              <a:cxnLst/>
              <a:rect l="l" t="t" r="r" b="b"/>
              <a:pathLst>
                <a:path w="42378" h="42397" extrusionOk="0">
                  <a:moveTo>
                    <a:pt x="168" y="1"/>
                  </a:moveTo>
                  <a:cubicBezTo>
                    <a:pt x="94" y="57"/>
                    <a:pt x="57" y="94"/>
                    <a:pt x="1" y="168"/>
                  </a:cubicBezTo>
                  <a:lnTo>
                    <a:pt x="42229" y="42396"/>
                  </a:lnTo>
                  <a:cubicBezTo>
                    <a:pt x="42247" y="42322"/>
                    <a:pt x="42303" y="42247"/>
                    <a:pt x="42378" y="42210"/>
                  </a:cubicBezTo>
                  <a:lnTo>
                    <a:pt x="168"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1"/>
            <p:cNvSpPr/>
            <p:nvPr/>
          </p:nvSpPr>
          <p:spPr>
            <a:xfrm>
              <a:off x="914698" y="336791"/>
              <a:ext cx="1382025" cy="1382611"/>
            </a:xfrm>
            <a:custGeom>
              <a:avLst/>
              <a:gdLst/>
              <a:ahLst/>
              <a:cxnLst/>
              <a:rect l="l" t="t" r="r" b="b"/>
              <a:pathLst>
                <a:path w="42452" h="42470" extrusionOk="0">
                  <a:moveTo>
                    <a:pt x="168" y="0"/>
                  </a:moveTo>
                  <a:lnTo>
                    <a:pt x="1" y="168"/>
                  </a:lnTo>
                  <a:lnTo>
                    <a:pt x="42303" y="42470"/>
                  </a:lnTo>
                  <a:cubicBezTo>
                    <a:pt x="42340" y="42395"/>
                    <a:pt x="42415" y="42340"/>
                    <a:pt x="42452" y="42284"/>
                  </a:cubicBezTo>
                  <a:lnTo>
                    <a:pt x="168"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1"/>
            <p:cNvSpPr/>
            <p:nvPr/>
          </p:nvSpPr>
          <p:spPr>
            <a:xfrm>
              <a:off x="877130" y="375564"/>
              <a:ext cx="1381439" cy="1380820"/>
            </a:xfrm>
            <a:custGeom>
              <a:avLst/>
              <a:gdLst/>
              <a:ahLst/>
              <a:cxnLst/>
              <a:rect l="l" t="t" r="r" b="b"/>
              <a:pathLst>
                <a:path w="42434" h="42415" extrusionOk="0">
                  <a:moveTo>
                    <a:pt x="150" y="0"/>
                  </a:moveTo>
                  <a:lnTo>
                    <a:pt x="1" y="168"/>
                  </a:lnTo>
                  <a:lnTo>
                    <a:pt x="42247" y="42414"/>
                  </a:lnTo>
                  <a:cubicBezTo>
                    <a:pt x="42303" y="42358"/>
                    <a:pt x="42359" y="42321"/>
                    <a:pt x="42433" y="42247"/>
                  </a:cubicBezTo>
                  <a:lnTo>
                    <a:pt x="15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1"/>
            <p:cNvSpPr/>
            <p:nvPr/>
          </p:nvSpPr>
          <p:spPr>
            <a:xfrm>
              <a:off x="842003" y="416746"/>
              <a:ext cx="1375351" cy="1374765"/>
            </a:xfrm>
            <a:custGeom>
              <a:avLst/>
              <a:gdLst/>
              <a:ahLst/>
              <a:cxnLst/>
              <a:rect l="l" t="t" r="r" b="b"/>
              <a:pathLst>
                <a:path w="42247" h="42229" extrusionOk="0">
                  <a:moveTo>
                    <a:pt x="149" y="1"/>
                  </a:moveTo>
                  <a:cubicBezTo>
                    <a:pt x="93" y="56"/>
                    <a:pt x="56" y="112"/>
                    <a:pt x="0" y="187"/>
                  </a:cubicBezTo>
                  <a:lnTo>
                    <a:pt x="42061" y="42228"/>
                  </a:lnTo>
                  <a:cubicBezTo>
                    <a:pt x="42117" y="42191"/>
                    <a:pt x="42172" y="42154"/>
                    <a:pt x="42247" y="42098"/>
                  </a:cubicBezTo>
                  <a:lnTo>
                    <a:pt x="149"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1"/>
            <p:cNvSpPr/>
            <p:nvPr/>
          </p:nvSpPr>
          <p:spPr>
            <a:xfrm>
              <a:off x="808666" y="459751"/>
              <a:ext cx="1365682" cy="1365682"/>
            </a:xfrm>
            <a:custGeom>
              <a:avLst/>
              <a:gdLst/>
              <a:ahLst/>
              <a:cxnLst/>
              <a:rect l="l" t="t" r="r" b="b"/>
              <a:pathLst>
                <a:path w="41950" h="41950" extrusionOk="0">
                  <a:moveTo>
                    <a:pt x="150" y="1"/>
                  </a:moveTo>
                  <a:cubicBezTo>
                    <a:pt x="94" y="75"/>
                    <a:pt x="57" y="113"/>
                    <a:pt x="1" y="187"/>
                  </a:cubicBezTo>
                  <a:lnTo>
                    <a:pt x="41763" y="41950"/>
                  </a:lnTo>
                  <a:cubicBezTo>
                    <a:pt x="41801" y="41894"/>
                    <a:pt x="41875" y="41838"/>
                    <a:pt x="41950" y="41801"/>
                  </a:cubicBezTo>
                  <a:lnTo>
                    <a:pt x="150"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1"/>
            <p:cNvSpPr/>
            <p:nvPr/>
          </p:nvSpPr>
          <p:spPr>
            <a:xfrm>
              <a:off x="777186" y="505198"/>
              <a:ext cx="1351716" cy="1351749"/>
            </a:xfrm>
            <a:custGeom>
              <a:avLst/>
              <a:gdLst/>
              <a:ahLst/>
              <a:cxnLst/>
              <a:rect l="l" t="t" r="r" b="b"/>
              <a:pathLst>
                <a:path w="41521" h="41522" extrusionOk="0">
                  <a:moveTo>
                    <a:pt x="130" y="1"/>
                  </a:moveTo>
                  <a:lnTo>
                    <a:pt x="0" y="206"/>
                  </a:lnTo>
                  <a:lnTo>
                    <a:pt x="41316" y="41521"/>
                  </a:lnTo>
                  <a:cubicBezTo>
                    <a:pt x="41372" y="41447"/>
                    <a:pt x="41446" y="41410"/>
                    <a:pt x="41521" y="41354"/>
                  </a:cubicBezTo>
                  <a:lnTo>
                    <a:pt x="130"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1"/>
            <p:cNvSpPr/>
            <p:nvPr/>
          </p:nvSpPr>
          <p:spPr>
            <a:xfrm>
              <a:off x="748700" y="553087"/>
              <a:ext cx="1332346" cy="1331727"/>
            </a:xfrm>
            <a:custGeom>
              <a:avLst/>
              <a:gdLst/>
              <a:ahLst/>
              <a:cxnLst/>
              <a:rect l="l" t="t" r="r" b="b"/>
              <a:pathLst>
                <a:path w="40926" h="40907" extrusionOk="0">
                  <a:moveTo>
                    <a:pt x="131" y="0"/>
                  </a:moveTo>
                  <a:cubicBezTo>
                    <a:pt x="75" y="56"/>
                    <a:pt x="56" y="130"/>
                    <a:pt x="0" y="205"/>
                  </a:cubicBezTo>
                  <a:lnTo>
                    <a:pt x="40721" y="40907"/>
                  </a:lnTo>
                  <a:cubicBezTo>
                    <a:pt x="40795" y="40869"/>
                    <a:pt x="40851" y="40813"/>
                    <a:pt x="40925" y="40795"/>
                  </a:cubicBezTo>
                  <a:lnTo>
                    <a:pt x="131"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a:off x="722656" y="602766"/>
              <a:ext cx="1308711" cy="1308092"/>
            </a:xfrm>
            <a:custGeom>
              <a:avLst/>
              <a:gdLst/>
              <a:ahLst/>
              <a:cxnLst/>
              <a:rect l="l" t="t" r="r" b="b"/>
              <a:pathLst>
                <a:path w="40200" h="40181" extrusionOk="0">
                  <a:moveTo>
                    <a:pt x="112" y="0"/>
                  </a:moveTo>
                  <a:cubicBezTo>
                    <a:pt x="56" y="75"/>
                    <a:pt x="37" y="149"/>
                    <a:pt x="0" y="205"/>
                  </a:cubicBezTo>
                  <a:lnTo>
                    <a:pt x="39957" y="40181"/>
                  </a:lnTo>
                  <a:cubicBezTo>
                    <a:pt x="40032" y="40162"/>
                    <a:pt x="40125" y="40125"/>
                    <a:pt x="40199" y="40088"/>
                  </a:cubicBezTo>
                  <a:lnTo>
                    <a:pt x="112"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1"/>
            <p:cNvSpPr/>
            <p:nvPr/>
          </p:nvSpPr>
          <p:spPr>
            <a:xfrm>
              <a:off x="699021" y="654854"/>
              <a:ext cx="1279021" cy="1280258"/>
            </a:xfrm>
            <a:custGeom>
              <a:avLst/>
              <a:gdLst/>
              <a:ahLst/>
              <a:cxnLst/>
              <a:rect l="l" t="t" r="r" b="b"/>
              <a:pathLst>
                <a:path w="39288" h="39326" extrusionOk="0">
                  <a:moveTo>
                    <a:pt x="93" y="1"/>
                  </a:moveTo>
                  <a:cubicBezTo>
                    <a:pt x="75" y="75"/>
                    <a:pt x="19" y="168"/>
                    <a:pt x="0" y="243"/>
                  </a:cubicBezTo>
                  <a:lnTo>
                    <a:pt x="39083" y="39325"/>
                  </a:lnTo>
                  <a:cubicBezTo>
                    <a:pt x="39157" y="39307"/>
                    <a:pt x="39213" y="39251"/>
                    <a:pt x="39288" y="39232"/>
                  </a:cubicBezTo>
                  <a:lnTo>
                    <a:pt x="93"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1"/>
            <p:cNvSpPr/>
            <p:nvPr/>
          </p:nvSpPr>
          <p:spPr>
            <a:xfrm>
              <a:off x="677209" y="710588"/>
              <a:ext cx="1245717" cy="1245099"/>
            </a:xfrm>
            <a:custGeom>
              <a:avLst/>
              <a:gdLst/>
              <a:ahLst/>
              <a:cxnLst/>
              <a:rect l="l" t="t" r="r" b="b"/>
              <a:pathLst>
                <a:path w="38265" h="38246" extrusionOk="0">
                  <a:moveTo>
                    <a:pt x="93" y="1"/>
                  </a:moveTo>
                  <a:cubicBezTo>
                    <a:pt x="56" y="57"/>
                    <a:pt x="37" y="150"/>
                    <a:pt x="0" y="224"/>
                  </a:cubicBezTo>
                  <a:lnTo>
                    <a:pt x="38003" y="38246"/>
                  </a:lnTo>
                  <a:cubicBezTo>
                    <a:pt x="38097" y="38246"/>
                    <a:pt x="38190" y="38190"/>
                    <a:pt x="38264" y="38172"/>
                  </a:cubicBezTo>
                  <a:lnTo>
                    <a:pt x="93"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1"/>
            <p:cNvSpPr/>
            <p:nvPr/>
          </p:nvSpPr>
          <p:spPr>
            <a:xfrm>
              <a:off x="659630" y="768764"/>
              <a:ext cx="1205707" cy="1205707"/>
            </a:xfrm>
            <a:custGeom>
              <a:avLst/>
              <a:gdLst/>
              <a:ahLst/>
              <a:cxnLst/>
              <a:rect l="l" t="t" r="r" b="b"/>
              <a:pathLst>
                <a:path w="37036" h="37036" extrusionOk="0">
                  <a:moveTo>
                    <a:pt x="75" y="0"/>
                  </a:moveTo>
                  <a:cubicBezTo>
                    <a:pt x="38" y="94"/>
                    <a:pt x="19" y="168"/>
                    <a:pt x="1" y="261"/>
                  </a:cubicBezTo>
                  <a:lnTo>
                    <a:pt x="36775" y="37036"/>
                  </a:lnTo>
                  <a:cubicBezTo>
                    <a:pt x="36850" y="37017"/>
                    <a:pt x="36943" y="36980"/>
                    <a:pt x="37036" y="36961"/>
                  </a:cubicBezTo>
                  <a:lnTo>
                    <a:pt x="75"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1"/>
            <p:cNvSpPr/>
            <p:nvPr/>
          </p:nvSpPr>
          <p:spPr>
            <a:xfrm>
              <a:off x="644492" y="829967"/>
              <a:ext cx="1158470" cy="1159056"/>
            </a:xfrm>
            <a:custGeom>
              <a:avLst/>
              <a:gdLst/>
              <a:ahLst/>
              <a:cxnLst/>
              <a:rect l="l" t="t" r="r" b="b"/>
              <a:pathLst>
                <a:path w="35585" h="35603" extrusionOk="0">
                  <a:moveTo>
                    <a:pt x="75" y="0"/>
                  </a:moveTo>
                  <a:lnTo>
                    <a:pt x="0" y="279"/>
                  </a:lnTo>
                  <a:lnTo>
                    <a:pt x="35342" y="35603"/>
                  </a:lnTo>
                  <a:cubicBezTo>
                    <a:pt x="35417" y="35603"/>
                    <a:pt x="35528" y="35565"/>
                    <a:pt x="35584" y="35547"/>
                  </a:cubicBezTo>
                  <a:lnTo>
                    <a:pt x="75"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a:off x="632967" y="895402"/>
              <a:ext cx="1105763" cy="1103907"/>
            </a:xfrm>
            <a:custGeom>
              <a:avLst/>
              <a:gdLst/>
              <a:ahLst/>
              <a:cxnLst/>
              <a:rect l="l" t="t" r="r" b="b"/>
              <a:pathLst>
                <a:path w="33966" h="33909" extrusionOk="0">
                  <a:moveTo>
                    <a:pt x="56" y="0"/>
                  </a:moveTo>
                  <a:cubicBezTo>
                    <a:pt x="19" y="93"/>
                    <a:pt x="19" y="186"/>
                    <a:pt x="1" y="279"/>
                  </a:cubicBezTo>
                  <a:lnTo>
                    <a:pt x="33649" y="33909"/>
                  </a:lnTo>
                  <a:cubicBezTo>
                    <a:pt x="33761" y="33909"/>
                    <a:pt x="33854" y="33909"/>
                    <a:pt x="33965" y="33890"/>
                  </a:cubicBezTo>
                  <a:lnTo>
                    <a:pt x="56"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1"/>
            <p:cNvSpPr/>
            <p:nvPr/>
          </p:nvSpPr>
          <p:spPr>
            <a:xfrm>
              <a:off x="626293" y="963866"/>
              <a:ext cx="1042769" cy="1042672"/>
            </a:xfrm>
            <a:custGeom>
              <a:avLst/>
              <a:gdLst/>
              <a:ahLst/>
              <a:cxnLst/>
              <a:rect l="l" t="t" r="r" b="b"/>
              <a:pathLst>
                <a:path w="32031" h="32028" extrusionOk="0">
                  <a:moveTo>
                    <a:pt x="20" y="0"/>
                  </a:moveTo>
                  <a:cubicBezTo>
                    <a:pt x="20" y="93"/>
                    <a:pt x="1" y="223"/>
                    <a:pt x="1" y="317"/>
                  </a:cubicBezTo>
                  <a:lnTo>
                    <a:pt x="31714" y="32011"/>
                  </a:lnTo>
                  <a:cubicBezTo>
                    <a:pt x="31751" y="32023"/>
                    <a:pt x="31788" y="32027"/>
                    <a:pt x="31825" y="32027"/>
                  </a:cubicBezTo>
                  <a:cubicBezTo>
                    <a:pt x="31898" y="32027"/>
                    <a:pt x="31968" y="32011"/>
                    <a:pt x="32030" y="32011"/>
                  </a:cubicBezTo>
                  <a:lnTo>
                    <a:pt x="2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1"/>
            <p:cNvSpPr/>
            <p:nvPr/>
          </p:nvSpPr>
          <p:spPr>
            <a:xfrm>
              <a:off x="624503" y="1038384"/>
              <a:ext cx="970627" cy="970041"/>
            </a:xfrm>
            <a:custGeom>
              <a:avLst/>
              <a:gdLst/>
              <a:ahLst/>
              <a:cxnLst/>
              <a:rect l="l" t="t" r="r" b="b"/>
              <a:pathLst>
                <a:path w="29815" h="29797" extrusionOk="0">
                  <a:moveTo>
                    <a:pt x="0" y="0"/>
                  </a:moveTo>
                  <a:lnTo>
                    <a:pt x="0" y="317"/>
                  </a:lnTo>
                  <a:lnTo>
                    <a:pt x="29480" y="29796"/>
                  </a:lnTo>
                  <a:lnTo>
                    <a:pt x="29815" y="29796"/>
                  </a:lnTo>
                  <a:lnTo>
                    <a:pt x="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1"/>
            <p:cNvSpPr/>
            <p:nvPr/>
          </p:nvSpPr>
          <p:spPr>
            <a:xfrm>
              <a:off x="628116" y="1118339"/>
              <a:ext cx="886440" cy="886440"/>
            </a:xfrm>
            <a:custGeom>
              <a:avLst/>
              <a:gdLst/>
              <a:ahLst/>
              <a:cxnLst/>
              <a:rect l="l" t="t" r="r" b="b"/>
              <a:pathLst>
                <a:path w="27229" h="27229" extrusionOk="0">
                  <a:moveTo>
                    <a:pt x="1" y="1"/>
                  </a:moveTo>
                  <a:lnTo>
                    <a:pt x="1" y="1"/>
                  </a:lnTo>
                  <a:cubicBezTo>
                    <a:pt x="19" y="150"/>
                    <a:pt x="38" y="261"/>
                    <a:pt x="38" y="373"/>
                  </a:cubicBezTo>
                  <a:lnTo>
                    <a:pt x="26856" y="27210"/>
                  </a:lnTo>
                  <a:cubicBezTo>
                    <a:pt x="26968" y="27228"/>
                    <a:pt x="27079" y="27228"/>
                    <a:pt x="27228" y="27228"/>
                  </a:cubicBezTo>
                  <a:lnTo>
                    <a:pt x="1"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1"/>
            <p:cNvSpPr/>
            <p:nvPr/>
          </p:nvSpPr>
          <p:spPr>
            <a:xfrm>
              <a:off x="639641" y="1207410"/>
              <a:ext cx="786464" cy="785845"/>
            </a:xfrm>
            <a:custGeom>
              <a:avLst/>
              <a:gdLst/>
              <a:ahLst/>
              <a:cxnLst/>
              <a:rect l="l" t="t" r="r" b="b"/>
              <a:pathLst>
                <a:path w="24158" h="24139" extrusionOk="0">
                  <a:moveTo>
                    <a:pt x="0" y="1"/>
                  </a:moveTo>
                  <a:lnTo>
                    <a:pt x="0" y="1"/>
                  </a:lnTo>
                  <a:cubicBezTo>
                    <a:pt x="38" y="131"/>
                    <a:pt x="56" y="280"/>
                    <a:pt x="75" y="392"/>
                  </a:cubicBezTo>
                  <a:lnTo>
                    <a:pt x="23766" y="24064"/>
                  </a:lnTo>
                  <a:cubicBezTo>
                    <a:pt x="23897" y="24102"/>
                    <a:pt x="24046" y="24120"/>
                    <a:pt x="24157" y="24139"/>
                  </a:cubicBezTo>
                  <a:lnTo>
                    <a:pt x="0"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a:off x="663276" y="1306767"/>
              <a:ext cx="662852" cy="662885"/>
            </a:xfrm>
            <a:custGeom>
              <a:avLst/>
              <a:gdLst/>
              <a:ahLst/>
              <a:cxnLst/>
              <a:rect l="l" t="t" r="r" b="b"/>
              <a:pathLst>
                <a:path w="20361" h="20362" extrusionOk="0">
                  <a:moveTo>
                    <a:pt x="0" y="1"/>
                  </a:moveTo>
                  <a:lnTo>
                    <a:pt x="0" y="1"/>
                  </a:lnTo>
                  <a:cubicBezTo>
                    <a:pt x="56" y="168"/>
                    <a:pt x="93" y="336"/>
                    <a:pt x="130" y="466"/>
                  </a:cubicBezTo>
                  <a:lnTo>
                    <a:pt x="19895" y="20231"/>
                  </a:lnTo>
                  <a:cubicBezTo>
                    <a:pt x="20063" y="20268"/>
                    <a:pt x="20193" y="20324"/>
                    <a:pt x="20360" y="20361"/>
                  </a:cubicBezTo>
                  <a:lnTo>
                    <a:pt x="0"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1"/>
            <p:cNvSpPr/>
            <p:nvPr/>
          </p:nvSpPr>
          <p:spPr>
            <a:xfrm>
              <a:off x="706899" y="1427970"/>
              <a:ext cx="498645" cy="498645"/>
            </a:xfrm>
            <a:custGeom>
              <a:avLst/>
              <a:gdLst/>
              <a:ahLst/>
              <a:cxnLst/>
              <a:rect l="l" t="t" r="r" b="b"/>
              <a:pathLst>
                <a:path w="15317" h="15317" extrusionOk="0">
                  <a:moveTo>
                    <a:pt x="0" y="0"/>
                  </a:moveTo>
                  <a:lnTo>
                    <a:pt x="0" y="0"/>
                  </a:lnTo>
                  <a:cubicBezTo>
                    <a:pt x="112" y="205"/>
                    <a:pt x="186" y="409"/>
                    <a:pt x="298" y="614"/>
                  </a:cubicBezTo>
                  <a:lnTo>
                    <a:pt x="14721" y="15038"/>
                  </a:lnTo>
                  <a:cubicBezTo>
                    <a:pt x="14926" y="15131"/>
                    <a:pt x="15112" y="15224"/>
                    <a:pt x="15317" y="15317"/>
                  </a:cubicBezTo>
                  <a:lnTo>
                    <a:pt x="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1"/>
            <p:cNvSpPr/>
            <p:nvPr/>
          </p:nvSpPr>
          <p:spPr>
            <a:xfrm>
              <a:off x="811694" y="1609106"/>
              <a:ext cx="211510" cy="211477"/>
            </a:xfrm>
            <a:custGeom>
              <a:avLst/>
              <a:gdLst/>
              <a:ahLst/>
              <a:cxnLst/>
              <a:rect l="l" t="t" r="r" b="b"/>
              <a:pathLst>
                <a:path w="6497" h="6496" extrusionOk="0">
                  <a:moveTo>
                    <a:pt x="1" y="1"/>
                  </a:moveTo>
                  <a:cubicBezTo>
                    <a:pt x="392" y="540"/>
                    <a:pt x="801" y="1061"/>
                    <a:pt x="1211" y="1545"/>
                  </a:cubicBezTo>
                  <a:lnTo>
                    <a:pt x="4989" y="5305"/>
                  </a:lnTo>
                  <a:cubicBezTo>
                    <a:pt x="5472" y="5733"/>
                    <a:pt x="5975" y="6124"/>
                    <a:pt x="6496" y="6496"/>
                  </a:cubicBezTo>
                  <a:lnTo>
                    <a:pt x="1"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1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6">
    <p:bg>
      <p:bgPr>
        <a:solidFill>
          <a:schemeClr val="lt1"/>
        </a:solidFill>
        <a:effectLst/>
      </p:bgPr>
    </p:bg>
    <p:spTree>
      <p:nvGrpSpPr>
        <p:cNvPr id="1" name="Shape 317"/>
        <p:cNvGrpSpPr/>
        <p:nvPr/>
      </p:nvGrpSpPr>
      <p:grpSpPr>
        <a:xfrm>
          <a:off x="0" y="0"/>
          <a:ext cx="0" cy="0"/>
          <a:chOff x="0" y="0"/>
          <a:chExt cx="0" cy="0"/>
        </a:xfrm>
      </p:grpSpPr>
      <p:sp>
        <p:nvSpPr>
          <p:cNvPr id="318" name="Google Shape;318;p13"/>
          <p:cNvSpPr/>
          <p:nvPr/>
        </p:nvSpPr>
        <p:spPr>
          <a:xfrm>
            <a:off x="730800" y="-443801"/>
            <a:ext cx="7750517" cy="4621770"/>
          </a:xfrm>
          <a:custGeom>
            <a:avLst/>
            <a:gdLst/>
            <a:ahLst/>
            <a:cxnLst/>
            <a:rect l="l" t="t" r="r" b="b"/>
            <a:pathLst>
              <a:path w="232626" h="138719" extrusionOk="0">
                <a:moveTo>
                  <a:pt x="178563" y="0"/>
                </a:moveTo>
                <a:cubicBezTo>
                  <a:pt x="138666" y="0"/>
                  <a:pt x="85857" y="30804"/>
                  <a:pt x="53316" y="30804"/>
                </a:cubicBezTo>
                <a:cubicBezTo>
                  <a:pt x="51617" y="30804"/>
                  <a:pt x="49973" y="30720"/>
                  <a:pt x="48389" y="30543"/>
                </a:cubicBezTo>
                <a:cubicBezTo>
                  <a:pt x="46023" y="30280"/>
                  <a:pt x="43910" y="30163"/>
                  <a:pt x="42015" y="30163"/>
                </a:cubicBezTo>
                <a:cubicBezTo>
                  <a:pt x="28122" y="30163"/>
                  <a:pt x="26012" y="36445"/>
                  <a:pt x="22432" y="37161"/>
                </a:cubicBezTo>
                <a:cubicBezTo>
                  <a:pt x="16410" y="38382"/>
                  <a:pt x="12803" y="41556"/>
                  <a:pt x="10226" y="44648"/>
                </a:cubicBezTo>
                <a:cubicBezTo>
                  <a:pt x="2224" y="54249"/>
                  <a:pt x="0" y="65940"/>
                  <a:pt x="10985" y="74728"/>
                </a:cubicBezTo>
                <a:cubicBezTo>
                  <a:pt x="15189" y="78091"/>
                  <a:pt x="21292" y="81075"/>
                  <a:pt x="22215" y="85035"/>
                </a:cubicBezTo>
                <a:cubicBezTo>
                  <a:pt x="23082" y="88751"/>
                  <a:pt x="19122" y="92413"/>
                  <a:pt x="19963" y="96156"/>
                </a:cubicBezTo>
                <a:cubicBezTo>
                  <a:pt x="21130" y="101119"/>
                  <a:pt x="30433" y="104564"/>
                  <a:pt x="33688" y="109284"/>
                </a:cubicBezTo>
                <a:cubicBezTo>
                  <a:pt x="34990" y="111128"/>
                  <a:pt x="35288" y="113217"/>
                  <a:pt x="34556" y="115142"/>
                </a:cubicBezTo>
                <a:cubicBezTo>
                  <a:pt x="33390" y="118180"/>
                  <a:pt x="29809" y="120730"/>
                  <a:pt x="28209" y="123686"/>
                </a:cubicBezTo>
                <a:cubicBezTo>
                  <a:pt x="25659" y="128433"/>
                  <a:pt x="28589" y="132881"/>
                  <a:pt x="32657" y="137113"/>
                </a:cubicBezTo>
                <a:cubicBezTo>
                  <a:pt x="33200" y="137655"/>
                  <a:pt x="33769" y="138225"/>
                  <a:pt x="34773" y="138577"/>
                </a:cubicBezTo>
                <a:cubicBezTo>
                  <a:pt x="35008" y="138648"/>
                  <a:pt x="35283" y="138718"/>
                  <a:pt x="35547" y="138718"/>
                </a:cubicBezTo>
                <a:cubicBezTo>
                  <a:pt x="35588" y="138718"/>
                  <a:pt x="35628" y="138717"/>
                  <a:pt x="35668" y="138713"/>
                </a:cubicBezTo>
                <a:cubicBezTo>
                  <a:pt x="36265" y="138659"/>
                  <a:pt x="36590" y="138306"/>
                  <a:pt x="36672" y="137953"/>
                </a:cubicBezTo>
                <a:cubicBezTo>
                  <a:pt x="36916" y="137031"/>
                  <a:pt x="36346" y="136190"/>
                  <a:pt x="36183" y="135268"/>
                </a:cubicBezTo>
                <a:cubicBezTo>
                  <a:pt x="35993" y="134373"/>
                  <a:pt x="36075" y="133451"/>
                  <a:pt x="36346" y="132529"/>
                </a:cubicBezTo>
                <a:cubicBezTo>
                  <a:pt x="37404" y="129111"/>
                  <a:pt x="41961" y="126806"/>
                  <a:pt x="45107" y="123849"/>
                </a:cubicBezTo>
                <a:cubicBezTo>
                  <a:pt x="48823" y="120432"/>
                  <a:pt x="49962" y="116282"/>
                  <a:pt x="48281" y="112484"/>
                </a:cubicBezTo>
                <a:cubicBezTo>
                  <a:pt x="46572" y="108660"/>
                  <a:pt x="42178" y="105025"/>
                  <a:pt x="42883" y="101119"/>
                </a:cubicBezTo>
                <a:cubicBezTo>
                  <a:pt x="43534" y="97648"/>
                  <a:pt x="51969" y="100767"/>
                  <a:pt x="53136" y="97268"/>
                </a:cubicBezTo>
                <a:cubicBezTo>
                  <a:pt x="53605" y="95876"/>
                  <a:pt x="55836" y="90750"/>
                  <a:pt x="61131" y="90750"/>
                </a:cubicBezTo>
                <a:cubicBezTo>
                  <a:pt x="65334" y="90750"/>
                  <a:pt x="71466" y="93978"/>
                  <a:pt x="80178" y="104862"/>
                </a:cubicBezTo>
                <a:cubicBezTo>
                  <a:pt x="99979" y="129626"/>
                  <a:pt x="146198" y="131661"/>
                  <a:pt x="153304" y="131661"/>
                </a:cubicBezTo>
                <a:cubicBezTo>
                  <a:pt x="225508" y="131661"/>
                  <a:pt x="232614" y="88751"/>
                  <a:pt x="232614" y="84086"/>
                </a:cubicBezTo>
                <a:cubicBezTo>
                  <a:pt x="232626" y="18484"/>
                  <a:pt x="209468" y="0"/>
                  <a:pt x="1785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3"/>
          <p:cNvSpPr/>
          <p:nvPr/>
        </p:nvSpPr>
        <p:spPr>
          <a:xfrm>
            <a:off x="2444965" y="4605189"/>
            <a:ext cx="660340" cy="538318"/>
          </a:xfrm>
          <a:custGeom>
            <a:avLst/>
            <a:gdLst/>
            <a:ahLst/>
            <a:cxnLst/>
            <a:rect l="l" t="t" r="r" b="b"/>
            <a:pathLst>
              <a:path w="27253" h="22217" extrusionOk="0">
                <a:moveTo>
                  <a:pt x="9007" y="1"/>
                </a:moveTo>
                <a:lnTo>
                  <a:pt x="9073" y="9074"/>
                </a:lnTo>
                <a:lnTo>
                  <a:pt x="0" y="1"/>
                </a:lnTo>
                <a:lnTo>
                  <a:pt x="0" y="1"/>
                </a:lnTo>
                <a:lnTo>
                  <a:pt x="234" y="22216"/>
                </a:lnTo>
                <a:lnTo>
                  <a:pt x="27253" y="22216"/>
                </a:lnTo>
                <a:lnTo>
                  <a:pt x="27253" y="9274"/>
                </a:lnTo>
                <a:lnTo>
                  <a:pt x="17980" y="1"/>
                </a:lnTo>
                <a:lnTo>
                  <a:pt x="18046" y="9040"/>
                </a:lnTo>
                <a:lnTo>
                  <a:pt x="9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3"/>
          <p:cNvSpPr/>
          <p:nvPr/>
        </p:nvSpPr>
        <p:spPr>
          <a:xfrm>
            <a:off x="1425701" y="4154980"/>
            <a:ext cx="1125920" cy="988511"/>
          </a:xfrm>
          <a:custGeom>
            <a:avLst/>
            <a:gdLst/>
            <a:ahLst/>
            <a:cxnLst/>
            <a:rect l="l" t="t" r="r" b="b"/>
            <a:pathLst>
              <a:path w="46468" h="40797" extrusionOk="0">
                <a:moveTo>
                  <a:pt x="18014" y="1"/>
                </a:moveTo>
                <a:lnTo>
                  <a:pt x="18014" y="16145"/>
                </a:lnTo>
                <a:lnTo>
                  <a:pt x="15679" y="16145"/>
                </a:lnTo>
                <a:lnTo>
                  <a:pt x="15679" y="23617"/>
                </a:lnTo>
                <a:lnTo>
                  <a:pt x="1" y="23617"/>
                </a:lnTo>
                <a:lnTo>
                  <a:pt x="1" y="40796"/>
                </a:lnTo>
                <a:lnTo>
                  <a:pt x="46467" y="40796"/>
                </a:lnTo>
                <a:lnTo>
                  <a:pt x="46467" y="29655"/>
                </a:lnTo>
                <a:lnTo>
                  <a:pt x="31356" y="29655"/>
                </a:lnTo>
                <a:lnTo>
                  <a:pt x="31356" y="16145"/>
                </a:lnTo>
                <a:lnTo>
                  <a:pt x="21649" y="16145"/>
                </a:lnTo>
                <a:lnTo>
                  <a:pt x="216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3"/>
          <p:cNvSpPr/>
          <p:nvPr/>
        </p:nvSpPr>
        <p:spPr>
          <a:xfrm>
            <a:off x="7759325" y="3678863"/>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3"/>
          <p:cNvSpPr/>
          <p:nvPr/>
        </p:nvSpPr>
        <p:spPr>
          <a:xfrm>
            <a:off x="3439863" y="4154975"/>
            <a:ext cx="1617700" cy="310000"/>
          </a:xfrm>
          <a:custGeom>
            <a:avLst/>
            <a:gdLst/>
            <a:ahLst/>
            <a:cxnLst/>
            <a:rect l="l" t="t" r="r" b="b"/>
            <a:pathLst>
              <a:path w="64708" h="12400" extrusionOk="0">
                <a:moveTo>
                  <a:pt x="24594" y="0"/>
                </a:moveTo>
                <a:cubicBezTo>
                  <a:pt x="23235" y="0"/>
                  <a:pt x="21887" y="428"/>
                  <a:pt x="20605" y="989"/>
                </a:cubicBezTo>
                <a:cubicBezTo>
                  <a:pt x="18645" y="1824"/>
                  <a:pt x="16844" y="2949"/>
                  <a:pt x="15205" y="4299"/>
                </a:cubicBezTo>
                <a:cubicBezTo>
                  <a:pt x="14176" y="5135"/>
                  <a:pt x="13212" y="6067"/>
                  <a:pt x="12730" y="7257"/>
                </a:cubicBezTo>
                <a:cubicBezTo>
                  <a:pt x="12537" y="7771"/>
                  <a:pt x="12409" y="8350"/>
                  <a:pt x="12087" y="8800"/>
                </a:cubicBezTo>
                <a:cubicBezTo>
                  <a:pt x="11639" y="9373"/>
                  <a:pt x="10932" y="9607"/>
                  <a:pt x="10187" y="9607"/>
                </a:cubicBezTo>
                <a:cubicBezTo>
                  <a:pt x="9596" y="9607"/>
                  <a:pt x="8981" y="9459"/>
                  <a:pt x="8455" y="9218"/>
                </a:cubicBezTo>
                <a:cubicBezTo>
                  <a:pt x="7233" y="8703"/>
                  <a:pt x="6140" y="7835"/>
                  <a:pt x="4822" y="7610"/>
                </a:cubicBezTo>
                <a:cubicBezTo>
                  <a:pt x="4585" y="7572"/>
                  <a:pt x="4360" y="7554"/>
                  <a:pt x="4146" y="7554"/>
                </a:cubicBezTo>
                <a:cubicBezTo>
                  <a:pt x="1627" y="7554"/>
                  <a:pt x="623" y="10044"/>
                  <a:pt x="1" y="12207"/>
                </a:cubicBezTo>
                <a:lnTo>
                  <a:pt x="62393" y="12207"/>
                </a:lnTo>
                <a:cubicBezTo>
                  <a:pt x="63165" y="12207"/>
                  <a:pt x="63968" y="12207"/>
                  <a:pt x="64708" y="12400"/>
                </a:cubicBezTo>
                <a:cubicBezTo>
                  <a:pt x="63185" y="11258"/>
                  <a:pt x="61529" y="10116"/>
                  <a:pt x="59715" y="10116"/>
                </a:cubicBezTo>
                <a:cubicBezTo>
                  <a:pt x="59538" y="10116"/>
                  <a:pt x="59359" y="10127"/>
                  <a:pt x="59179" y="10150"/>
                </a:cubicBezTo>
                <a:cubicBezTo>
                  <a:pt x="58452" y="10233"/>
                  <a:pt x="57684" y="10517"/>
                  <a:pt x="56981" y="10517"/>
                </a:cubicBezTo>
                <a:cubicBezTo>
                  <a:pt x="56596" y="10517"/>
                  <a:pt x="56230" y="10432"/>
                  <a:pt x="55900" y="10182"/>
                </a:cubicBezTo>
                <a:cubicBezTo>
                  <a:pt x="55611" y="9957"/>
                  <a:pt x="55418" y="9635"/>
                  <a:pt x="55161" y="9314"/>
                </a:cubicBezTo>
                <a:cubicBezTo>
                  <a:pt x="54073" y="7898"/>
                  <a:pt x="52190" y="7417"/>
                  <a:pt x="50325" y="7417"/>
                </a:cubicBezTo>
                <a:cubicBezTo>
                  <a:pt x="49820" y="7417"/>
                  <a:pt x="49315" y="7452"/>
                  <a:pt x="48828" y="7514"/>
                </a:cubicBezTo>
                <a:cubicBezTo>
                  <a:pt x="46771" y="7739"/>
                  <a:pt x="44810" y="8253"/>
                  <a:pt x="42946" y="9057"/>
                </a:cubicBezTo>
                <a:cubicBezTo>
                  <a:pt x="41789" y="9603"/>
                  <a:pt x="40631" y="10182"/>
                  <a:pt x="39346" y="10310"/>
                </a:cubicBezTo>
                <a:cubicBezTo>
                  <a:pt x="39203" y="10323"/>
                  <a:pt x="39062" y="10329"/>
                  <a:pt x="38922" y="10329"/>
                </a:cubicBezTo>
                <a:cubicBezTo>
                  <a:pt x="36128" y="10329"/>
                  <a:pt x="33859" y="7945"/>
                  <a:pt x="32145" y="5649"/>
                </a:cubicBezTo>
                <a:cubicBezTo>
                  <a:pt x="30377" y="3239"/>
                  <a:pt x="28416" y="539"/>
                  <a:pt x="25427" y="56"/>
                </a:cubicBezTo>
                <a:cubicBezTo>
                  <a:pt x="25149" y="18"/>
                  <a:pt x="24871" y="0"/>
                  <a:pt x="245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3"/>
          <p:cNvSpPr/>
          <p:nvPr/>
        </p:nvSpPr>
        <p:spPr>
          <a:xfrm flipH="1">
            <a:off x="261500" y="497113"/>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 name="Google Shape;324;p13"/>
          <p:cNvGrpSpPr/>
          <p:nvPr/>
        </p:nvGrpSpPr>
        <p:grpSpPr>
          <a:xfrm flipH="1">
            <a:off x="5532753" y="4357265"/>
            <a:ext cx="1947310" cy="1947310"/>
            <a:chOff x="624503" y="61115"/>
            <a:chExt cx="1947310" cy="1947310"/>
          </a:xfrm>
        </p:grpSpPr>
        <p:sp>
          <p:nvSpPr>
            <p:cNvPr id="325" name="Google Shape;325;p13"/>
            <p:cNvSpPr/>
            <p:nvPr/>
          </p:nvSpPr>
          <p:spPr>
            <a:xfrm>
              <a:off x="2048296" y="171379"/>
              <a:ext cx="413839" cy="413221"/>
            </a:xfrm>
            <a:custGeom>
              <a:avLst/>
              <a:gdLst/>
              <a:ahLst/>
              <a:cxnLst/>
              <a:rect l="l" t="t" r="r" b="b"/>
              <a:pathLst>
                <a:path w="12712" h="12693" extrusionOk="0">
                  <a:moveTo>
                    <a:pt x="0" y="0"/>
                  </a:moveTo>
                  <a:lnTo>
                    <a:pt x="12712" y="12693"/>
                  </a:lnTo>
                  <a:cubicBezTo>
                    <a:pt x="12600" y="12469"/>
                    <a:pt x="12451" y="12228"/>
                    <a:pt x="12339" y="12004"/>
                  </a:cubicBezTo>
                  <a:lnTo>
                    <a:pt x="726" y="391"/>
                  </a:lnTo>
                  <a:cubicBezTo>
                    <a:pt x="503" y="242"/>
                    <a:pt x="261" y="131"/>
                    <a:pt x="0"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3"/>
            <p:cNvSpPr/>
            <p:nvPr/>
          </p:nvSpPr>
          <p:spPr>
            <a:xfrm>
              <a:off x="1913778" y="112617"/>
              <a:ext cx="605914" cy="605881"/>
            </a:xfrm>
            <a:custGeom>
              <a:avLst/>
              <a:gdLst/>
              <a:ahLst/>
              <a:cxnLst/>
              <a:rect l="l" t="t" r="r" b="b"/>
              <a:pathLst>
                <a:path w="18612" h="18611" extrusionOk="0">
                  <a:moveTo>
                    <a:pt x="1" y="0"/>
                  </a:moveTo>
                  <a:lnTo>
                    <a:pt x="18612" y="18611"/>
                  </a:lnTo>
                  <a:cubicBezTo>
                    <a:pt x="18556" y="18481"/>
                    <a:pt x="18500" y="18313"/>
                    <a:pt x="18444" y="18127"/>
                  </a:cubicBezTo>
                  <a:lnTo>
                    <a:pt x="503" y="186"/>
                  </a:lnTo>
                  <a:cubicBezTo>
                    <a:pt x="354" y="130"/>
                    <a:pt x="150" y="74"/>
                    <a:pt x="1"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3"/>
            <p:cNvSpPr/>
            <p:nvPr/>
          </p:nvSpPr>
          <p:spPr>
            <a:xfrm>
              <a:off x="1807747" y="84132"/>
              <a:ext cx="742254" cy="742221"/>
            </a:xfrm>
            <a:custGeom>
              <a:avLst/>
              <a:gdLst/>
              <a:ahLst/>
              <a:cxnLst/>
              <a:rect l="l" t="t" r="r" b="b"/>
              <a:pathLst>
                <a:path w="22800" h="22799" extrusionOk="0">
                  <a:moveTo>
                    <a:pt x="1" y="0"/>
                  </a:moveTo>
                  <a:lnTo>
                    <a:pt x="22799" y="22799"/>
                  </a:lnTo>
                  <a:cubicBezTo>
                    <a:pt x="22743" y="22650"/>
                    <a:pt x="22725" y="22519"/>
                    <a:pt x="22706" y="22370"/>
                  </a:cubicBezTo>
                  <a:lnTo>
                    <a:pt x="410" y="93"/>
                  </a:lnTo>
                  <a:cubicBezTo>
                    <a:pt x="280" y="75"/>
                    <a:pt x="131" y="19"/>
                    <a:pt x="1"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3"/>
            <p:cNvSpPr/>
            <p:nvPr/>
          </p:nvSpPr>
          <p:spPr>
            <a:xfrm>
              <a:off x="1715063" y="68375"/>
              <a:ext cx="850076" cy="849458"/>
            </a:xfrm>
            <a:custGeom>
              <a:avLst/>
              <a:gdLst/>
              <a:ahLst/>
              <a:cxnLst/>
              <a:rect l="l" t="t" r="r" b="b"/>
              <a:pathLst>
                <a:path w="26112" h="26093" extrusionOk="0">
                  <a:moveTo>
                    <a:pt x="1" y="0"/>
                  </a:moveTo>
                  <a:lnTo>
                    <a:pt x="26111" y="26093"/>
                  </a:lnTo>
                  <a:cubicBezTo>
                    <a:pt x="26111" y="25981"/>
                    <a:pt x="26093" y="25869"/>
                    <a:pt x="26056" y="25739"/>
                  </a:cubicBezTo>
                  <a:lnTo>
                    <a:pt x="373" y="38"/>
                  </a:lnTo>
                  <a:cubicBezTo>
                    <a:pt x="261" y="19"/>
                    <a:pt x="131" y="19"/>
                    <a:pt x="1"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3"/>
            <p:cNvSpPr/>
            <p:nvPr/>
          </p:nvSpPr>
          <p:spPr>
            <a:xfrm>
              <a:off x="1632047" y="61115"/>
              <a:ext cx="939147" cy="939114"/>
            </a:xfrm>
            <a:custGeom>
              <a:avLst/>
              <a:gdLst/>
              <a:ahLst/>
              <a:cxnLst/>
              <a:rect l="l" t="t" r="r" b="b"/>
              <a:pathLst>
                <a:path w="28848" h="28847" extrusionOk="0">
                  <a:moveTo>
                    <a:pt x="1" y="0"/>
                  </a:moveTo>
                  <a:lnTo>
                    <a:pt x="28848" y="28847"/>
                  </a:lnTo>
                  <a:lnTo>
                    <a:pt x="28848" y="28549"/>
                  </a:lnTo>
                  <a:lnTo>
                    <a:pt x="354" y="37"/>
                  </a:lnTo>
                  <a:cubicBezTo>
                    <a:pt x="224" y="37"/>
                    <a:pt x="113" y="37"/>
                    <a:pt x="1"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3"/>
            <p:cNvSpPr/>
            <p:nvPr/>
          </p:nvSpPr>
          <p:spPr>
            <a:xfrm>
              <a:off x="1555706" y="62320"/>
              <a:ext cx="1016107" cy="1016074"/>
            </a:xfrm>
            <a:custGeom>
              <a:avLst/>
              <a:gdLst/>
              <a:ahLst/>
              <a:cxnLst/>
              <a:rect l="l" t="t" r="r" b="b"/>
              <a:pathLst>
                <a:path w="31212" h="31211" extrusionOk="0">
                  <a:moveTo>
                    <a:pt x="317" y="0"/>
                  </a:moveTo>
                  <a:cubicBezTo>
                    <a:pt x="206" y="0"/>
                    <a:pt x="113" y="0"/>
                    <a:pt x="1" y="19"/>
                  </a:cubicBezTo>
                  <a:lnTo>
                    <a:pt x="31193" y="31211"/>
                  </a:lnTo>
                  <a:cubicBezTo>
                    <a:pt x="31193" y="31099"/>
                    <a:pt x="31211" y="30987"/>
                    <a:pt x="31211" y="30894"/>
                  </a:cubicBezTo>
                  <a:lnTo>
                    <a:pt x="317"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3"/>
            <p:cNvSpPr/>
            <p:nvPr/>
          </p:nvSpPr>
          <p:spPr>
            <a:xfrm>
              <a:off x="1484215" y="66552"/>
              <a:ext cx="1082128" cy="1081510"/>
            </a:xfrm>
            <a:custGeom>
              <a:avLst/>
              <a:gdLst/>
              <a:ahLst/>
              <a:cxnLst/>
              <a:rect l="l" t="t" r="r" b="b"/>
              <a:pathLst>
                <a:path w="33240" h="33221" extrusionOk="0">
                  <a:moveTo>
                    <a:pt x="299" y="1"/>
                  </a:moveTo>
                  <a:cubicBezTo>
                    <a:pt x="206" y="1"/>
                    <a:pt x="112" y="19"/>
                    <a:pt x="1" y="19"/>
                  </a:cubicBezTo>
                  <a:lnTo>
                    <a:pt x="33202" y="33221"/>
                  </a:lnTo>
                  <a:cubicBezTo>
                    <a:pt x="33221" y="33146"/>
                    <a:pt x="33240" y="33053"/>
                    <a:pt x="33240" y="32942"/>
                  </a:cubicBezTo>
                  <a:lnTo>
                    <a:pt x="299"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3"/>
            <p:cNvSpPr/>
            <p:nvPr/>
          </p:nvSpPr>
          <p:spPr>
            <a:xfrm>
              <a:off x="1417575" y="76254"/>
              <a:ext cx="1139685" cy="1139067"/>
            </a:xfrm>
            <a:custGeom>
              <a:avLst/>
              <a:gdLst/>
              <a:ahLst/>
              <a:cxnLst/>
              <a:rect l="l" t="t" r="r" b="b"/>
              <a:pathLst>
                <a:path w="35008" h="34989" extrusionOk="0">
                  <a:moveTo>
                    <a:pt x="280" y="0"/>
                  </a:moveTo>
                  <a:cubicBezTo>
                    <a:pt x="187" y="38"/>
                    <a:pt x="94" y="56"/>
                    <a:pt x="1" y="56"/>
                  </a:cubicBezTo>
                  <a:lnTo>
                    <a:pt x="34952" y="34989"/>
                  </a:lnTo>
                  <a:lnTo>
                    <a:pt x="35008" y="34709"/>
                  </a:lnTo>
                  <a:lnTo>
                    <a:pt x="28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3"/>
            <p:cNvSpPr/>
            <p:nvPr/>
          </p:nvSpPr>
          <p:spPr>
            <a:xfrm>
              <a:off x="1355786" y="90187"/>
              <a:ext cx="1188160" cy="1188160"/>
            </a:xfrm>
            <a:custGeom>
              <a:avLst/>
              <a:gdLst/>
              <a:ahLst/>
              <a:cxnLst/>
              <a:rect l="l" t="t" r="r" b="b"/>
              <a:pathLst>
                <a:path w="36497" h="36497" extrusionOk="0">
                  <a:moveTo>
                    <a:pt x="242" y="0"/>
                  </a:moveTo>
                  <a:cubicBezTo>
                    <a:pt x="149" y="19"/>
                    <a:pt x="56" y="38"/>
                    <a:pt x="0" y="75"/>
                  </a:cubicBezTo>
                  <a:lnTo>
                    <a:pt x="36422" y="36496"/>
                  </a:lnTo>
                  <a:cubicBezTo>
                    <a:pt x="36440" y="36403"/>
                    <a:pt x="36477" y="36310"/>
                    <a:pt x="36496" y="36236"/>
                  </a:cubicBezTo>
                  <a:lnTo>
                    <a:pt x="242"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3"/>
            <p:cNvSpPr/>
            <p:nvPr/>
          </p:nvSpPr>
          <p:spPr>
            <a:xfrm>
              <a:off x="1295787" y="106530"/>
              <a:ext cx="1231165" cy="1230579"/>
            </a:xfrm>
            <a:custGeom>
              <a:avLst/>
              <a:gdLst/>
              <a:ahLst/>
              <a:cxnLst/>
              <a:rect l="l" t="t" r="r" b="b"/>
              <a:pathLst>
                <a:path w="37818" h="37800" extrusionOk="0">
                  <a:moveTo>
                    <a:pt x="261" y="1"/>
                  </a:moveTo>
                  <a:cubicBezTo>
                    <a:pt x="168" y="38"/>
                    <a:pt x="94" y="57"/>
                    <a:pt x="1" y="75"/>
                  </a:cubicBezTo>
                  <a:lnTo>
                    <a:pt x="37725" y="37799"/>
                  </a:lnTo>
                  <a:cubicBezTo>
                    <a:pt x="37762" y="37744"/>
                    <a:pt x="37781" y="37651"/>
                    <a:pt x="37818" y="37576"/>
                  </a:cubicBezTo>
                  <a:lnTo>
                    <a:pt x="261"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3"/>
            <p:cNvSpPr/>
            <p:nvPr/>
          </p:nvSpPr>
          <p:spPr>
            <a:xfrm>
              <a:off x="1239467" y="126551"/>
              <a:ext cx="1267496" cy="1266910"/>
            </a:xfrm>
            <a:custGeom>
              <a:avLst/>
              <a:gdLst/>
              <a:ahLst/>
              <a:cxnLst/>
              <a:rect l="l" t="t" r="r" b="b"/>
              <a:pathLst>
                <a:path w="38934" h="38916" extrusionOk="0">
                  <a:moveTo>
                    <a:pt x="242" y="0"/>
                  </a:moveTo>
                  <a:cubicBezTo>
                    <a:pt x="168" y="19"/>
                    <a:pt x="75" y="75"/>
                    <a:pt x="0" y="93"/>
                  </a:cubicBezTo>
                  <a:lnTo>
                    <a:pt x="38841" y="38915"/>
                  </a:lnTo>
                  <a:cubicBezTo>
                    <a:pt x="38878" y="38841"/>
                    <a:pt x="38897" y="38785"/>
                    <a:pt x="38934" y="38710"/>
                  </a:cubicBezTo>
                  <a:lnTo>
                    <a:pt x="242"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3"/>
            <p:cNvSpPr/>
            <p:nvPr/>
          </p:nvSpPr>
          <p:spPr>
            <a:xfrm>
              <a:off x="1186142" y="148949"/>
              <a:ext cx="1297805" cy="1299042"/>
            </a:xfrm>
            <a:custGeom>
              <a:avLst/>
              <a:gdLst/>
              <a:ahLst/>
              <a:cxnLst/>
              <a:rect l="l" t="t" r="r" b="b"/>
              <a:pathLst>
                <a:path w="39865" h="39903" extrusionOk="0">
                  <a:moveTo>
                    <a:pt x="224" y="1"/>
                  </a:moveTo>
                  <a:cubicBezTo>
                    <a:pt x="149" y="38"/>
                    <a:pt x="93" y="75"/>
                    <a:pt x="0" y="131"/>
                  </a:cubicBezTo>
                  <a:lnTo>
                    <a:pt x="39772" y="39902"/>
                  </a:lnTo>
                  <a:cubicBezTo>
                    <a:pt x="39790" y="39809"/>
                    <a:pt x="39846" y="39735"/>
                    <a:pt x="39865" y="39679"/>
                  </a:cubicBezTo>
                  <a:lnTo>
                    <a:pt x="224"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3"/>
            <p:cNvSpPr/>
            <p:nvPr/>
          </p:nvSpPr>
          <p:spPr>
            <a:xfrm>
              <a:off x="1135258" y="174993"/>
              <a:ext cx="1323849" cy="1323882"/>
            </a:xfrm>
            <a:custGeom>
              <a:avLst/>
              <a:gdLst/>
              <a:ahLst/>
              <a:cxnLst/>
              <a:rect l="l" t="t" r="r" b="b"/>
              <a:pathLst>
                <a:path w="40665" h="40666" extrusionOk="0">
                  <a:moveTo>
                    <a:pt x="205" y="1"/>
                  </a:moveTo>
                  <a:cubicBezTo>
                    <a:pt x="130" y="38"/>
                    <a:pt x="74" y="75"/>
                    <a:pt x="0" y="113"/>
                  </a:cubicBezTo>
                  <a:lnTo>
                    <a:pt x="40553" y="40665"/>
                  </a:lnTo>
                  <a:cubicBezTo>
                    <a:pt x="40572" y="40591"/>
                    <a:pt x="40609" y="40517"/>
                    <a:pt x="40665" y="40461"/>
                  </a:cubicBezTo>
                  <a:lnTo>
                    <a:pt x="205"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3"/>
            <p:cNvSpPr/>
            <p:nvPr/>
          </p:nvSpPr>
          <p:spPr>
            <a:xfrm>
              <a:off x="1086165" y="202893"/>
              <a:ext cx="1345075" cy="1344456"/>
            </a:xfrm>
            <a:custGeom>
              <a:avLst/>
              <a:gdLst/>
              <a:ahLst/>
              <a:cxnLst/>
              <a:rect l="l" t="t" r="r" b="b"/>
              <a:pathLst>
                <a:path w="41317" h="41298" extrusionOk="0">
                  <a:moveTo>
                    <a:pt x="205" y="0"/>
                  </a:moveTo>
                  <a:cubicBezTo>
                    <a:pt x="131" y="56"/>
                    <a:pt x="56" y="93"/>
                    <a:pt x="1" y="112"/>
                  </a:cubicBezTo>
                  <a:lnTo>
                    <a:pt x="41168" y="41297"/>
                  </a:lnTo>
                  <a:lnTo>
                    <a:pt x="41316" y="41093"/>
                  </a:lnTo>
                  <a:lnTo>
                    <a:pt x="205"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3"/>
            <p:cNvSpPr/>
            <p:nvPr/>
          </p:nvSpPr>
          <p:spPr>
            <a:xfrm>
              <a:off x="1040132" y="233169"/>
              <a:ext cx="1360799" cy="1360832"/>
            </a:xfrm>
            <a:custGeom>
              <a:avLst/>
              <a:gdLst/>
              <a:ahLst/>
              <a:cxnLst/>
              <a:rect l="l" t="t" r="r" b="b"/>
              <a:pathLst>
                <a:path w="41800" h="41801" extrusionOk="0">
                  <a:moveTo>
                    <a:pt x="205" y="1"/>
                  </a:moveTo>
                  <a:cubicBezTo>
                    <a:pt x="130" y="56"/>
                    <a:pt x="56" y="94"/>
                    <a:pt x="0" y="131"/>
                  </a:cubicBezTo>
                  <a:lnTo>
                    <a:pt x="41670" y="41800"/>
                  </a:lnTo>
                  <a:cubicBezTo>
                    <a:pt x="41707" y="41707"/>
                    <a:pt x="41744" y="41651"/>
                    <a:pt x="41800" y="41596"/>
                  </a:cubicBezTo>
                  <a:lnTo>
                    <a:pt x="205"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3"/>
            <p:cNvSpPr/>
            <p:nvPr/>
          </p:nvSpPr>
          <p:spPr>
            <a:xfrm>
              <a:off x="995890" y="265268"/>
              <a:ext cx="1372323" cy="1372356"/>
            </a:xfrm>
            <a:custGeom>
              <a:avLst/>
              <a:gdLst/>
              <a:ahLst/>
              <a:cxnLst/>
              <a:rect l="l" t="t" r="r" b="b"/>
              <a:pathLst>
                <a:path w="42154" h="42155" extrusionOk="0">
                  <a:moveTo>
                    <a:pt x="187" y="1"/>
                  </a:moveTo>
                  <a:cubicBezTo>
                    <a:pt x="112" y="38"/>
                    <a:pt x="75" y="94"/>
                    <a:pt x="1" y="131"/>
                  </a:cubicBezTo>
                  <a:lnTo>
                    <a:pt x="42005" y="42154"/>
                  </a:lnTo>
                  <a:cubicBezTo>
                    <a:pt x="42061" y="42080"/>
                    <a:pt x="42098" y="42024"/>
                    <a:pt x="42154" y="41968"/>
                  </a:cubicBezTo>
                  <a:lnTo>
                    <a:pt x="187"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3"/>
            <p:cNvSpPr/>
            <p:nvPr/>
          </p:nvSpPr>
          <p:spPr>
            <a:xfrm>
              <a:off x="954676" y="299809"/>
              <a:ext cx="1379616" cy="1380234"/>
            </a:xfrm>
            <a:custGeom>
              <a:avLst/>
              <a:gdLst/>
              <a:ahLst/>
              <a:cxnLst/>
              <a:rect l="l" t="t" r="r" b="b"/>
              <a:pathLst>
                <a:path w="42378" h="42397" extrusionOk="0">
                  <a:moveTo>
                    <a:pt x="168" y="1"/>
                  </a:moveTo>
                  <a:cubicBezTo>
                    <a:pt x="94" y="57"/>
                    <a:pt x="57" y="94"/>
                    <a:pt x="1" y="168"/>
                  </a:cubicBezTo>
                  <a:lnTo>
                    <a:pt x="42229" y="42396"/>
                  </a:lnTo>
                  <a:cubicBezTo>
                    <a:pt x="42247" y="42322"/>
                    <a:pt x="42303" y="42247"/>
                    <a:pt x="42378" y="42210"/>
                  </a:cubicBezTo>
                  <a:lnTo>
                    <a:pt x="168"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3"/>
            <p:cNvSpPr/>
            <p:nvPr/>
          </p:nvSpPr>
          <p:spPr>
            <a:xfrm>
              <a:off x="914698" y="336791"/>
              <a:ext cx="1382025" cy="1382611"/>
            </a:xfrm>
            <a:custGeom>
              <a:avLst/>
              <a:gdLst/>
              <a:ahLst/>
              <a:cxnLst/>
              <a:rect l="l" t="t" r="r" b="b"/>
              <a:pathLst>
                <a:path w="42452" h="42470" extrusionOk="0">
                  <a:moveTo>
                    <a:pt x="168" y="0"/>
                  </a:moveTo>
                  <a:lnTo>
                    <a:pt x="1" y="168"/>
                  </a:lnTo>
                  <a:lnTo>
                    <a:pt x="42303" y="42470"/>
                  </a:lnTo>
                  <a:cubicBezTo>
                    <a:pt x="42340" y="42395"/>
                    <a:pt x="42415" y="42340"/>
                    <a:pt x="42452" y="42284"/>
                  </a:cubicBezTo>
                  <a:lnTo>
                    <a:pt x="168"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3"/>
            <p:cNvSpPr/>
            <p:nvPr/>
          </p:nvSpPr>
          <p:spPr>
            <a:xfrm>
              <a:off x="877130" y="375564"/>
              <a:ext cx="1381439" cy="1380820"/>
            </a:xfrm>
            <a:custGeom>
              <a:avLst/>
              <a:gdLst/>
              <a:ahLst/>
              <a:cxnLst/>
              <a:rect l="l" t="t" r="r" b="b"/>
              <a:pathLst>
                <a:path w="42434" h="42415" extrusionOk="0">
                  <a:moveTo>
                    <a:pt x="150" y="0"/>
                  </a:moveTo>
                  <a:lnTo>
                    <a:pt x="1" y="168"/>
                  </a:lnTo>
                  <a:lnTo>
                    <a:pt x="42247" y="42414"/>
                  </a:lnTo>
                  <a:cubicBezTo>
                    <a:pt x="42303" y="42358"/>
                    <a:pt x="42359" y="42321"/>
                    <a:pt x="42433" y="42247"/>
                  </a:cubicBezTo>
                  <a:lnTo>
                    <a:pt x="15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3"/>
            <p:cNvSpPr/>
            <p:nvPr/>
          </p:nvSpPr>
          <p:spPr>
            <a:xfrm>
              <a:off x="842003" y="416746"/>
              <a:ext cx="1375351" cy="1374765"/>
            </a:xfrm>
            <a:custGeom>
              <a:avLst/>
              <a:gdLst/>
              <a:ahLst/>
              <a:cxnLst/>
              <a:rect l="l" t="t" r="r" b="b"/>
              <a:pathLst>
                <a:path w="42247" h="42229" extrusionOk="0">
                  <a:moveTo>
                    <a:pt x="149" y="1"/>
                  </a:moveTo>
                  <a:cubicBezTo>
                    <a:pt x="93" y="56"/>
                    <a:pt x="56" y="112"/>
                    <a:pt x="0" y="187"/>
                  </a:cubicBezTo>
                  <a:lnTo>
                    <a:pt x="42061" y="42228"/>
                  </a:lnTo>
                  <a:cubicBezTo>
                    <a:pt x="42117" y="42191"/>
                    <a:pt x="42172" y="42154"/>
                    <a:pt x="42247" y="42098"/>
                  </a:cubicBezTo>
                  <a:lnTo>
                    <a:pt x="149"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3"/>
            <p:cNvSpPr/>
            <p:nvPr/>
          </p:nvSpPr>
          <p:spPr>
            <a:xfrm>
              <a:off x="808666" y="459751"/>
              <a:ext cx="1365682" cy="1365682"/>
            </a:xfrm>
            <a:custGeom>
              <a:avLst/>
              <a:gdLst/>
              <a:ahLst/>
              <a:cxnLst/>
              <a:rect l="l" t="t" r="r" b="b"/>
              <a:pathLst>
                <a:path w="41950" h="41950" extrusionOk="0">
                  <a:moveTo>
                    <a:pt x="150" y="1"/>
                  </a:moveTo>
                  <a:cubicBezTo>
                    <a:pt x="94" y="75"/>
                    <a:pt x="57" y="113"/>
                    <a:pt x="1" y="187"/>
                  </a:cubicBezTo>
                  <a:lnTo>
                    <a:pt x="41763" y="41950"/>
                  </a:lnTo>
                  <a:cubicBezTo>
                    <a:pt x="41801" y="41894"/>
                    <a:pt x="41875" y="41838"/>
                    <a:pt x="41950" y="41801"/>
                  </a:cubicBezTo>
                  <a:lnTo>
                    <a:pt x="150"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3"/>
            <p:cNvSpPr/>
            <p:nvPr/>
          </p:nvSpPr>
          <p:spPr>
            <a:xfrm>
              <a:off x="777186" y="505198"/>
              <a:ext cx="1351716" cy="1351749"/>
            </a:xfrm>
            <a:custGeom>
              <a:avLst/>
              <a:gdLst/>
              <a:ahLst/>
              <a:cxnLst/>
              <a:rect l="l" t="t" r="r" b="b"/>
              <a:pathLst>
                <a:path w="41521" h="41522" extrusionOk="0">
                  <a:moveTo>
                    <a:pt x="130" y="1"/>
                  </a:moveTo>
                  <a:lnTo>
                    <a:pt x="0" y="206"/>
                  </a:lnTo>
                  <a:lnTo>
                    <a:pt x="41316" y="41521"/>
                  </a:lnTo>
                  <a:cubicBezTo>
                    <a:pt x="41372" y="41447"/>
                    <a:pt x="41446" y="41410"/>
                    <a:pt x="41521" y="41354"/>
                  </a:cubicBezTo>
                  <a:lnTo>
                    <a:pt x="130"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3"/>
            <p:cNvSpPr/>
            <p:nvPr/>
          </p:nvSpPr>
          <p:spPr>
            <a:xfrm>
              <a:off x="748700" y="553087"/>
              <a:ext cx="1332346" cy="1331727"/>
            </a:xfrm>
            <a:custGeom>
              <a:avLst/>
              <a:gdLst/>
              <a:ahLst/>
              <a:cxnLst/>
              <a:rect l="l" t="t" r="r" b="b"/>
              <a:pathLst>
                <a:path w="40926" h="40907" extrusionOk="0">
                  <a:moveTo>
                    <a:pt x="131" y="0"/>
                  </a:moveTo>
                  <a:cubicBezTo>
                    <a:pt x="75" y="56"/>
                    <a:pt x="56" y="130"/>
                    <a:pt x="0" y="205"/>
                  </a:cubicBezTo>
                  <a:lnTo>
                    <a:pt x="40721" y="40907"/>
                  </a:lnTo>
                  <a:cubicBezTo>
                    <a:pt x="40795" y="40869"/>
                    <a:pt x="40851" y="40813"/>
                    <a:pt x="40925" y="40795"/>
                  </a:cubicBezTo>
                  <a:lnTo>
                    <a:pt x="131"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3"/>
            <p:cNvSpPr/>
            <p:nvPr/>
          </p:nvSpPr>
          <p:spPr>
            <a:xfrm>
              <a:off x="722656" y="602766"/>
              <a:ext cx="1308711" cy="1308092"/>
            </a:xfrm>
            <a:custGeom>
              <a:avLst/>
              <a:gdLst/>
              <a:ahLst/>
              <a:cxnLst/>
              <a:rect l="l" t="t" r="r" b="b"/>
              <a:pathLst>
                <a:path w="40200" h="40181" extrusionOk="0">
                  <a:moveTo>
                    <a:pt x="112" y="0"/>
                  </a:moveTo>
                  <a:cubicBezTo>
                    <a:pt x="56" y="75"/>
                    <a:pt x="37" y="149"/>
                    <a:pt x="0" y="205"/>
                  </a:cubicBezTo>
                  <a:lnTo>
                    <a:pt x="39957" y="40181"/>
                  </a:lnTo>
                  <a:cubicBezTo>
                    <a:pt x="40032" y="40162"/>
                    <a:pt x="40125" y="40125"/>
                    <a:pt x="40199" y="40088"/>
                  </a:cubicBezTo>
                  <a:lnTo>
                    <a:pt x="112"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3"/>
            <p:cNvSpPr/>
            <p:nvPr/>
          </p:nvSpPr>
          <p:spPr>
            <a:xfrm>
              <a:off x="699021" y="654854"/>
              <a:ext cx="1279021" cy="1280258"/>
            </a:xfrm>
            <a:custGeom>
              <a:avLst/>
              <a:gdLst/>
              <a:ahLst/>
              <a:cxnLst/>
              <a:rect l="l" t="t" r="r" b="b"/>
              <a:pathLst>
                <a:path w="39288" h="39326" extrusionOk="0">
                  <a:moveTo>
                    <a:pt x="93" y="1"/>
                  </a:moveTo>
                  <a:cubicBezTo>
                    <a:pt x="75" y="75"/>
                    <a:pt x="19" y="168"/>
                    <a:pt x="0" y="243"/>
                  </a:cubicBezTo>
                  <a:lnTo>
                    <a:pt x="39083" y="39325"/>
                  </a:lnTo>
                  <a:cubicBezTo>
                    <a:pt x="39157" y="39307"/>
                    <a:pt x="39213" y="39251"/>
                    <a:pt x="39288" y="39232"/>
                  </a:cubicBezTo>
                  <a:lnTo>
                    <a:pt x="93"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3"/>
            <p:cNvSpPr/>
            <p:nvPr/>
          </p:nvSpPr>
          <p:spPr>
            <a:xfrm>
              <a:off x="677209" y="710588"/>
              <a:ext cx="1245717" cy="1245099"/>
            </a:xfrm>
            <a:custGeom>
              <a:avLst/>
              <a:gdLst/>
              <a:ahLst/>
              <a:cxnLst/>
              <a:rect l="l" t="t" r="r" b="b"/>
              <a:pathLst>
                <a:path w="38265" h="38246" extrusionOk="0">
                  <a:moveTo>
                    <a:pt x="93" y="1"/>
                  </a:moveTo>
                  <a:cubicBezTo>
                    <a:pt x="56" y="57"/>
                    <a:pt x="37" y="150"/>
                    <a:pt x="0" y="224"/>
                  </a:cubicBezTo>
                  <a:lnTo>
                    <a:pt x="38003" y="38246"/>
                  </a:lnTo>
                  <a:cubicBezTo>
                    <a:pt x="38097" y="38246"/>
                    <a:pt x="38190" y="38190"/>
                    <a:pt x="38264" y="38172"/>
                  </a:cubicBezTo>
                  <a:lnTo>
                    <a:pt x="93"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3"/>
            <p:cNvSpPr/>
            <p:nvPr/>
          </p:nvSpPr>
          <p:spPr>
            <a:xfrm>
              <a:off x="659630" y="768764"/>
              <a:ext cx="1205707" cy="1205707"/>
            </a:xfrm>
            <a:custGeom>
              <a:avLst/>
              <a:gdLst/>
              <a:ahLst/>
              <a:cxnLst/>
              <a:rect l="l" t="t" r="r" b="b"/>
              <a:pathLst>
                <a:path w="37036" h="37036" extrusionOk="0">
                  <a:moveTo>
                    <a:pt x="75" y="0"/>
                  </a:moveTo>
                  <a:cubicBezTo>
                    <a:pt x="38" y="94"/>
                    <a:pt x="19" y="168"/>
                    <a:pt x="1" y="261"/>
                  </a:cubicBezTo>
                  <a:lnTo>
                    <a:pt x="36775" y="37036"/>
                  </a:lnTo>
                  <a:cubicBezTo>
                    <a:pt x="36850" y="37017"/>
                    <a:pt x="36943" y="36980"/>
                    <a:pt x="37036" y="36961"/>
                  </a:cubicBezTo>
                  <a:lnTo>
                    <a:pt x="75"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3"/>
            <p:cNvSpPr/>
            <p:nvPr/>
          </p:nvSpPr>
          <p:spPr>
            <a:xfrm>
              <a:off x="644492" y="829967"/>
              <a:ext cx="1158470" cy="1159056"/>
            </a:xfrm>
            <a:custGeom>
              <a:avLst/>
              <a:gdLst/>
              <a:ahLst/>
              <a:cxnLst/>
              <a:rect l="l" t="t" r="r" b="b"/>
              <a:pathLst>
                <a:path w="35585" h="35603" extrusionOk="0">
                  <a:moveTo>
                    <a:pt x="75" y="0"/>
                  </a:moveTo>
                  <a:lnTo>
                    <a:pt x="0" y="279"/>
                  </a:lnTo>
                  <a:lnTo>
                    <a:pt x="35342" y="35603"/>
                  </a:lnTo>
                  <a:cubicBezTo>
                    <a:pt x="35417" y="35603"/>
                    <a:pt x="35528" y="35565"/>
                    <a:pt x="35584" y="35547"/>
                  </a:cubicBezTo>
                  <a:lnTo>
                    <a:pt x="75"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3"/>
            <p:cNvSpPr/>
            <p:nvPr/>
          </p:nvSpPr>
          <p:spPr>
            <a:xfrm>
              <a:off x="632967" y="895402"/>
              <a:ext cx="1105763" cy="1103907"/>
            </a:xfrm>
            <a:custGeom>
              <a:avLst/>
              <a:gdLst/>
              <a:ahLst/>
              <a:cxnLst/>
              <a:rect l="l" t="t" r="r" b="b"/>
              <a:pathLst>
                <a:path w="33966" h="33909" extrusionOk="0">
                  <a:moveTo>
                    <a:pt x="56" y="0"/>
                  </a:moveTo>
                  <a:cubicBezTo>
                    <a:pt x="19" y="93"/>
                    <a:pt x="19" y="186"/>
                    <a:pt x="1" y="279"/>
                  </a:cubicBezTo>
                  <a:lnTo>
                    <a:pt x="33649" y="33909"/>
                  </a:lnTo>
                  <a:cubicBezTo>
                    <a:pt x="33761" y="33909"/>
                    <a:pt x="33854" y="33909"/>
                    <a:pt x="33965" y="33890"/>
                  </a:cubicBezTo>
                  <a:lnTo>
                    <a:pt x="56"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3"/>
            <p:cNvSpPr/>
            <p:nvPr/>
          </p:nvSpPr>
          <p:spPr>
            <a:xfrm>
              <a:off x="626293" y="963866"/>
              <a:ext cx="1042769" cy="1042672"/>
            </a:xfrm>
            <a:custGeom>
              <a:avLst/>
              <a:gdLst/>
              <a:ahLst/>
              <a:cxnLst/>
              <a:rect l="l" t="t" r="r" b="b"/>
              <a:pathLst>
                <a:path w="32031" h="32028" extrusionOk="0">
                  <a:moveTo>
                    <a:pt x="20" y="0"/>
                  </a:moveTo>
                  <a:cubicBezTo>
                    <a:pt x="20" y="93"/>
                    <a:pt x="1" y="223"/>
                    <a:pt x="1" y="317"/>
                  </a:cubicBezTo>
                  <a:lnTo>
                    <a:pt x="31714" y="32011"/>
                  </a:lnTo>
                  <a:cubicBezTo>
                    <a:pt x="31751" y="32023"/>
                    <a:pt x="31788" y="32027"/>
                    <a:pt x="31825" y="32027"/>
                  </a:cubicBezTo>
                  <a:cubicBezTo>
                    <a:pt x="31898" y="32027"/>
                    <a:pt x="31968" y="32011"/>
                    <a:pt x="32030" y="32011"/>
                  </a:cubicBezTo>
                  <a:lnTo>
                    <a:pt x="2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3"/>
            <p:cNvSpPr/>
            <p:nvPr/>
          </p:nvSpPr>
          <p:spPr>
            <a:xfrm>
              <a:off x="624503" y="1038384"/>
              <a:ext cx="970627" cy="970041"/>
            </a:xfrm>
            <a:custGeom>
              <a:avLst/>
              <a:gdLst/>
              <a:ahLst/>
              <a:cxnLst/>
              <a:rect l="l" t="t" r="r" b="b"/>
              <a:pathLst>
                <a:path w="29815" h="29797" extrusionOk="0">
                  <a:moveTo>
                    <a:pt x="0" y="0"/>
                  </a:moveTo>
                  <a:lnTo>
                    <a:pt x="0" y="317"/>
                  </a:lnTo>
                  <a:lnTo>
                    <a:pt x="29480" y="29796"/>
                  </a:lnTo>
                  <a:lnTo>
                    <a:pt x="29815" y="29796"/>
                  </a:lnTo>
                  <a:lnTo>
                    <a:pt x="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3"/>
            <p:cNvSpPr/>
            <p:nvPr/>
          </p:nvSpPr>
          <p:spPr>
            <a:xfrm>
              <a:off x="628116" y="1118339"/>
              <a:ext cx="886440" cy="886440"/>
            </a:xfrm>
            <a:custGeom>
              <a:avLst/>
              <a:gdLst/>
              <a:ahLst/>
              <a:cxnLst/>
              <a:rect l="l" t="t" r="r" b="b"/>
              <a:pathLst>
                <a:path w="27229" h="27229" extrusionOk="0">
                  <a:moveTo>
                    <a:pt x="1" y="1"/>
                  </a:moveTo>
                  <a:lnTo>
                    <a:pt x="1" y="1"/>
                  </a:lnTo>
                  <a:cubicBezTo>
                    <a:pt x="19" y="150"/>
                    <a:pt x="38" y="261"/>
                    <a:pt x="38" y="373"/>
                  </a:cubicBezTo>
                  <a:lnTo>
                    <a:pt x="26856" y="27210"/>
                  </a:lnTo>
                  <a:cubicBezTo>
                    <a:pt x="26968" y="27228"/>
                    <a:pt x="27079" y="27228"/>
                    <a:pt x="27228" y="27228"/>
                  </a:cubicBezTo>
                  <a:lnTo>
                    <a:pt x="1"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3"/>
            <p:cNvSpPr/>
            <p:nvPr/>
          </p:nvSpPr>
          <p:spPr>
            <a:xfrm>
              <a:off x="639641" y="1207410"/>
              <a:ext cx="786464" cy="785845"/>
            </a:xfrm>
            <a:custGeom>
              <a:avLst/>
              <a:gdLst/>
              <a:ahLst/>
              <a:cxnLst/>
              <a:rect l="l" t="t" r="r" b="b"/>
              <a:pathLst>
                <a:path w="24158" h="24139" extrusionOk="0">
                  <a:moveTo>
                    <a:pt x="0" y="1"/>
                  </a:moveTo>
                  <a:lnTo>
                    <a:pt x="0" y="1"/>
                  </a:lnTo>
                  <a:cubicBezTo>
                    <a:pt x="38" y="131"/>
                    <a:pt x="56" y="280"/>
                    <a:pt x="75" y="392"/>
                  </a:cubicBezTo>
                  <a:lnTo>
                    <a:pt x="23766" y="24064"/>
                  </a:lnTo>
                  <a:cubicBezTo>
                    <a:pt x="23897" y="24102"/>
                    <a:pt x="24046" y="24120"/>
                    <a:pt x="24157" y="24139"/>
                  </a:cubicBezTo>
                  <a:lnTo>
                    <a:pt x="0"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3"/>
            <p:cNvSpPr/>
            <p:nvPr/>
          </p:nvSpPr>
          <p:spPr>
            <a:xfrm>
              <a:off x="663276" y="1306767"/>
              <a:ext cx="662852" cy="662885"/>
            </a:xfrm>
            <a:custGeom>
              <a:avLst/>
              <a:gdLst/>
              <a:ahLst/>
              <a:cxnLst/>
              <a:rect l="l" t="t" r="r" b="b"/>
              <a:pathLst>
                <a:path w="20361" h="20362" extrusionOk="0">
                  <a:moveTo>
                    <a:pt x="0" y="1"/>
                  </a:moveTo>
                  <a:lnTo>
                    <a:pt x="0" y="1"/>
                  </a:lnTo>
                  <a:cubicBezTo>
                    <a:pt x="56" y="168"/>
                    <a:pt x="93" y="336"/>
                    <a:pt x="130" y="466"/>
                  </a:cubicBezTo>
                  <a:lnTo>
                    <a:pt x="19895" y="20231"/>
                  </a:lnTo>
                  <a:cubicBezTo>
                    <a:pt x="20063" y="20268"/>
                    <a:pt x="20193" y="20324"/>
                    <a:pt x="20360" y="20361"/>
                  </a:cubicBezTo>
                  <a:lnTo>
                    <a:pt x="0"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3"/>
            <p:cNvSpPr/>
            <p:nvPr/>
          </p:nvSpPr>
          <p:spPr>
            <a:xfrm>
              <a:off x="706899" y="1427970"/>
              <a:ext cx="498645" cy="498645"/>
            </a:xfrm>
            <a:custGeom>
              <a:avLst/>
              <a:gdLst/>
              <a:ahLst/>
              <a:cxnLst/>
              <a:rect l="l" t="t" r="r" b="b"/>
              <a:pathLst>
                <a:path w="15317" h="15317" extrusionOk="0">
                  <a:moveTo>
                    <a:pt x="0" y="0"/>
                  </a:moveTo>
                  <a:lnTo>
                    <a:pt x="0" y="0"/>
                  </a:lnTo>
                  <a:cubicBezTo>
                    <a:pt x="112" y="205"/>
                    <a:pt x="186" y="409"/>
                    <a:pt x="298" y="614"/>
                  </a:cubicBezTo>
                  <a:lnTo>
                    <a:pt x="14721" y="15038"/>
                  </a:lnTo>
                  <a:cubicBezTo>
                    <a:pt x="14926" y="15131"/>
                    <a:pt x="15112" y="15224"/>
                    <a:pt x="15317" y="15317"/>
                  </a:cubicBezTo>
                  <a:lnTo>
                    <a:pt x="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3"/>
            <p:cNvSpPr/>
            <p:nvPr/>
          </p:nvSpPr>
          <p:spPr>
            <a:xfrm>
              <a:off x="811694" y="1609106"/>
              <a:ext cx="211510" cy="211477"/>
            </a:xfrm>
            <a:custGeom>
              <a:avLst/>
              <a:gdLst/>
              <a:ahLst/>
              <a:cxnLst/>
              <a:rect l="l" t="t" r="r" b="b"/>
              <a:pathLst>
                <a:path w="6497" h="6496" extrusionOk="0">
                  <a:moveTo>
                    <a:pt x="1" y="1"/>
                  </a:moveTo>
                  <a:cubicBezTo>
                    <a:pt x="392" y="540"/>
                    <a:pt x="801" y="1061"/>
                    <a:pt x="1211" y="1545"/>
                  </a:cubicBezTo>
                  <a:lnTo>
                    <a:pt x="4989" y="5305"/>
                  </a:lnTo>
                  <a:cubicBezTo>
                    <a:pt x="5472" y="5733"/>
                    <a:pt x="5975" y="6124"/>
                    <a:pt x="6496" y="6496"/>
                  </a:cubicBezTo>
                  <a:lnTo>
                    <a:pt x="1"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 name="Google Shape;361;p13"/>
          <p:cNvSpPr txBox="1">
            <a:spLocks noGrp="1"/>
          </p:cNvSpPr>
          <p:nvPr>
            <p:ph type="title"/>
          </p:nvPr>
        </p:nvSpPr>
        <p:spPr>
          <a:xfrm>
            <a:off x="3872700" y="2704675"/>
            <a:ext cx="3602100" cy="5760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sz="2100" b="1">
                <a:latin typeface="Barlow"/>
                <a:ea typeface="Barlow"/>
                <a:cs typeface="Barlow"/>
                <a:sym typeface="Barlow"/>
              </a:defRPr>
            </a:lvl1pPr>
            <a:lvl2pPr lvl="1" algn="r" rtl="0">
              <a:spcBef>
                <a:spcPts val="0"/>
              </a:spcBef>
              <a:spcAft>
                <a:spcPts val="0"/>
              </a:spcAft>
              <a:buSzPts val="4100"/>
              <a:buNone/>
              <a:defRPr/>
            </a:lvl2pPr>
            <a:lvl3pPr lvl="2" algn="r" rtl="0">
              <a:spcBef>
                <a:spcPts val="0"/>
              </a:spcBef>
              <a:spcAft>
                <a:spcPts val="0"/>
              </a:spcAft>
              <a:buSzPts val="4100"/>
              <a:buNone/>
              <a:defRPr/>
            </a:lvl3pPr>
            <a:lvl4pPr lvl="3" algn="r" rtl="0">
              <a:spcBef>
                <a:spcPts val="0"/>
              </a:spcBef>
              <a:spcAft>
                <a:spcPts val="0"/>
              </a:spcAft>
              <a:buSzPts val="4100"/>
              <a:buNone/>
              <a:defRPr/>
            </a:lvl4pPr>
            <a:lvl5pPr lvl="4" algn="r" rtl="0">
              <a:spcBef>
                <a:spcPts val="0"/>
              </a:spcBef>
              <a:spcAft>
                <a:spcPts val="0"/>
              </a:spcAft>
              <a:buSzPts val="4100"/>
              <a:buNone/>
              <a:defRPr/>
            </a:lvl5pPr>
            <a:lvl6pPr lvl="5" algn="r" rtl="0">
              <a:spcBef>
                <a:spcPts val="0"/>
              </a:spcBef>
              <a:spcAft>
                <a:spcPts val="0"/>
              </a:spcAft>
              <a:buSzPts val="4100"/>
              <a:buNone/>
              <a:defRPr/>
            </a:lvl6pPr>
            <a:lvl7pPr lvl="6" algn="r" rtl="0">
              <a:spcBef>
                <a:spcPts val="0"/>
              </a:spcBef>
              <a:spcAft>
                <a:spcPts val="0"/>
              </a:spcAft>
              <a:buSzPts val="4100"/>
              <a:buNone/>
              <a:defRPr/>
            </a:lvl7pPr>
            <a:lvl8pPr lvl="7" algn="r" rtl="0">
              <a:spcBef>
                <a:spcPts val="0"/>
              </a:spcBef>
              <a:spcAft>
                <a:spcPts val="0"/>
              </a:spcAft>
              <a:buSzPts val="4100"/>
              <a:buNone/>
              <a:defRPr/>
            </a:lvl8pPr>
            <a:lvl9pPr lvl="8" algn="r" rtl="0">
              <a:spcBef>
                <a:spcPts val="0"/>
              </a:spcBef>
              <a:spcAft>
                <a:spcPts val="0"/>
              </a:spcAft>
              <a:buSzPts val="4100"/>
              <a:buNone/>
              <a:defRPr/>
            </a:lvl9pPr>
          </a:lstStyle>
          <a:p>
            <a:endParaRPr/>
          </a:p>
        </p:txBody>
      </p:sp>
      <p:sp>
        <p:nvSpPr>
          <p:cNvPr id="362" name="Google Shape;362;p13"/>
          <p:cNvSpPr txBox="1">
            <a:spLocks noGrp="1"/>
          </p:cNvSpPr>
          <p:nvPr>
            <p:ph type="subTitle" idx="1"/>
          </p:nvPr>
        </p:nvSpPr>
        <p:spPr>
          <a:xfrm>
            <a:off x="3486300" y="567600"/>
            <a:ext cx="4374900" cy="185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2500"/>
            </a:lvl1pPr>
            <a:lvl2pPr lvl="1" algn="r" rtl="0">
              <a:spcBef>
                <a:spcPts val="160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CUSTOM_1">
    <p:bg>
      <p:bgPr>
        <a:solidFill>
          <a:schemeClr val="lt1"/>
        </a:solidFill>
        <a:effectLst/>
      </p:bgPr>
    </p:bg>
    <p:spTree>
      <p:nvGrpSpPr>
        <p:cNvPr id="1" name="Shape 363"/>
        <p:cNvGrpSpPr/>
        <p:nvPr/>
      </p:nvGrpSpPr>
      <p:grpSpPr>
        <a:xfrm>
          <a:off x="0" y="0"/>
          <a:ext cx="0" cy="0"/>
          <a:chOff x="0" y="0"/>
          <a:chExt cx="0" cy="0"/>
        </a:xfrm>
      </p:grpSpPr>
      <p:sp>
        <p:nvSpPr>
          <p:cNvPr id="364" name="Google Shape;364;p14"/>
          <p:cNvSpPr txBox="1">
            <a:spLocks noGrp="1"/>
          </p:cNvSpPr>
          <p:nvPr>
            <p:ph type="subTitle" idx="1"/>
          </p:nvPr>
        </p:nvSpPr>
        <p:spPr>
          <a:xfrm>
            <a:off x="408250" y="3811325"/>
            <a:ext cx="25956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65" name="Google Shape;365;p14"/>
          <p:cNvSpPr txBox="1">
            <a:spLocks noGrp="1"/>
          </p:cNvSpPr>
          <p:nvPr>
            <p:ph type="subTitle" idx="2"/>
          </p:nvPr>
        </p:nvSpPr>
        <p:spPr>
          <a:xfrm>
            <a:off x="408250" y="2251225"/>
            <a:ext cx="2595600" cy="360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366" name="Google Shape;366;p14"/>
          <p:cNvSpPr/>
          <p:nvPr/>
        </p:nvSpPr>
        <p:spPr>
          <a:xfrm rot="558209" flipH="1">
            <a:off x="-806164" y="-1681105"/>
            <a:ext cx="2057275" cy="4821459"/>
          </a:xfrm>
          <a:custGeom>
            <a:avLst/>
            <a:gdLst/>
            <a:ahLst/>
            <a:cxnLst/>
            <a:rect l="l" t="t" r="r" b="b"/>
            <a:pathLst>
              <a:path w="49036" h="125599" extrusionOk="0">
                <a:moveTo>
                  <a:pt x="18314" y="0"/>
                </a:moveTo>
                <a:cubicBezTo>
                  <a:pt x="16921" y="0"/>
                  <a:pt x="15545" y="200"/>
                  <a:pt x="14244" y="701"/>
                </a:cubicBezTo>
                <a:cubicBezTo>
                  <a:pt x="10408" y="2202"/>
                  <a:pt x="8140" y="6138"/>
                  <a:pt x="6505" y="9907"/>
                </a:cubicBezTo>
                <a:cubicBezTo>
                  <a:pt x="1402" y="21716"/>
                  <a:pt x="1" y="36093"/>
                  <a:pt x="6972" y="46901"/>
                </a:cubicBezTo>
                <a:cubicBezTo>
                  <a:pt x="9641" y="51037"/>
                  <a:pt x="13510" y="54706"/>
                  <a:pt x="14077" y="59576"/>
                </a:cubicBezTo>
                <a:cubicBezTo>
                  <a:pt x="14644" y="64180"/>
                  <a:pt x="12143" y="68683"/>
                  <a:pt x="12676" y="73253"/>
                </a:cubicBezTo>
                <a:cubicBezTo>
                  <a:pt x="13410" y="79390"/>
                  <a:pt x="19348" y="83593"/>
                  <a:pt x="21382" y="89398"/>
                </a:cubicBezTo>
                <a:cubicBezTo>
                  <a:pt x="22216" y="91699"/>
                  <a:pt x="22383" y="94234"/>
                  <a:pt x="21916" y="96603"/>
                </a:cubicBezTo>
                <a:cubicBezTo>
                  <a:pt x="21182" y="100372"/>
                  <a:pt x="18914" y="103474"/>
                  <a:pt x="17913" y="107110"/>
                </a:cubicBezTo>
                <a:cubicBezTo>
                  <a:pt x="16312" y="112948"/>
                  <a:pt x="18180" y="118418"/>
                  <a:pt x="20749" y="123622"/>
                </a:cubicBezTo>
                <a:cubicBezTo>
                  <a:pt x="21082" y="124289"/>
                  <a:pt x="21483" y="124990"/>
                  <a:pt x="22083" y="125423"/>
                </a:cubicBezTo>
                <a:cubicBezTo>
                  <a:pt x="22221" y="125534"/>
                  <a:pt x="22405" y="125599"/>
                  <a:pt x="22559" y="125599"/>
                </a:cubicBezTo>
                <a:cubicBezTo>
                  <a:pt x="22591" y="125599"/>
                  <a:pt x="22621" y="125596"/>
                  <a:pt x="22650" y="125590"/>
                </a:cubicBezTo>
                <a:cubicBezTo>
                  <a:pt x="23017" y="125557"/>
                  <a:pt x="23217" y="125090"/>
                  <a:pt x="23317" y="124656"/>
                </a:cubicBezTo>
                <a:cubicBezTo>
                  <a:pt x="23484" y="123555"/>
                  <a:pt x="23084" y="122488"/>
                  <a:pt x="22984" y="121387"/>
                </a:cubicBezTo>
                <a:cubicBezTo>
                  <a:pt x="22850" y="120253"/>
                  <a:pt x="22884" y="119119"/>
                  <a:pt x="23050" y="117985"/>
                </a:cubicBezTo>
                <a:cubicBezTo>
                  <a:pt x="23717" y="113782"/>
                  <a:pt x="26653" y="110946"/>
                  <a:pt x="28654" y="107310"/>
                </a:cubicBezTo>
                <a:cubicBezTo>
                  <a:pt x="30989" y="103107"/>
                  <a:pt x="31723" y="98037"/>
                  <a:pt x="30656" y="93367"/>
                </a:cubicBezTo>
                <a:cubicBezTo>
                  <a:pt x="29555" y="88630"/>
                  <a:pt x="26753" y="84194"/>
                  <a:pt x="27220" y="79390"/>
                </a:cubicBezTo>
                <a:cubicBezTo>
                  <a:pt x="27654" y="75087"/>
                  <a:pt x="30589" y="71418"/>
                  <a:pt x="31356" y="67115"/>
                </a:cubicBezTo>
                <a:cubicBezTo>
                  <a:pt x="31890" y="64046"/>
                  <a:pt x="31189" y="60877"/>
                  <a:pt x="31323" y="57708"/>
                </a:cubicBezTo>
                <a:cubicBezTo>
                  <a:pt x="31523" y="51604"/>
                  <a:pt x="34759" y="46033"/>
                  <a:pt x="38561" y="41263"/>
                </a:cubicBezTo>
                <a:cubicBezTo>
                  <a:pt x="41697" y="37360"/>
                  <a:pt x="45366" y="33691"/>
                  <a:pt x="47101" y="29021"/>
                </a:cubicBezTo>
                <a:cubicBezTo>
                  <a:pt x="49036" y="24218"/>
                  <a:pt x="48502" y="18514"/>
                  <a:pt x="45533" y="14311"/>
                </a:cubicBezTo>
                <a:cubicBezTo>
                  <a:pt x="44265" y="12509"/>
                  <a:pt x="42664" y="11008"/>
                  <a:pt x="40996" y="9674"/>
                </a:cubicBezTo>
                <a:cubicBezTo>
                  <a:pt x="35593" y="5304"/>
                  <a:pt x="29255" y="1902"/>
                  <a:pt x="22483" y="501"/>
                </a:cubicBezTo>
                <a:cubicBezTo>
                  <a:pt x="21116" y="200"/>
                  <a:pt x="19706" y="0"/>
                  <a:pt x="183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4"/>
          <p:cNvSpPr/>
          <p:nvPr/>
        </p:nvSpPr>
        <p:spPr>
          <a:xfrm rot="558274" flipH="1">
            <a:off x="8435473" y="3254647"/>
            <a:ext cx="1354171" cy="3173560"/>
          </a:xfrm>
          <a:custGeom>
            <a:avLst/>
            <a:gdLst/>
            <a:ahLst/>
            <a:cxnLst/>
            <a:rect l="l" t="t" r="r" b="b"/>
            <a:pathLst>
              <a:path w="49036" h="125599" extrusionOk="0">
                <a:moveTo>
                  <a:pt x="18314" y="0"/>
                </a:moveTo>
                <a:cubicBezTo>
                  <a:pt x="16921" y="0"/>
                  <a:pt x="15545" y="200"/>
                  <a:pt x="14244" y="701"/>
                </a:cubicBezTo>
                <a:cubicBezTo>
                  <a:pt x="10408" y="2202"/>
                  <a:pt x="8140" y="6138"/>
                  <a:pt x="6505" y="9907"/>
                </a:cubicBezTo>
                <a:cubicBezTo>
                  <a:pt x="1402" y="21716"/>
                  <a:pt x="1" y="36093"/>
                  <a:pt x="6972" y="46901"/>
                </a:cubicBezTo>
                <a:cubicBezTo>
                  <a:pt x="9641" y="51037"/>
                  <a:pt x="13510" y="54706"/>
                  <a:pt x="14077" y="59576"/>
                </a:cubicBezTo>
                <a:cubicBezTo>
                  <a:pt x="14644" y="64180"/>
                  <a:pt x="12143" y="68683"/>
                  <a:pt x="12676" y="73253"/>
                </a:cubicBezTo>
                <a:cubicBezTo>
                  <a:pt x="13410" y="79390"/>
                  <a:pt x="19348" y="83593"/>
                  <a:pt x="21382" y="89398"/>
                </a:cubicBezTo>
                <a:cubicBezTo>
                  <a:pt x="22216" y="91699"/>
                  <a:pt x="22383" y="94234"/>
                  <a:pt x="21916" y="96603"/>
                </a:cubicBezTo>
                <a:cubicBezTo>
                  <a:pt x="21182" y="100372"/>
                  <a:pt x="18914" y="103474"/>
                  <a:pt x="17913" y="107110"/>
                </a:cubicBezTo>
                <a:cubicBezTo>
                  <a:pt x="16312" y="112948"/>
                  <a:pt x="18180" y="118418"/>
                  <a:pt x="20749" y="123622"/>
                </a:cubicBezTo>
                <a:cubicBezTo>
                  <a:pt x="21082" y="124289"/>
                  <a:pt x="21483" y="124990"/>
                  <a:pt x="22083" y="125423"/>
                </a:cubicBezTo>
                <a:cubicBezTo>
                  <a:pt x="22221" y="125534"/>
                  <a:pt x="22405" y="125599"/>
                  <a:pt x="22559" y="125599"/>
                </a:cubicBezTo>
                <a:cubicBezTo>
                  <a:pt x="22591" y="125599"/>
                  <a:pt x="22621" y="125596"/>
                  <a:pt x="22650" y="125590"/>
                </a:cubicBezTo>
                <a:cubicBezTo>
                  <a:pt x="23017" y="125557"/>
                  <a:pt x="23217" y="125090"/>
                  <a:pt x="23317" y="124656"/>
                </a:cubicBezTo>
                <a:cubicBezTo>
                  <a:pt x="23484" y="123555"/>
                  <a:pt x="23084" y="122488"/>
                  <a:pt x="22984" y="121387"/>
                </a:cubicBezTo>
                <a:cubicBezTo>
                  <a:pt x="22850" y="120253"/>
                  <a:pt x="22884" y="119119"/>
                  <a:pt x="23050" y="117985"/>
                </a:cubicBezTo>
                <a:cubicBezTo>
                  <a:pt x="23717" y="113782"/>
                  <a:pt x="26653" y="110946"/>
                  <a:pt x="28654" y="107310"/>
                </a:cubicBezTo>
                <a:cubicBezTo>
                  <a:pt x="30989" y="103107"/>
                  <a:pt x="31723" y="98037"/>
                  <a:pt x="30656" y="93367"/>
                </a:cubicBezTo>
                <a:cubicBezTo>
                  <a:pt x="29555" y="88630"/>
                  <a:pt x="26753" y="84194"/>
                  <a:pt x="27220" y="79390"/>
                </a:cubicBezTo>
                <a:cubicBezTo>
                  <a:pt x="27654" y="75087"/>
                  <a:pt x="30589" y="71418"/>
                  <a:pt x="31356" y="67115"/>
                </a:cubicBezTo>
                <a:cubicBezTo>
                  <a:pt x="31890" y="64046"/>
                  <a:pt x="31189" y="60877"/>
                  <a:pt x="31323" y="57708"/>
                </a:cubicBezTo>
                <a:cubicBezTo>
                  <a:pt x="31523" y="51604"/>
                  <a:pt x="34759" y="46033"/>
                  <a:pt x="38561" y="41263"/>
                </a:cubicBezTo>
                <a:cubicBezTo>
                  <a:pt x="41697" y="37360"/>
                  <a:pt x="45366" y="33691"/>
                  <a:pt x="47101" y="29021"/>
                </a:cubicBezTo>
                <a:cubicBezTo>
                  <a:pt x="49036" y="24218"/>
                  <a:pt x="48502" y="18514"/>
                  <a:pt x="45533" y="14311"/>
                </a:cubicBezTo>
                <a:cubicBezTo>
                  <a:pt x="44265" y="12509"/>
                  <a:pt x="42664" y="11008"/>
                  <a:pt x="40996" y="9674"/>
                </a:cubicBezTo>
                <a:cubicBezTo>
                  <a:pt x="35593" y="5304"/>
                  <a:pt x="29255" y="1902"/>
                  <a:pt x="22483" y="501"/>
                </a:cubicBezTo>
                <a:cubicBezTo>
                  <a:pt x="21116" y="200"/>
                  <a:pt x="19706" y="0"/>
                  <a:pt x="183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4"/>
          <p:cNvSpPr/>
          <p:nvPr/>
        </p:nvSpPr>
        <p:spPr>
          <a:xfrm flipH="1">
            <a:off x="2741848" y="4672797"/>
            <a:ext cx="659802" cy="167000"/>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4"/>
          <p:cNvSpPr/>
          <p:nvPr/>
        </p:nvSpPr>
        <p:spPr>
          <a:xfrm>
            <a:off x="5575075" y="427663"/>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14"/>
          <p:cNvGrpSpPr/>
          <p:nvPr/>
        </p:nvGrpSpPr>
        <p:grpSpPr>
          <a:xfrm flipH="1">
            <a:off x="7396778" y="-646135"/>
            <a:ext cx="1947310" cy="1947310"/>
            <a:chOff x="624503" y="61115"/>
            <a:chExt cx="1947310" cy="1947310"/>
          </a:xfrm>
        </p:grpSpPr>
        <p:sp>
          <p:nvSpPr>
            <p:cNvPr id="371" name="Google Shape;371;p14"/>
            <p:cNvSpPr/>
            <p:nvPr/>
          </p:nvSpPr>
          <p:spPr>
            <a:xfrm>
              <a:off x="2048296" y="171379"/>
              <a:ext cx="413839" cy="413221"/>
            </a:xfrm>
            <a:custGeom>
              <a:avLst/>
              <a:gdLst/>
              <a:ahLst/>
              <a:cxnLst/>
              <a:rect l="l" t="t" r="r" b="b"/>
              <a:pathLst>
                <a:path w="12712" h="12693" extrusionOk="0">
                  <a:moveTo>
                    <a:pt x="0" y="0"/>
                  </a:moveTo>
                  <a:lnTo>
                    <a:pt x="12712" y="12693"/>
                  </a:lnTo>
                  <a:cubicBezTo>
                    <a:pt x="12600" y="12469"/>
                    <a:pt x="12451" y="12228"/>
                    <a:pt x="12339" y="12004"/>
                  </a:cubicBezTo>
                  <a:lnTo>
                    <a:pt x="726" y="391"/>
                  </a:lnTo>
                  <a:cubicBezTo>
                    <a:pt x="503" y="242"/>
                    <a:pt x="261" y="131"/>
                    <a:pt x="0"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4"/>
            <p:cNvSpPr/>
            <p:nvPr/>
          </p:nvSpPr>
          <p:spPr>
            <a:xfrm>
              <a:off x="1913778" y="112617"/>
              <a:ext cx="605914" cy="605881"/>
            </a:xfrm>
            <a:custGeom>
              <a:avLst/>
              <a:gdLst/>
              <a:ahLst/>
              <a:cxnLst/>
              <a:rect l="l" t="t" r="r" b="b"/>
              <a:pathLst>
                <a:path w="18612" h="18611" extrusionOk="0">
                  <a:moveTo>
                    <a:pt x="1" y="0"/>
                  </a:moveTo>
                  <a:lnTo>
                    <a:pt x="18612" y="18611"/>
                  </a:lnTo>
                  <a:cubicBezTo>
                    <a:pt x="18556" y="18481"/>
                    <a:pt x="18500" y="18313"/>
                    <a:pt x="18444" y="18127"/>
                  </a:cubicBezTo>
                  <a:lnTo>
                    <a:pt x="503" y="186"/>
                  </a:lnTo>
                  <a:cubicBezTo>
                    <a:pt x="354" y="130"/>
                    <a:pt x="150" y="74"/>
                    <a:pt x="1"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4"/>
            <p:cNvSpPr/>
            <p:nvPr/>
          </p:nvSpPr>
          <p:spPr>
            <a:xfrm>
              <a:off x="1807747" y="84132"/>
              <a:ext cx="742254" cy="742221"/>
            </a:xfrm>
            <a:custGeom>
              <a:avLst/>
              <a:gdLst/>
              <a:ahLst/>
              <a:cxnLst/>
              <a:rect l="l" t="t" r="r" b="b"/>
              <a:pathLst>
                <a:path w="22800" h="22799" extrusionOk="0">
                  <a:moveTo>
                    <a:pt x="1" y="0"/>
                  </a:moveTo>
                  <a:lnTo>
                    <a:pt x="22799" y="22799"/>
                  </a:lnTo>
                  <a:cubicBezTo>
                    <a:pt x="22743" y="22650"/>
                    <a:pt x="22725" y="22519"/>
                    <a:pt x="22706" y="22370"/>
                  </a:cubicBezTo>
                  <a:lnTo>
                    <a:pt x="410" y="93"/>
                  </a:lnTo>
                  <a:cubicBezTo>
                    <a:pt x="280" y="75"/>
                    <a:pt x="131" y="19"/>
                    <a:pt x="1"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4"/>
            <p:cNvSpPr/>
            <p:nvPr/>
          </p:nvSpPr>
          <p:spPr>
            <a:xfrm>
              <a:off x="1715063" y="68375"/>
              <a:ext cx="850076" cy="849458"/>
            </a:xfrm>
            <a:custGeom>
              <a:avLst/>
              <a:gdLst/>
              <a:ahLst/>
              <a:cxnLst/>
              <a:rect l="l" t="t" r="r" b="b"/>
              <a:pathLst>
                <a:path w="26112" h="26093" extrusionOk="0">
                  <a:moveTo>
                    <a:pt x="1" y="0"/>
                  </a:moveTo>
                  <a:lnTo>
                    <a:pt x="26111" y="26093"/>
                  </a:lnTo>
                  <a:cubicBezTo>
                    <a:pt x="26111" y="25981"/>
                    <a:pt x="26093" y="25869"/>
                    <a:pt x="26056" y="25739"/>
                  </a:cubicBezTo>
                  <a:lnTo>
                    <a:pt x="373" y="38"/>
                  </a:lnTo>
                  <a:cubicBezTo>
                    <a:pt x="261" y="19"/>
                    <a:pt x="131" y="19"/>
                    <a:pt x="1"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4"/>
            <p:cNvSpPr/>
            <p:nvPr/>
          </p:nvSpPr>
          <p:spPr>
            <a:xfrm>
              <a:off x="1632047" y="61115"/>
              <a:ext cx="939147" cy="939114"/>
            </a:xfrm>
            <a:custGeom>
              <a:avLst/>
              <a:gdLst/>
              <a:ahLst/>
              <a:cxnLst/>
              <a:rect l="l" t="t" r="r" b="b"/>
              <a:pathLst>
                <a:path w="28848" h="28847" extrusionOk="0">
                  <a:moveTo>
                    <a:pt x="1" y="0"/>
                  </a:moveTo>
                  <a:lnTo>
                    <a:pt x="28848" y="28847"/>
                  </a:lnTo>
                  <a:lnTo>
                    <a:pt x="28848" y="28549"/>
                  </a:lnTo>
                  <a:lnTo>
                    <a:pt x="354" y="37"/>
                  </a:lnTo>
                  <a:cubicBezTo>
                    <a:pt x="224" y="37"/>
                    <a:pt x="113" y="37"/>
                    <a:pt x="1"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4"/>
            <p:cNvSpPr/>
            <p:nvPr/>
          </p:nvSpPr>
          <p:spPr>
            <a:xfrm>
              <a:off x="1555706" y="62320"/>
              <a:ext cx="1016107" cy="1016074"/>
            </a:xfrm>
            <a:custGeom>
              <a:avLst/>
              <a:gdLst/>
              <a:ahLst/>
              <a:cxnLst/>
              <a:rect l="l" t="t" r="r" b="b"/>
              <a:pathLst>
                <a:path w="31212" h="31211" extrusionOk="0">
                  <a:moveTo>
                    <a:pt x="317" y="0"/>
                  </a:moveTo>
                  <a:cubicBezTo>
                    <a:pt x="206" y="0"/>
                    <a:pt x="113" y="0"/>
                    <a:pt x="1" y="19"/>
                  </a:cubicBezTo>
                  <a:lnTo>
                    <a:pt x="31193" y="31211"/>
                  </a:lnTo>
                  <a:cubicBezTo>
                    <a:pt x="31193" y="31099"/>
                    <a:pt x="31211" y="30987"/>
                    <a:pt x="31211" y="30894"/>
                  </a:cubicBezTo>
                  <a:lnTo>
                    <a:pt x="317"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4"/>
            <p:cNvSpPr/>
            <p:nvPr/>
          </p:nvSpPr>
          <p:spPr>
            <a:xfrm>
              <a:off x="1484215" y="66552"/>
              <a:ext cx="1082128" cy="1081510"/>
            </a:xfrm>
            <a:custGeom>
              <a:avLst/>
              <a:gdLst/>
              <a:ahLst/>
              <a:cxnLst/>
              <a:rect l="l" t="t" r="r" b="b"/>
              <a:pathLst>
                <a:path w="33240" h="33221" extrusionOk="0">
                  <a:moveTo>
                    <a:pt x="299" y="1"/>
                  </a:moveTo>
                  <a:cubicBezTo>
                    <a:pt x="206" y="1"/>
                    <a:pt x="112" y="19"/>
                    <a:pt x="1" y="19"/>
                  </a:cubicBezTo>
                  <a:lnTo>
                    <a:pt x="33202" y="33221"/>
                  </a:lnTo>
                  <a:cubicBezTo>
                    <a:pt x="33221" y="33146"/>
                    <a:pt x="33240" y="33053"/>
                    <a:pt x="33240" y="32942"/>
                  </a:cubicBezTo>
                  <a:lnTo>
                    <a:pt x="299"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4"/>
            <p:cNvSpPr/>
            <p:nvPr/>
          </p:nvSpPr>
          <p:spPr>
            <a:xfrm>
              <a:off x="1417575" y="76254"/>
              <a:ext cx="1139685" cy="1139067"/>
            </a:xfrm>
            <a:custGeom>
              <a:avLst/>
              <a:gdLst/>
              <a:ahLst/>
              <a:cxnLst/>
              <a:rect l="l" t="t" r="r" b="b"/>
              <a:pathLst>
                <a:path w="35008" h="34989" extrusionOk="0">
                  <a:moveTo>
                    <a:pt x="280" y="0"/>
                  </a:moveTo>
                  <a:cubicBezTo>
                    <a:pt x="187" y="38"/>
                    <a:pt x="94" y="56"/>
                    <a:pt x="1" y="56"/>
                  </a:cubicBezTo>
                  <a:lnTo>
                    <a:pt x="34952" y="34989"/>
                  </a:lnTo>
                  <a:lnTo>
                    <a:pt x="35008" y="34709"/>
                  </a:lnTo>
                  <a:lnTo>
                    <a:pt x="28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4"/>
            <p:cNvSpPr/>
            <p:nvPr/>
          </p:nvSpPr>
          <p:spPr>
            <a:xfrm>
              <a:off x="1355786" y="90187"/>
              <a:ext cx="1188160" cy="1188160"/>
            </a:xfrm>
            <a:custGeom>
              <a:avLst/>
              <a:gdLst/>
              <a:ahLst/>
              <a:cxnLst/>
              <a:rect l="l" t="t" r="r" b="b"/>
              <a:pathLst>
                <a:path w="36497" h="36497" extrusionOk="0">
                  <a:moveTo>
                    <a:pt x="242" y="0"/>
                  </a:moveTo>
                  <a:cubicBezTo>
                    <a:pt x="149" y="19"/>
                    <a:pt x="56" y="38"/>
                    <a:pt x="0" y="75"/>
                  </a:cubicBezTo>
                  <a:lnTo>
                    <a:pt x="36422" y="36496"/>
                  </a:lnTo>
                  <a:cubicBezTo>
                    <a:pt x="36440" y="36403"/>
                    <a:pt x="36477" y="36310"/>
                    <a:pt x="36496" y="36236"/>
                  </a:cubicBezTo>
                  <a:lnTo>
                    <a:pt x="242"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4"/>
            <p:cNvSpPr/>
            <p:nvPr/>
          </p:nvSpPr>
          <p:spPr>
            <a:xfrm>
              <a:off x="1295787" y="106530"/>
              <a:ext cx="1231165" cy="1230579"/>
            </a:xfrm>
            <a:custGeom>
              <a:avLst/>
              <a:gdLst/>
              <a:ahLst/>
              <a:cxnLst/>
              <a:rect l="l" t="t" r="r" b="b"/>
              <a:pathLst>
                <a:path w="37818" h="37800" extrusionOk="0">
                  <a:moveTo>
                    <a:pt x="261" y="1"/>
                  </a:moveTo>
                  <a:cubicBezTo>
                    <a:pt x="168" y="38"/>
                    <a:pt x="94" y="57"/>
                    <a:pt x="1" y="75"/>
                  </a:cubicBezTo>
                  <a:lnTo>
                    <a:pt x="37725" y="37799"/>
                  </a:lnTo>
                  <a:cubicBezTo>
                    <a:pt x="37762" y="37744"/>
                    <a:pt x="37781" y="37651"/>
                    <a:pt x="37818" y="37576"/>
                  </a:cubicBezTo>
                  <a:lnTo>
                    <a:pt x="261"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4"/>
            <p:cNvSpPr/>
            <p:nvPr/>
          </p:nvSpPr>
          <p:spPr>
            <a:xfrm>
              <a:off x="1239467" y="126551"/>
              <a:ext cx="1267496" cy="1266910"/>
            </a:xfrm>
            <a:custGeom>
              <a:avLst/>
              <a:gdLst/>
              <a:ahLst/>
              <a:cxnLst/>
              <a:rect l="l" t="t" r="r" b="b"/>
              <a:pathLst>
                <a:path w="38934" h="38916" extrusionOk="0">
                  <a:moveTo>
                    <a:pt x="242" y="0"/>
                  </a:moveTo>
                  <a:cubicBezTo>
                    <a:pt x="168" y="19"/>
                    <a:pt x="75" y="75"/>
                    <a:pt x="0" y="93"/>
                  </a:cubicBezTo>
                  <a:lnTo>
                    <a:pt x="38841" y="38915"/>
                  </a:lnTo>
                  <a:cubicBezTo>
                    <a:pt x="38878" y="38841"/>
                    <a:pt x="38897" y="38785"/>
                    <a:pt x="38934" y="38710"/>
                  </a:cubicBezTo>
                  <a:lnTo>
                    <a:pt x="242"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4"/>
            <p:cNvSpPr/>
            <p:nvPr/>
          </p:nvSpPr>
          <p:spPr>
            <a:xfrm>
              <a:off x="1186142" y="148949"/>
              <a:ext cx="1297805" cy="1299042"/>
            </a:xfrm>
            <a:custGeom>
              <a:avLst/>
              <a:gdLst/>
              <a:ahLst/>
              <a:cxnLst/>
              <a:rect l="l" t="t" r="r" b="b"/>
              <a:pathLst>
                <a:path w="39865" h="39903" extrusionOk="0">
                  <a:moveTo>
                    <a:pt x="224" y="1"/>
                  </a:moveTo>
                  <a:cubicBezTo>
                    <a:pt x="149" y="38"/>
                    <a:pt x="93" y="75"/>
                    <a:pt x="0" y="131"/>
                  </a:cubicBezTo>
                  <a:lnTo>
                    <a:pt x="39772" y="39902"/>
                  </a:lnTo>
                  <a:cubicBezTo>
                    <a:pt x="39790" y="39809"/>
                    <a:pt x="39846" y="39735"/>
                    <a:pt x="39865" y="39679"/>
                  </a:cubicBezTo>
                  <a:lnTo>
                    <a:pt x="224"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4"/>
            <p:cNvSpPr/>
            <p:nvPr/>
          </p:nvSpPr>
          <p:spPr>
            <a:xfrm>
              <a:off x="1135258" y="174993"/>
              <a:ext cx="1323849" cy="1323882"/>
            </a:xfrm>
            <a:custGeom>
              <a:avLst/>
              <a:gdLst/>
              <a:ahLst/>
              <a:cxnLst/>
              <a:rect l="l" t="t" r="r" b="b"/>
              <a:pathLst>
                <a:path w="40665" h="40666" extrusionOk="0">
                  <a:moveTo>
                    <a:pt x="205" y="1"/>
                  </a:moveTo>
                  <a:cubicBezTo>
                    <a:pt x="130" y="38"/>
                    <a:pt x="74" y="75"/>
                    <a:pt x="0" y="113"/>
                  </a:cubicBezTo>
                  <a:lnTo>
                    <a:pt x="40553" y="40665"/>
                  </a:lnTo>
                  <a:cubicBezTo>
                    <a:pt x="40572" y="40591"/>
                    <a:pt x="40609" y="40517"/>
                    <a:pt x="40665" y="40461"/>
                  </a:cubicBezTo>
                  <a:lnTo>
                    <a:pt x="205"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4"/>
            <p:cNvSpPr/>
            <p:nvPr/>
          </p:nvSpPr>
          <p:spPr>
            <a:xfrm>
              <a:off x="1086165" y="202893"/>
              <a:ext cx="1345075" cy="1344456"/>
            </a:xfrm>
            <a:custGeom>
              <a:avLst/>
              <a:gdLst/>
              <a:ahLst/>
              <a:cxnLst/>
              <a:rect l="l" t="t" r="r" b="b"/>
              <a:pathLst>
                <a:path w="41317" h="41298" extrusionOk="0">
                  <a:moveTo>
                    <a:pt x="205" y="0"/>
                  </a:moveTo>
                  <a:cubicBezTo>
                    <a:pt x="131" y="56"/>
                    <a:pt x="56" y="93"/>
                    <a:pt x="1" y="112"/>
                  </a:cubicBezTo>
                  <a:lnTo>
                    <a:pt x="41168" y="41297"/>
                  </a:lnTo>
                  <a:lnTo>
                    <a:pt x="41316" y="41093"/>
                  </a:lnTo>
                  <a:lnTo>
                    <a:pt x="205"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4"/>
            <p:cNvSpPr/>
            <p:nvPr/>
          </p:nvSpPr>
          <p:spPr>
            <a:xfrm>
              <a:off x="1040132" y="233169"/>
              <a:ext cx="1360799" cy="1360832"/>
            </a:xfrm>
            <a:custGeom>
              <a:avLst/>
              <a:gdLst/>
              <a:ahLst/>
              <a:cxnLst/>
              <a:rect l="l" t="t" r="r" b="b"/>
              <a:pathLst>
                <a:path w="41800" h="41801" extrusionOk="0">
                  <a:moveTo>
                    <a:pt x="205" y="1"/>
                  </a:moveTo>
                  <a:cubicBezTo>
                    <a:pt x="130" y="56"/>
                    <a:pt x="56" y="94"/>
                    <a:pt x="0" y="131"/>
                  </a:cubicBezTo>
                  <a:lnTo>
                    <a:pt x="41670" y="41800"/>
                  </a:lnTo>
                  <a:cubicBezTo>
                    <a:pt x="41707" y="41707"/>
                    <a:pt x="41744" y="41651"/>
                    <a:pt x="41800" y="41596"/>
                  </a:cubicBezTo>
                  <a:lnTo>
                    <a:pt x="205"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4"/>
            <p:cNvSpPr/>
            <p:nvPr/>
          </p:nvSpPr>
          <p:spPr>
            <a:xfrm>
              <a:off x="995890" y="265268"/>
              <a:ext cx="1372323" cy="1372356"/>
            </a:xfrm>
            <a:custGeom>
              <a:avLst/>
              <a:gdLst/>
              <a:ahLst/>
              <a:cxnLst/>
              <a:rect l="l" t="t" r="r" b="b"/>
              <a:pathLst>
                <a:path w="42154" h="42155" extrusionOk="0">
                  <a:moveTo>
                    <a:pt x="187" y="1"/>
                  </a:moveTo>
                  <a:cubicBezTo>
                    <a:pt x="112" y="38"/>
                    <a:pt x="75" y="94"/>
                    <a:pt x="1" y="131"/>
                  </a:cubicBezTo>
                  <a:lnTo>
                    <a:pt x="42005" y="42154"/>
                  </a:lnTo>
                  <a:cubicBezTo>
                    <a:pt x="42061" y="42080"/>
                    <a:pt x="42098" y="42024"/>
                    <a:pt x="42154" y="41968"/>
                  </a:cubicBezTo>
                  <a:lnTo>
                    <a:pt x="187"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4"/>
            <p:cNvSpPr/>
            <p:nvPr/>
          </p:nvSpPr>
          <p:spPr>
            <a:xfrm>
              <a:off x="954676" y="299809"/>
              <a:ext cx="1379616" cy="1380234"/>
            </a:xfrm>
            <a:custGeom>
              <a:avLst/>
              <a:gdLst/>
              <a:ahLst/>
              <a:cxnLst/>
              <a:rect l="l" t="t" r="r" b="b"/>
              <a:pathLst>
                <a:path w="42378" h="42397" extrusionOk="0">
                  <a:moveTo>
                    <a:pt x="168" y="1"/>
                  </a:moveTo>
                  <a:cubicBezTo>
                    <a:pt x="94" y="57"/>
                    <a:pt x="57" y="94"/>
                    <a:pt x="1" y="168"/>
                  </a:cubicBezTo>
                  <a:lnTo>
                    <a:pt x="42229" y="42396"/>
                  </a:lnTo>
                  <a:cubicBezTo>
                    <a:pt x="42247" y="42322"/>
                    <a:pt x="42303" y="42247"/>
                    <a:pt x="42378" y="42210"/>
                  </a:cubicBezTo>
                  <a:lnTo>
                    <a:pt x="168"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4"/>
            <p:cNvSpPr/>
            <p:nvPr/>
          </p:nvSpPr>
          <p:spPr>
            <a:xfrm>
              <a:off x="914698" y="336791"/>
              <a:ext cx="1382025" cy="1382611"/>
            </a:xfrm>
            <a:custGeom>
              <a:avLst/>
              <a:gdLst/>
              <a:ahLst/>
              <a:cxnLst/>
              <a:rect l="l" t="t" r="r" b="b"/>
              <a:pathLst>
                <a:path w="42452" h="42470" extrusionOk="0">
                  <a:moveTo>
                    <a:pt x="168" y="0"/>
                  </a:moveTo>
                  <a:lnTo>
                    <a:pt x="1" y="168"/>
                  </a:lnTo>
                  <a:lnTo>
                    <a:pt x="42303" y="42470"/>
                  </a:lnTo>
                  <a:cubicBezTo>
                    <a:pt x="42340" y="42395"/>
                    <a:pt x="42415" y="42340"/>
                    <a:pt x="42452" y="42284"/>
                  </a:cubicBezTo>
                  <a:lnTo>
                    <a:pt x="168"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4"/>
            <p:cNvSpPr/>
            <p:nvPr/>
          </p:nvSpPr>
          <p:spPr>
            <a:xfrm>
              <a:off x="877130" y="375564"/>
              <a:ext cx="1381439" cy="1380820"/>
            </a:xfrm>
            <a:custGeom>
              <a:avLst/>
              <a:gdLst/>
              <a:ahLst/>
              <a:cxnLst/>
              <a:rect l="l" t="t" r="r" b="b"/>
              <a:pathLst>
                <a:path w="42434" h="42415" extrusionOk="0">
                  <a:moveTo>
                    <a:pt x="150" y="0"/>
                  </a:moveTo>
                  <a:lnTo>
                    <a:pt x="1" y="168"/>
                  </a:lnTo>
                  <a:lnTo>
                    <a:pt x="42247" y="42414"/>
                  </a:lnTo>
                  <a:cubicBezTo>
                    <a:pt x="42303" y="42358"/>
                    <a:pt x="42359" y="42321"/>
                    <a:pt x="42433" y="42247"/>
                  </a:cubicBezTo>
                  <a:lnTo>
                    <a:pt x="15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4"/>
            <p:cNvSpPr/>
            <p:nvPr/>
          </p:nvSpPr>
          <p:spPr>
            <a:xfrm>
              <a:off x="842003" y="416746"/>
              <a:ext cx="1375351" cy="1374765"/>
            </a:xfrm>
            <a:custGeom>
              <a:avLst/>
              <a:gdLst/>
              <a:ahLst/>
              <a:cxnLst/>
              <a:rect l="l" t="t" r="r" b="b"/>
              <a:pathLst>
                <a:path w="42247" h="42229" extrusionOk="0">
                  <a:moveTo>
                    <a:pt x="149" y="1"/>
                  </a:moveTo>
                  <a:cubicBezTo>
                    <a:pt x="93" y="56"/>
                    <a:pt x="56" y="112"/>
                    <a:pt x="0" y="187"/>
                  </a:cubicBezTo>
                  <a:lnTo>
                    <a:pt x="42061" y="42228"/>
                  </a:lnTo>
                  <a:cubicBezTo>
                    <a:pt x="42117" y="42191"/>
                    <a:pt x="42172" y="42154"/>
                    <a:pt x="42247" y="42098"/>
                  </a:cubicBezTo>
                  <a:lnTo>
                    <a:pt x="149"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4"/>
            <p:cNvSpPr/>
            <p:nvPr/>
          </p:nvSpPr>
          <p:spPr>
            <a:xfrm>
              <a:off x="808666" y="459751"/>
              <a:ext cx="1365682" cy="1365682"/>
            </a:xfrm>
            <a:custGeom>
              <a:avLst/>
              <a:gdLst/>
              <a:ahLst/>
              <a:cxnLst/>
              <a:rect l="l" t="t" r="r" b="b"/>
              <a:pathLst>
                <a:path w="41950" h="41950" extrusionOk="0">
                  <a:moveTo>
                    <a:pt x="150" y="1"/>
                  </a:moveTo>
                  <a:cubicBezTo>
                    <a:pt x="94" y="75"/>
                    <a:pt x="57" y="113"/>
                    <a:pt x="1" y="187"/>
                  </a:cubicBezTo>
                  <a:lnTo>
                    <a:pt x="41763" y="41950"/>
                  </a:lnTo>
                  <a:cubicBezTo>
                    <a:pt x="41801" y="41894"/>
                    <a:pt x="41875" y="41838"/>
                    <a:pt x="41950" y="41801"/>
                  </a:cubicBezTo>
                  <a:lnTo>
                    <a:pt x="150"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4"/>
            <p:cNvSpPr/>
            <p:nvPr/>
          </p:nvSpPr>
          <p:spPr>
            <a:xfrm>
              <a:off x="777186" y="505198"/>
              <a:ext cx="1351716" cy="1351749"/>
            </a:xfrm>
            <a:custGeom>
              <a:avLst/>
              <a:gdLst/>
              <a:ahLst/>
              <a:cxnLst/>
              <a:rect l="l" t="t" r="r" b="b"/>
              <a:pathLst>
                <a:path w="41521" h="41522" extrusionOk="0">
                  <a:moveTo>
                    <a:pt x="130" y="1"/>
                  </a:moveTo>
                  <a:lnTo>
                    <a:pt x="0" y="206"/>
                  </a:lnTo>
                  <a:lnTo>
                    <a:pt x="41316" y="41521"/>
                  </a:lnTo>
                  <a:cubicBezTo>
                    <a:pt x="41372" y="41447"/>
                    <a:pt x="41446" y="41410"/>
                    <a:pt x="41521" y="41354"/>
                  </a:cubicBezTo>
                  <a:lnTo>
                    <a:pt x="130"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4"/>
            <p:cNvSpPr/>
            <p:nvPr/>
          </p:nvSpPr>
          <p:spPr>
            <a:xfrm>
              <a:off x="748700" y="553087"/>
              <a:ext cx="1332346" cy="1331727"/>
            </a:xfrm>
            <a:custGeom>
              <a:avLst/>
              <a:gdLst/>
              <a:ahLst/>
              <a:cxnLst/>
              <a:rect l="l" t="t" r="r" b="b"/>
              <a:pathLst>
                <a:path w="40926" h="40907" extrusionOk="0">
                  <a:moveTo>
                    <a:pt x="131" y="0"/>
                  </a:moveTo>
                  <a:cubicBezTo>
                    <a:pt x="75" y="56"/>
                    <a:pt x="56" y="130"/>
                    <a:pt x="0" y="205"/>
                  </a:cubicBezTo>
                  <a:lnTo>
                    <a:pt x="40721" y="40907"/>
                  </a:lnTo>
                  <a:cubicBezTo>
                    <a:pt x="40795" y="40869"/>
                    <a:pt x="40851" y="40813"/>
                    <a:pt x="40925" y="40795"/>
                  </a:cubicBezTo>
                  <a:lnTo>
                    <a:pt x="131"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4"/>
            <p:cNvSpPr/>
            <p:nvPr/>
          </p:nvSpPr>
          <p:spPr>
            <a:xfrm>
              <a:off x="722656" y="602766"/>
              <a:ext cx="1308711" cy="1308092"/>
            </a:xfrm>
            <a:custGeom>
              <a:avLst/>
              <a:gdLst/>
              <a:ahLst/>
              <a:cxnLst/>
              <a:rect l="l" t="t" r="r" b="b"/>
              <a:pathLst>
                <a:path w="40200" h="40181" extrusionOk="0">
                  <a:moveTo>
                    <a:pt x="112" y="0"/>
                  </a:moveTo>
                  <a:cubicBezTo>
                    <a:pt x="56" y="75"/>
                    <a:pt x="37" y="149"/>
                    <a:pt x="0" y="205"/>
                  </a:cubicBezTo>
                  <a:lnTo>
                    <a:pt x="39957" y="40181"/>
                  </a:lnTo>
                  <a:cubicBezTo>
                    <a:pt x="40032" y="40162"/>
                    <a:pt x="40125" y="40125"/>
                    <a:pt x="40199" y="40088"/>
                  </a:cubicBezTo>
                  <a:lnTo>
                    <a:pt x="112"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4"/>
            <p:cNvSpPr/>
            <p:nvPr/>
          </p:nvSpPr>
          <p:spPr>
            <a:xfrm>
              <a:off x="699021" y="654854"/>
              <a:ext cx="1279021" cy="1280258"/>
            </a:xfrm>
            <a:custGeom>
              <a:avLst/>
              <a:gdLst/>
              <a:ahLst/>
              <a:cxnLst/>
              <a:rect l="l" t="t" r="r" b="b"/>
              <a:pathLst>
                <a:path w="39288" h="39326" extrusionOk="0">
                  <a:moveTo>
                    <a:pt x="93" y="1"/>
                  </a:moveTo>
                  <a:cubicBezTo>
                    <a:pt x="75" y="75"/>
                    <a:pt x="19" y="168"/>
                    <a:pt x="0" y="243"/>
                  </a:cubicBezTo>
                  <a:lnTo>
                    <a:pt x="39083" y="39325"/>
                  </a:lnTo>
                  <a:cubicBezTo>
                    <a:pt x="39157" y="39307"/>
                    <a:pt x="39213" y="39251"/>
                    <a:pt x="39288" y="39232"/>
                  </a:cubicBezTo>
                  <a:lnTo>
                    <a:pt x="93"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4"/>
            <p:cNvSpPr/>
            <p:nvPr/>
          </p:nvSpPr>
          <p:spPr>
            <a:xfrm>
              <a:off x="677209" y="710588"/>
              <a:ext cx="1245717" cy="1245099"/>
            </a:xfrm>
            <a:custGeom>
              <a:avLst/>
              <a:gdLst/>
              <a:ahLst/>
              <a:cxnLst/>
              <a:rect l="l" t="t" r="r" b="b"/>
              <a:pathLst>
                <a:path w="38265" h="38246" extrusionOk="0">
                  <a:moveTo>
                    <a:pt x="93" y="1"/>
                  </a:moveTo>
                  <a:cubicBezTo>
                    <a:pt x="56" y="57"/>
                    <a:pt x="37" y="150"/>
                    <a:pt x="0" y="224"/>
                  </a:cubicBezTo>
                  <a:lnTo>
                    <a:pt x="38003" y="38246"/>
                  </a:lnTo>
                  <a:cubicBezTo>
                    <a:pt x="38097" y="38246"/>
                    <a:pt x="38190" y="38190"/>
                    <a:pt x="38264" y="38172"/>
                  </a:cubicBezTo>
                  <a:lnTo>
                    <a:pt x="93"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4"/>
            <p:cNvSpPr/>
            <p:nvPr/>
          </p:nvSpPr>
          <p:spPr>
            <a:xfrm>
              <a:off x="659630" y="768764"/>
              <a:ext cx="1205707" cy="1205707"/>
            </a:xfrm>
            <a:custGeom>
              <a:avLst/>
              <a:gdLst/>
              <a:ahLst/>
              <a:cxnLst/>
              <a:rect l="l" t="t" r="r" b="b"/>
              <a:pathLst>
                <a:path w="37036" h="37036" extrusionOk="0">
                  <a:moveTo>
                    <a:pt x="75" y="0"/>
                  </a:moveTo>
                  <a:cubicBezTo>
                    <a:pt x="38" y="94"/>
                    <a:pt x="19" y="168"/>
                    <a:pt x="1" y="261"/>
                  </a:cubicBezTo>
                  <a:lnTo>
                    <a:pt x="36775" y="37036"/>
                  </a:lnTo>
                  <a:cubicBezTo>
                    <a:pt x="36850" y="37017"/>
                    <a:pt x="36943" y="36980"/>
                    <a:pt x="37036" y="36961"/>
                  </a:cubicBezTo>
                  <a:lnTo>
                    <a:pt x="75"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4"/>
            <p:cNvSpPr/>
            <p:nvPr/>
          </p:nvSpPr>
          <p:spPr>
            <a:xfrm>
              <a:off x="644492" y="829967"/>
              <a:ext cx="1158470" cy="1159056"/>
            </a:xfrm>
            <a:custGeom>
              <a:avLst/>
              <a:gdLst/>
              <a:ahLst/>
              <a:cxnLst/>
              <a:rect l="l" t="t" r="r" b="b"/>
              <a:pathLst>
                <a:path w="35585" h="35603" extrusionOk="0">
                  <a:moveTo>
                    <a:pt x="75" y="0"/>
                  </a:moveTo>
                  <a:lnTo>
                    <a:pt x="0" y="279"/>
                  </a:lnTo>
                  <a:lnTo>
                    <a:pt x="35342" y="35603"/>
                  </a:lnTo>
                  <a:cubicBezTo>
                    <a:pt x="35417" y="35603"/>
                    <a:pt x="35528" y="35565"/>
                    <a:pt x="35584" y="35547"/>
                  </a:cubicBezTo>
                  <a:lnTo>
                    <a:pt x="75"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4"/>
            <p:cNvSpPr/>
            <p:nvPr/>
          </p:nvSpPr>
          <p:spPr>
            <a:xfrm>
              <a:off x="632967" y="895402"/>
              <a:ext cx="1105763" cy="1103907"/>
            </a:xfrm>
            <a:custGeom>
              <a:avLst/>
              <a:gdLst/>
              <a:ahLst/>
              <a:cxnLst/>
              <a:rect l="l" t="t" r="r" b="b"/>
              <a:pathLst>
                <a:path w="33966" h="33909" extrusionOk="0">
                  <a:moveTo>
                    <a:pt x="56" y="0"/>
                  </a:moveTo>
                  <a:cubicBezTo>
                    <a:pt x="19" y="93"/>
                    <a:pt x="19" y="186"/>
                    <a:pt x="1" y="279"/>
                  </a:cubicBezTo>
                  <a:lnTo>
                    <a:pt x="33649" y="33909"/>
                  </a:lnTo>
                  <a:cubicBezTo>
                    <a:pt x="33761" y="33909"/>
                    <a:pt x="33854" y="33909"/>
                    <a:pt x="33965" y="33890"/>
                  </a:cubicBezTo>
                  <a:lnTo>
                    <a:pt x="56"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4"/>
            <p:cNvSpPr/>
            <p:nvPr/>
          </p:nvSpPr>
          <p:spPr>
            <a:xfrm>
              <a:off x="626293" y="963866"/>
              <a:ext cx="1042769" cy="1042672"/>
            </a:xfrm>
            <a:custGeom>
              <a:avLst/>
              <a:gdLst/>
              <a:ahLst/>
              <a:cxnLst/>
              <a:rect l="l" t="t" r="r" b="b"/>
              <a:pathLst>
                <a:path w="32031" h="32028" extrusionOk="0">
                  <a:moveTo>
                    <a:pt x="20" y="0"/>
                  </a:moveTo>
                  <a:cubicBezTo>
                    <a:pt x="20" y="93"/>
                    <a:pt x="1" y="223"/>
                    <a:pt x="1" y="317"/>
                  </a:cubicBezTo>
                  <a:lnTo>
                    <a:pt x="31714" y="32011"/>
                  </a:lnTo>
                  <a:cubicBezTo>
                    <a:pt x="31751" y="32023"/>
                    <a:pt x="31788" y="32027"/>
                    <a:pt x="31825" y="32027"/>
                  </a:cubicBezTo>
                  <a:cubicBezTo>
                    <a:pt x="31898" y="32027"/>
                    <a:pt x="31968" y="32011"/>
                    <a:pt x="32030" y="32011"/>
                  </a:cubicBezTo>
                  <a:lnTo>
                    <a:pt x="2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4"/>
            <p:cNvSpPr/>
            <p:nvPr/>
          </p:nvSpPr>
          <p:spPr>
            <a:xfrm>
              <a:off x="624503" y="1038384"/>
              <a:ext cx="970627" cy="970041"/>
            </a:xfrm>
            <a:custGeom>
              <a:avLst/>
              <a:gdLst/>
              <a:ahLst/>
              <a:cxnLst/>
              <a:rect l="l" t="t" r="r" b="b"/>
              <a:pathLst>
                <a:path w="29815" h="29797" extrusionOk="0">
                  <a:moveTo>
                    <a:pt x="0" y="0"/>
                  </a:moveTo>
                  <a:lnTo>
                    <a:pt x="0" y="317"/>
                  </a:lnTo>
                  <a:lnTo>
                    <a:pt x="29480" y="29796"/>
                  </a:lnTo>
                  <a:lnTo>
                    <a:pt x="29815" y="29796"/>
                  </a:lnTo>
                  <a:lnTo>
                    <a:pt x="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4"/>
            <p:cNvSpPr/>
            <p:nvPr/>
          </p:nvSpPr>
          <p:spPr>
            <a:xfrm>
              <a:off x="628116" y="1118339"/>
              <a:ext cx="886440" cy="886440"/>
            </a:xfrm>
            <a:custGeom>
              <a:avLst/>
              <a:gdLst/>
              <a:ahLst/>
              <a:cxnLst/>
              <a:rect l="l" t="t" r="r" b="b"/>
              <a:pathLst>
                <a:path w="27229" h="27229" extrusionOk="0">
                  <a:moveTo>
                    <a:pt x="1" y="1"/>
                  </a:moveTo>
                  <a:lnTo>
                    <a:pt x="1" y="1"/>
                  </a:lnTo>
                  <a:cubicBezTo>
                    <a:pt x="19" y="150"/>
                    <a:pt x="38" y="261"/>
                    <a:pt x="38" y="373"/>
                  </a:cubicBezTo>
                  <a:lnTo>
                    <a:pt x="26856" y="27210"/>
                  </a:lnTo>
                  <a:cubicBezTo>
                    <a:pt x="26968" y="27228"/>
                    <a:pt x="27079" y="27228"/>
                    <a:pt x="27228" y="27228"/>
                  </a:cubicBezTo>
                  <a:lnTo>
                    <a:pt x="1"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4"/>
            <p:cNvSpPr/>
            <p:nvPr/>
          </p:nvSpPr>
          <p:spPr>
            <a:xfrm>
              <a:off x="639641" y="1207410"/>
              <a:ext cx="786464" cy="785845"/>
            </a:xfrm>
            <a:custGeom>
              <a:avLst/>
              <a:gdLst/>
              <a:ahLst/>
              <a:cxnLst/>
              <a:rect l="l" t="t" r="r" b="b"/>
              <a:pathLst>
                <a:path w="24158" h="24139" extrusionOk="0">
                  <a:moveTo>
                    <a:pt x="0" y="1"/>
                  </a:moveTo>
                  <a:lnTo>
                    <a:pt x="0" y="1"/>
                  </a:lnTo>
                  <a:cubicBezTo>
                    <a:pt x="38" y="131"/>
                    <a:pt x="56" y="280"/>
                    <a:pt x="75" y="392"/>
                  </a:cubicBezTo>
                  <a:lnTo>
                    <a:pt x="23766" y="24064"/>
                  </a:lnTo>
                  <a:cubicBezTo>
                    <a:pt x="23897" y="24102"/>
                    <a:pt x="24046" y="24120"/>
                    <a:pt x="24157" y="24139"/>
                  </a:cubicBezTo>
                  <a:lnTo>
                    <a:pt x="0"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4"/>
            <p:cNvSpPr/>
            <p:nvPr/>
          </p:nvSpPr>
          <p:spPr>
            <a:xfrm>
              <a:off x="663276" y="1306767"/>
              <a:ext cx="662852" cy="662885"/>
            </a:xfrm>
            <a:custGeom>
              <a:avLst/>
              <a:gdLst/>
              <a:ahLst/>
              <a:cxnLst/>
              <a:rect l="l" t="t" r="r" b="b"/>
              <a:pathLst>
                <a:path w="20361" h="20362" extrusionOk="0">
                  <a:moveTo>
                    <a:pt x="0" y="1"/>
                  </a:moveTo>
                  <a:lnTo>
                    <a:pt x="0" y="1"/>
                  </a:lnTo>
                  <a:cubicBezTo>
                    <a:pt x="56" y="168"/>
                    <a:pt x="93" y="336"/>
                    <a:pt x="130" y="466"/>
                  </a:cubicBezTo>
                  <a:lnTo>
                    <a:pt x="19895" y="20231"/>
                  </a:lnTo>
                  <a:cubicBezTo>
                    <a:pt x="20063" y="20268"/>
                    <a:pt x="20193" y="20324"/>
                    <a:pt x="20360" y="20361"/>
                  </a:cubicBezTo>
                  <a:lnTo>
                    <a:pt x="0"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4"/>
            <p:cNvSpPr/>
            <p:nvPr/>
          </p:nvSpPr>
          <p:spPr>
            <a:xfrm>
              <a:off x="706899" y="1427970"/>
              <a:ext cx="498645" cy="498645"/>
            </a:xfrm>
            <a:custGeom>
              <a:avLst/>
              <a:gdLst/>
              <a:ahLst/>
              <a:cxnLst/>
              <a:rect l="l" t="t" r="r" b="b"/>
              <a:pathLst>
                <a:path w="15317" h="15317" extrusionOk="0">
                  <a:moveTo>
                    <a:pt x="0" y="0"/>
                  </a:moveTo>
                  <a:lnTo>
                    <a:pt x="0" y="0"/>
                  </a:lnTo>
                  <a:cubicBezTo>
                    <a:pt x="112" y="205"/>
                    <a:pt x="186" y="409"/>
                    <a:pt x="298" y="614"/>
                  </a:cubicBezTo>
                  <a:lnTo>
                    <a:pt x="14721" y="15038"/>
                  </a:lnTo>
                  <a:cubicBezTo>
                    <a:pt x="14926" y="15131"/>
                    <a:pt x="15112" y="15224"/>
                    <a:pt x="15317" y="15317"/>
                  </a:cubicBezTo>
                  <a:lnTo>
                    <a:pt x="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4"/>
            <p:cNvSpPr/>
            <p:nvPr/>
          </p:nvSpPr>
          <p:spPr>
            <a:xfrm>
              <a:off x="811694" y="1609106"/>
              <a:ext cx="211510" cy="211477"/>
            </a:xfrm>
            <a:custGeom>
              <a:avLst/>
              <a:gdLst/>
              <a:ahLst/>
              <a:cxnLst/>
              <a:rect l="l" t="t" r="r" b="b"/>
              <a:pathLst>
                <a:path w="6497" h="6496" extrusionOk="0">
                  <a:moveTo>
                    <a:pt x="1" y="1"/>
                  </a:moveTo>
                  <a:cubicBezTo>
                    <a:pt x="392" y="540"/>
                    <a:pt x="801" y="1061"/>
                    <a:pt x="1211" y="1545"/>
                  </a:cubicBezTo>
                  <a:lnTo>
                    <a:pt x="4989" y="5305"/>
                  </a:lnTo>
                  <a:cubicBezTo>
                    <a:pt x="5472" y="5733"/>
                    <a:pt x="5975" y="6124"/>
                    <a:pt x="6496" y="6496"/>
                  </a:cubicBezTo>
                  <a:lnTo>
                    <a:pt x="1"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 name="Google Shape;407;p14"/>
          <p:cNvSpPr txBox="1">
            <a:spLocks noGrp="1"/>
          </p:cNvSpPr>
          <p:nvPr>
            <p:ph type="subTitle" idx="3"/>
          </p:nvPr>
        </p:nvSpPr>
        <p:spPr>
          <a:xfrm>
            <a:off x="625761" y="1887375"/>
            <a:ext cx="2159700" cy="36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atin typeface="Barlow SemiBold"/>
                <a:ea typeface="Barlow SemiBold"/>
                <a:cs typeface="Barlow SemiBold"/>
                <a:sym typeface="Barlow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08" name="Google Shape;408;p14"/>
          <p:cNvSpPr txBox="1">
            <a:spLocks noGrp="1"/>
          </p:cNvSpPr>
          <p:nvPr>
            <p:ph type="subTitle" idx="4"/>
          </p:nvPr>
        </p:nvSpPr>
        <p:spPr>
          <a:xfrm>
            <a:off x="3492150" y="1887375"/>
            <a:ext cx="2159700" cy="36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atin typeface="Barlow SemiBold"/>
                <a:ea typeface="Barlow SemiBold"/>
                <a:cs typeface="Barlow SemiBold"/>
                <a:sym typeface="Barlow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09" name="Google Shape;409;p14"/>
          <p:cNvSpPr txBox="1">
            <a:spLocks noGrp="1"/>
          </p:cNvSpPr>
          <p:nvPr>
            <p:ph type="subTitle" idx="5"/>
          </p:nvPr>
        </p:nvSpPr>
        <p:spPr>
          <a:xfrm>
            <a:off x="6358550" y="1887375"/>
            <a:ext cx="2159700" cy="36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atin typeface="Barlow SemiBold"/>
                <a:ea typeface="Barlow SemiBold"/>
                <a:cs typeface="Barlow SemiBold"/>
                <a:sym typeface="Barlow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10" name="Google Shape;410;p14"/>
          <p:cNvSpPr txBox="1">
            <a:spLocks noGrp="1"/>
          </p:cNvSpPr>
          <p:nvPr>
            <p:ph type="subTitle" idx="6"/>
          </p:nvPr>
        </p:nvSpPr>
        <p:spPr>
          <a:xfrm>
            <a:off x="646161" y="3445175"/>
            <a:ext cx="2139300" cy="36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atin typeface="Barlow SemiBold"/>
                <a:ea typeface="Barlow SemiBold"/>
                <a:cs typeface="Barlow SemiBold"/>
                <a:sym typeface="Barlow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11" name="Google Shape;411;p14"/>
          <p:cNvSpPr txBox="1">
            <a:spLocks noGrp="1"/>
          </p:cNvSpPr>
          <p:nvPr>
            <p:ph type="subTitle" idx="7"/>
          </p:nvPr>
        </p:nvSpPr>
        <p:spPr>
          <a:xfrm>
            <a:off x="3492150" y="3445175"/>
            <a:ext cx="2159700" cy="36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atin typeface="Barlow SemiBold"/>
                <a:ea typeface="Barlow SemiBold"/>
                <a:cs typeface="Barlow SemiBold"/>
                <a:sym typeface="Barlow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12" name="Google Shape;412;p14"/>
          <p:cNvSpPr txBox="1">
            <a:spLocks noGrp="1"/>
          </p:cNvSpPr>
          <p:nvPr>
            <p:ph type="subTitle" idx="8"/>
          </p:nvPr>
        </p:nvSpPr>
        <p:spPr>
          <a:xfrm>
            <a:off x="6358550" y="3445175"/>
            <a:ext cx="2159700" cy="360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atin typeface="Barlow SemiBold"/>
                <a:ea typeface="Barlow SemiBold"/>
                <a:cs typeface="Barlow SemiBold"/>
                <a:sym typeface="Barlow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13" name="Google Shape;413;p14"/>
          <p:cNvSpPr txBox="1">
            <a:spLocks noGrp="1"/>
          </p:cNvSpPr>
          <p:nvPr>
            <p:ph type="title" hasCustomPrompt="1"/>
          </p:nvPr>
        </p:nvSpPr>
        <p:spPr>
          <a:xfrm>
            <a:off x="1165611" y="1491575"/>
            <a:ext cx="1080000" cy="36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a:latin typeface="Barlow Medium"/>
                <a:ea typeface="Barlow Medium"/>
                <a:cs typeface="Barlow Medium"/>
                <a:sym typeface="Barlow Medium"/>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14" name="Google Shape;414;p14"/>
          <p:cNvSpPr txBox="1">
            <a:spLocks noGrp="1"/>
          </p:cNvSpPr>
          <p:nvPr>
            <p:ph type="title" idx="9" hasCustomPrompt="1"/>
          </p:nvPr>
        </p:nvSpPr>
        <p:spPr>
          <a:xfrm>
            <a:off x="4032000" y="1491575"/>
            <a:ext cx="1080000" cy="36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a:latin typeface="Barlow Medium"/>
                <a:ea typeface="Barlow Medium"/>
                <a:cs typeface="Barlow Medium"/>
                <a:sym typeface="Barlow Medium"/>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15" name="Google Shape;415;p14"/>
          <p:cNvSpPr txBox="1">
            <a:spLocks noGrp="1"/>
          </p:cNvSpPr>
          <p:nvPr>
            <p:ph type="title" idx="13" hasCustomPrompt="1"/>
          </p:nvPr>
        </p:nvSpPr>
        <p:spPr>
          <a:xfrm>
            <a:off x="6898400" y="1491575"/>
            <a:ext cx="1080000" cy="36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a:latin typeface="Barlow Medium"/>
                <a:ea typeface="Barlow Medium"/>
                <a:cs typeface="Barlow Medium"/>
                <a:sym typeface="Barlow Medium"/>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16" name="Google Shape;416;p14"/>
          <p:cNvSpPr txBox="1">
            <a:spLocks noGrp="1"/>
          </p:cNvSpPr>
          <p:nvPr>
            <p:ph type="title" idx="14" hasCustomPrompt="1"/>
          </p:nvPr>
        </p:nvSpPr>
        <p:spPr>
          <a:xfrm>
            <a:off x="1165611" y="3068625"/>
            <a:ext cx="1080000" cy="36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a:latin typeface="Barlow Medium"/>
                <a:ea typeface="Barlow Medium"/>
                <a:cs typeface="Barlow Medium"/>
                <a:sym typeface="Barlow Medium"/>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17" name="Google Shape;417;p14"/>
          <p:cNvSpPr txBox="1">
            <a:spLocks noGrp="1"/>
          </p:cNvSpPr>
          <p:nvPr>
            <p:ph type="title" idx="15" hasCustomPrompt="1"/>
          </p:nvPr>
        </p:nvSpPr>
        <p:spPr>
          <a:xfrm>
            <a:off x="4032000" y="3068625"/>
            <a:ext cx="1080000" cy="36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a:latin typeface="Barlow Medium"/>
                <a:ea typeface="Barlow Medium"/>
                <a:cs typeface="Barlow Medium"/>
                <a:sym typeface="Barlow Medium"/>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18" name="Google Shape;418;p14"/>
          <p:cNvSpPr txBox="1">
            <a:spLocks noGrp="1"/>
          </p:cNvSpPr>
          <p:nvPr>
            <p:ph type="title" idx="16" hasCustomPrompt="1"/>
          </p:nvPr>
        </p:nvSpPr>
        <p:spPr>
          <a:xfrm>
            <a:off x="6898400" y="3068625"/>
            <a:ext cx="1080000" cy="36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a:latin typeface="Barlow Medium"/>
                <a:ea typeface="Barlow Medium"/>
                <a:cs typeface="Barlow Medium"/>
                <a:sym typeface="Barlow Medium"/>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19" name="Google Shape;419;p14"/>
          <p:cNvSpPr txBox="1">
            <a:spLocks noGrp="1"/>
          </p:cNvSpPr>
          <p:nvPr>
            <p:ph type="title" idx="17"/>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420" name="Google Shape;420;p14"/>
          <p:cNvSpPr txBox="1">
            <a:spLocks noGrp="1"/>
          </p:cNvSpPr>
          <p:nvPr>
            <p:ph type="subTitle" idx="18"/>
          </p:nvPr>
        </p:nvSpPr>
        <p:spPr>
          <a:xfrm>
            <a:off x="3274200" y="2251225"/>
            <a:ext cx="25956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21" name="Google Shape;421;p14"/>
          <p:cNvSpPr txBox="1">
            <a:spLocks noGrp="1"/>
          </p:cNvSpPr>
          <p:nvPr>
            <p:ph type="subTitle" idx="19"/>
          </p:nvPr>
        </p:nvSpPr>
        <p:spPr>
          <a:xfrm>
            <a:off x="6140150" y="2251225"/>
            <a:ext cx="25956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22" name="Google Shape;422;p14"/>
          <p:cNvSpPr txBox="1">
            <a:spLocks noGrp="1"/>
          </p:cNvSpPr>
          <p:nvPr>
            <p:ph type="subTitle" idx="20"/>
          </p:nvPr>
        </p:nvSpPr>
        <p:spPr>
          <a:xfrm>
            <a:off x="3274200" y="3811325"/>
            <a:ext cx="25956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23" name="Google Shape;423;p14"/>
          <p:cNvSpPr txBox="1">
            <a:spLocks noGrp="1"/>
          </p:cNvSpPr>
          <p:nvPr>
            <p:ph type="subTitle" idx="21"/>
          </p:nvPr>
        </p:nvSpPr>
        <p:spPr>
          <a:xfrm>
            <a:off x="6140150" y="3811325"/>
            <a:ext cx="2595600" cy="360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ive Columns">
  <p:cSld name="BLANK_2">
    <p:spTree>
      <p:nvGrpSpPr>
        <p:cNvPr id="1" name="Shape 424"/>
        <p:cNvGrpSpPr/>
        <p:nvPr/>
      </p:nvGrpSpPr>
      <p:grpSpPr>
        <a:xfrm>
          <a:off x="0" y="0"/>
          <a:ext cx="0" cy="0"/>
          <a:chOff x="0" y="0"/>
          <a:chExt cx="0" cy="0"/>
        </a:xfrm>
      </p:grpSpPr>
      <p:sp>
        <p:nvSpPr>
          <p:cNvPr id="425" name="Google Shape;425;p15"/>
          <p:cNvSpPr/>
          <p:nvPr/>
        </p:nvSpPr>
        <p:spPr>
          <a:xfrm rot="10800000" flipH="1">
            <a:off x="-1688650" y="4421481"/>
            <a:ext cx="11509246" cy="1252419"/>
          </a:xfrm>
          <a:custGeom>
            <a:avLst/>
            <a:gdLst/>
            <a:ahLst/>
            <a:cxnLst/>
            <a:rect l="l" t="t" r="r" b="b"/>
            <a:pathLst>
              <a:path w="177427" h="65606" extrusionOk="0">
                <a:moveTo>
                  <a:pt x="158924" y="1"/>
                </a:moveTo>
                <a:cubicBezTo>
                  <a:pt x="156798" y="1"/>
                  <a:pt x="154687" y="187"/>
                  <a:pt x="152643" y="708"/>
                </a:cubicBezTo>
                <a:cubicBezTo>
                  <a:pt x="147372" y="1975"/>
                  <a:pt x="142902" y="5278"/>
                  <a:pt x="138099" y="7779"/>
                </a:cubicBezTo>
                <a:cubicBezTo>
                  <a:pt x="127222" y="13486"/>
                  <a:pt x="114864" y="15199"/>
                  <a:pt x="102448" y="15199"/>
                </a:cubicBezTo>
                <a:cubicBezTo>
                  <a:pt x="97882" y="15199"/>
                  <a:pt x="93308" y="14967"/>
                  <a:pt x="88797" y="14618"/>
                </a:cubicBezTo>
                <a:cubicBezTo>
                  <a:pt x="76313" y="13623"/>
                  <a:pt x="63791" y="11812"/>
                  <a:pt x="51302" y="11812"/>
                </a:cubicBezTo>
                <a:cubicBezTo>
                  <a:pt x="47039" y="11812"/>
                  <a:pt x="42780" y="12023"/>
                  <a:pt x="38528" y="12550"/>
                </a:cubicBezTo>
                <a:cubicBezTo>
                  <a:pt x="33524" y="13150"/>
                  <a:pt x="27720" y="14885"/>
                  <a:pt x="26086" y="19655"/>
                </a:cubicBezTo>
                <a:cubicBezTo>
                  <a:pt x="25218" y="22290"/>
                  <a:pt x="25852" y="25225"/>
                  <a:pt x="24985" y="27827"/>
                </a:cubicBezTo>
                <a:cubicBezTo>
                  <a:pt x="23384" y="32597"/>
                  <a:pt x="17713" y="34332"/>
                  <a:pt x="12876" y="35499"/>
                </a:cubicBezTo>
                <a:cubicBezTo>
                  <a:pt x="8006" y="36734"/>
                  <a:pt x="2369" y="38735"/>
                  <a:pt x="1134" y="43572"/>
                </a:cubicBezTo>
                <a:cubicBezTo>
                  <a:pt x="0" y="47841"/>
                  <a:pt x="3136" y="52178"/>
                  <a:pt x="6872" y="54513"/>
                </a:cubicBezTo>
                <a:cubicBezTo>
                  <a:pt x="11313" y="57277"/>
                  <a:pt x="16556" y="58167"/>
                  <a:pt x="21833" y="58167"/>
                </a:cubicBezTo>
                <a:cubicBezTo>
                  <a:pt x="24008" y="58167"/>
                  <a:pt x="26188" y="58016"/>
                  <a:pt x="28320" y="57782"/>
                </a:cubicBezTo>
                <a:cubicBezTo>
                  <a:pt x="34278" y="57132"/>
                  <a:pt x="40236" y="55932"/>
                  <a:pt x="46158" y="55932"/>
                </a:cubicBezTo>
                <a:cubicBezTo>
                  <a:pt x="47531" y="55932"/>
                  <a:pt x="48901" y="55997"/>
                  <a:pt x="50269" y="56147"/>
                </a:cubicBezTo>
                <a:cubicBezTo>
                  <a:pt x="62411" y="57448"/>
                  <a:pt x="73353" y="65154"/>
                  <a:pt x="85528" y="65588"/>
                </a:cubicBezTo>
                <a:cubicBezTo>
                  <a:pt x="85878" y="65599"/>
                  <a:pt x="86227" y="65605"/>
                  <a:pt x="86575" y="65605"/>
                </a:cubicBezTo>
                <a:cubicBezTo>
                  <a:pt x="100875" y="65605"/>
                  <a:pt x="113964" y="55814"/>
                  <a:pt x="128325" y="55814"/>
                </a:cubicBezTo>
                <a:cubicBezTo>
                  <a:pt x="138972" y="55814"/>
                  <a:pt x="149050" y="61170"/>
                  <a:pt x="159608" y="61170"/>
                </a:cubicBezTo>
                <a:cubicBezTo>
                  <a:pt x="160198" y="61170"/>
                  <a:pt x="160789" y="61153"/>
                  <a:pt x="161382" y="61118"/>
                </a:cubicBezTo>
                <a:cubicBezTo>
                  <a:pt x="163584" y="60984"/>
                  <a:pt x="165819" y="60584"/>
                  <a:pt x="167487" y="59250"/>
                </a:cubicBezTo>
                <a:cubicBezTo>
                  <a:pt x="168687" y="58282"/>
                  <a:pt x="169521" y="56981"/>
                  <a:pt x="170255" y="55614"/>
                </a:cubicBezTo>
                <a:cubicBezTo>
                  <a:pt x="172924" y="50477"/>
                  <a:pt x="173958" y="44572"/>
                  <a:pt x="173191" y="38835"/>
                </a:cubicBezTo>
                <a:cubicBezTo>
                  <a:pt x="172423" y="32731"/>
                  <a:pt x="169588" y="26626"/>
                  <a:pt x="170956" y="20589"/>
                </a:cubicBezTo>
                <a:cubicBezTo>
                  <a:pt x="171923" y="16252"/>
                  <a:pt x="177427" y="10048"/>
                  <a:pt x="176126" y="5478"/>
                </a:cubicBezTo>
                <a:cubicBezTo>
                  <a:pt x="174792" y="975"/>
                  <a:pt x="167453" y="608"/>
                  <a:pt x="163584" y="241"/>
                </a:cubicBezTo>
                <a:cubicBezTo>
                  <a:pt x="162036" y="100"/>
                  <a:pt x="160476" y="1"/>
                  <a:pt x="1589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5"/>
          <p:cNvSpPr/>
          <p:nvPr/>
        </p:nvSpPr>
        <p:spPr>
          <a:xfrm flipH="1">
            <a:off x="7316450" y="968650"/>
            <a:ext cx="1617700" cy="310000"/>
          </a:xfrm>
          <a:custGeom>
            <a:avLst/>
            <a:gdLst/>
            <a:ahLst/>
            <a:cxnLst/>
            <a:rect l="l" t="t" r="r" b="b"/>
            <a:pathLst>
              <a:path w="64708" h="12400" extrusionOk="0">
                <a:moveTo>
                  <a:pt x="24594" y="0"/>
                </a:moveTo>
                <a:cubicBezTo>
                  <a:pt x="23235" y="0"/>
                  <a:pt x="21887" y="428"/>
                  <a:pt x="20605" y="989"/>
                </a:cubicBezTo>
                <a:cubicBezTo>
                  <a:pt x="18645" y="1824"/>
                  <a:pt x="16844" y="2949"/>
                  <a:pt x="15205" y="4299"/>
                </a:cubicBezTo>
                <a:cubicBezTo>
                  <a:pt x="14176" y="5135"/>
                  <a:pt x="13212" y="6067"/>
                  <a:pt x="12730" y="7257"/>
                </a:cubicBezTo>
                <a:cubicBezTo>
                  <a:pt x="12537" y="7771"/>
                  <a:pt x="12409" y="8350"/>
                  <a:pt x="12087" y="8800"/>
                </a:cubicBezTo>
                <a:cubicBezTo>
                  <a:pt x="11639" y="9373"/>
                  <a:pt x="10932" y="9607"/>
                  <a:pt x="10187" y="9607"/>
                </a:cubicBezTo>
                <a:cubicBezTo>
                  <a:pt x="9596" y="9607"/>
                  <a:pt x="8981" y="9459"/>
                  <a:pt x="8455" y="9218"/>
                </a:cubicBezTo>
                <a:cubicBezTo>
                  <a:pt x="7233" y="8703"/>
                  <a:pt x="6140" y="7835"/>
                  <a:pt x="4822" y="7610"/>
                </a:cubicBezTo>
                <a:cubicBezTo>
                  <a:pt x="4585" y="7572"/>
                  <a:pt x="4360" y="7554"/>
                  <a:pt x="4146" y="7554"/>
                </a:cubicBezTo>
                <a:cubicBezTo>
                  <a:pt x="1627" y="7554"/>
                  <a:pt x="623" y="10044"/>
                  <a:pt x="1" y="12207"/>
                </a:cubicBezTo>
                <a:lnTo>
                  <a:pt x="62393" y="12207"/>
                </a:lnTo>
                <a:cubicBezTo>
                  <a:pt x="63165" y="12207"/>
                  <a:pt x="63968" y="12207"/>
                  <a:pt x="64708" y="12400"/>
                </a:cubicBezTo>
                <a:cubicBezTo>
                  <a:pt x="63185" y="11258"/>
                  <a:pt x="61529" y="10116"/>
                  <a:pt x="59715" y="10116"/>
                </a:cubicBezTo>
                <a:cubicBezTo>
                  <a:pt x="59538" y="10116"/>
                  <a:pt x="59359" y="10127"/>
                  <a:pt x="59179" y="10150"/>
                </a:cubicBezTo>
                <a:cubicBezTo>
                  <a:pt x="58452" y="10233"/>
                  <a:pt x="57684" y="10517"/>
                  <a:pt x="56981" y="10517"/>
                </a:cubicBezTo>
                <a:cubicBezTo>
                  <a:pt x="56596" y="10517"/>
                  <a:pt x="56230" y="10432"/>
                  <a:pt x="55900" y="10182"/>
                </a:cubicBezTo>
                <a:cubicBezTo>
                  <a:pt x="55611" y="9957"/>
                  <a:pt x="55418" y="9635"/>
                  <a:pt x="55161" y="9314"/>
                </a:cubicBezTo>
                <a:cubicBezTo>
                  <a:pt x="54073" y="7898"/>
                  <a:pt x="52190" y="7417"/>
                  <a:pt x="50325" y="7417"/>
                </a:cubicBezTo>
                <a:cubicBezTo>
                  <a:pt x="49820" y="7417"/>
                  <a:pt x="49315" y="7452"/>
                  <a:pt x="48828" y="7514"/>
                </a:cubicBezTo>
                <a:cubicBezTo>
                  <a:pt x="46771" y="7739"/>
                  <a:pt x="44810" y="8253"/>
                  <a:pt x="42946" y="9057"/>
                </a:cubicBezTo>
                <a:cubicBezTo>
                  <a:pt x="41789" y="9603"/>
                  <a:pt x="40631" y="10182"/>
                  <a:pt x="39346" y="10310"/>
                </a:cubicBezTo>
                <a:cubicBezTo>
                  <a:pt x="39203" y="10323"/>
                  <a:pt x="39062" y="10329"/>
                  <a:pt x="38922" y="10329"/>
                </a:cubicBezTo>
                <a:cubicBezTo>
                  <a:pt x="36128" y="10329"/>
                  <a:pt x="33859" y="7945"/>
                  <a:pt x="32145" y="5649"/>
                </a:cubicBezTo>
                <a:cubicBezTo>
                  <a:pt x="30377" y="3239"/>
                  <a:pt x="28416" y="539"/>
                  <a:pt x="25427" y="56"/>
                </a:cubicBezTo>
                <a:cubicBezTo>
                  <a:pt x="25149" y="18"/>
                  <a:pt x="24871" y="0"/>
                  <a:pt x="24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5"/>
          <p:cNvSpPr/>
          <p:nvPr/>
        </p:nvSpPr>
        <p:spPr>
          <a:xfrm flipH="1">
            <a:off x="258513" y="239813"/>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5"/>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429" name="Google Shape;429;p15"/>
          <p:cNvSpPr txBox="1">
            <a:spLocks noGrp="1"/>
          </p:cNvSpPr>
          <p:nvPr>
            <p:ph type="title" idx="2" hasCustomPrompt="1"/>
          </p:nvPr>
        </p:nvSpPr>
        <p:spPr>
          <a:xfrm>
            <a:off x="912691" y="1843700"/>
            <a:ext cx="933000" cy="458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1800">
                <a:latin typeface="Barlow Medium"/>
                <a:ea typeface="Barlow Medium"/>
                <a:cs typeface="Barlow Medium"/>
                <a:sym typeface="Barlow Medium"/>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30" name="Google Shape;430;p15"/>
          <p:cNvSpPr txBox="1">
            <a:spLocks noGrp="1"/>
          </p:cNvSpPr>
          <p:nvPr>
            <p:ph type="title" idx="3" hasCustomPrompt="1"/>
          </p:nvPr>
        </p:nvSpPr>
        <p:spPr>
          <a:xfrm>
            <a:off x="2502000" y="1843700"/>
            <a:ext cx="933000" cy="458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1800">
                <a:latin typeface="Barlow Medium"/>
                <a:ea typeface="Barlow Medium"/>
                <a:cs typeface="Barlow Medium"/>
                <a:sym typeface="Barlow Medium"/>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31" name="Google Shape;431;p15"/>
          <p:cNvSpPr txBox="1">
            <a:spLocks noGrp="1"/>
          </p:cNvSpPr>
          <p:nvPr>
            <p:ph type="title" idx="4" hasCustomPrompt="1"/>
          </p:nvPr>
        </p:nvSpPr>
        <p:spPr>
          <a:xfrm>
            <a:off x="4105500" y="1843700"/>
            <a:ext cx="933000" cy="458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1800">
                <a:latin typeface="Barlow Medium"/>
                <a:ea typeface="Barlow Medium"/>
                <a:cs typeface="Barlow Medium"/>
                <a:sym typeface="Barlow Medium"/>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32" name="Google Shape;432;p15"/>
          <p:cNvSpPr txBox="1">
            <a:spLocks noGrp="1"/>
          </p:cNvSpPr>
          <p:nvPr>
            <p:ph type="title" idx="5" hasCustomPrompt="1"/>
          </p:nvPr>
        </p:nvSpPr>
        <p:spPr>
          <a:xfrm>
            <a:off x="5709000" y="1843700"/>
            <a:ext cx="933000" cy="458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1800">
                <a:latin typeface="Barlow Medium"/>
                <a:ea typeface="Barlow Medium"/>
                <a:cs typeface="Barlow Medium"/>
                <a:sym typeface="Barlow Medium"/>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33" name="Google Shape;433;p15"/>
          <p:cNvSpPr txBox="1">
            <a:spLocks noGrp="1"/>
          </p:cNvSpPr>
          <p:nvPr>
            <p:ph type="title" idx="6" hasCustomPrompt="1"/>
          </p:nvPr>
        </p:nvSpPr>
        <p:spPr>
          <a:xfrm>
            <a:off x="7312500" y="1843700"/>
            <a:ext cx="933000" cy="458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1800">
                <a:latin typeface="Barlow Medium"/>
                <a:ea typeface="Barlow Medium"/>
                <a:cs typeface="Barlow Medium"/>
                <a:sym typeface="Barlow Medium"/>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34" name="Google Shape;434;p15"/>
          <p:cNvSpPr txBox="1">
            <a:spLocks noGrp="1"/>
          </p:cNvSpPr>
          <p:nvPr>
            <p:ph type="subTitle" idx="1"/>
          </p:nvPr>
        </p:nvSpPr>
        <p:spPr>
          <a:xfrm>
            <a:off x="2173850" y="2008975"/>
            <a:ext cx="1603500" cy="95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35" name="Google Shape;435;p15"/>
          <p:cNvSpPr txBox="1">
            <a:spLocks noGrp="1"/>
          </p:cNvSpPr>
          <p:nvPr>
            <p:ph type="subTitle" idx="7"/>
          </p:nvPr>
        </p:nvSpPr>
        <p:spPr>
          <a:xfrm>
            <a:off x="3770250" y="2008975"/>
            <a:ext cx="1603500" cy="95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36" name="Google Shape;436;p15"/>
          <p:cNvSpPr txBox="1">
            <a:spLocks noGrp="1"/>
          </p:cNvSpPr>
          <p:nvPr>
            <p:ph type="subTitle" idx="8"/>
          </p:nvPr>
        </p:nvSpPr>
        <p:spPr>
          <a:xfrm>
            <a:off x="5373750" y="2008975"/>
            <a:ext cx="1603500" cy="95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37" name="Google Shape;437;p15"/>
          <p:cNvSpPr txBox="1">
            <a:spLocks noGrp="1"/>
          </p:cNvSpPr>
          <p:nvPr>
            <p:ph type="subTitle" idx="9"/>
          </p:nvPr>
        </p:nvSpPr>
        <p:spPr>
          <a:xfrm>
            <a:off x="6977250" y="2008975"/>
            <a:ext cx="1603500" cy="95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38" name="Google Shape;438;p15"/>
          <p:cNvSpPr txBox="1">
            <a:spLocks noGrp="1"/>
          </p:cNvSpPr>
          <p:nvPr>
            <p:ph type="subTitle" idx="13"/>
          </p:nvPr>
        </p:nvSpPr>
        <p:spPr>
          <a:xfrm>
            <a:off x="563250" y="2008975"/>
            <a:ext cx="1603500" cy="95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BLANK_9">
    <p:spTree>
      <p:nvGrpSpPr>
        <p:cNvPr id="1" name="Shape 439"/>
        <p:cNvGrpSpPr/>
        <p:nvPr/>
      </p:nvGrpSpPr>
      <p:grpSpPr>
        <a:xfrm>
          <a:off x="0" y="0"/>
          <a:ext cx="0" cy="0"/>
          <a:chOff x="0" y="0"/>
          <a:chExt cx="0" cy="0"/>
        </a:xfrm>
      </p:grpSpPr>
      <p:sp>
        <p:nvSpPr>
          <p:cNvPr id="440" name="Google Shape;440;p16"/>
          <p:cNvSpPr/>
          <p:nvPr/>
        </p:nvSpPr>
        <p:spPr>
          <a:xfrm>
            <a:off x="-486450" y="-214444"/>
            <a:ext cx="5267606" cy="2419701"/>
          </a:xfrm>
          <a:custGeom>
            <a:avLst/>
            <a:gdLst/>
            <a:ahLst/>
            <a:cxnLst/>
            <a:rect l="l" t="t" r="r" b="b"/>
            <a:pathLst>
              <a:path w="85164" h="81795" extrusionOk="0">
                <a:moveTo>
                  <a:pt x="0" y="80250"/>
                </a:moveTo>
                <a:cubicBezTo>
                  <a:pt x="0" y="80250"/>
                  <a:pt x="21663" y="81794"/>
                  <a:pt x="21663" y="62123"/>
                </a:cubicBezTo>
                <a:cubicBezTo>
                  <a:pt x="21663" y="42470"/>
                  <a:pt x="7705" y="41074"/>
                  <a:pt x="9101" y="22929"/>
                </a:cubicBezTo>
                <a:cubicBezTo>
                  <a:pt x="10497" y="4783"/>
                  <a:pt x="31434" y="5137"/>
                  <a:pt x="41204" y="20844"/>
                </a:cubicBezTo>
                <a:cubicBezTo>
                  <a:pt x="50975" y="36533"/>
                  <a:pt x="82036" y="28698"/>
                  <a:pt x="85163" y="0"/>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6"/>
          <p:cNvSpPr/>
          <p:nvPr/>
        </p:nvSpPr>
        <p:spPr>
          <a:xfrm rot="10800000" flipH="1">
            <a:off x="3083108" y="3154376"/>
            <a:ext cx="8223723" cy="2667080"/>
          </a:xfrm>
          <a:custGeom>
            <a:avLst/>
            <a:gdLst/>
            <a:ahLst/>
            <a:cxnLst/>
            <a:rect l="l" t="t" r="r" b="b"/>
            <a:pathLst>
              <a:path w="132957" h="43120" extrusionOk="0">
                <a:moveTo>
                  <a:pt x="1" y="1"/>
                </a:moveTo>
                <a:cubicBezTo>
                  <a:pt x="1" y="1"/>
                  <a:pt x="11158" y="24994"/>
                  <a:pt x="31259" y="24994"/>
                </a:cubicBezTo>
                <a:cubicBezTo>
                  <a:pt x="35262" y="24994"/>
                  <a:pt x="39619" y="24003"/>
                  <a:pt x="44313" y="21626"/>
                </a:cubicBezTo>
                <a:cubicBezTo>
                  <a:pt x="57230" y="15087"/>
                  <a:pt x="67816" y="11920"/>
                  <a:pt x="75470" y="11920"/>
                </a:cubicBezTo>
                <a:cubicBezTo>
                  <a:pt x="84568" y="11920"/>
                  <a:pt x="89525" y="16394"/>
                  <a:pt x="89333" y="24995"/>
                </a:cubicBezTo>
                <a:cubicBezTo>
                  <a:pt x="89129" y="34113"/>
                  <a:pt x="98552" y="43120"/>
                  <a:pt x="109512" y="43120"/>
                </a:cubicBezTo>
                <a:cubicBezTo>
                  <a:pt x="117567" y="43120"/>
                  <a:pt x="126452" y="38255"/>
                  <a:pt x="132956" y="24995"/>
                </a:cubicBezTo>
                <a:lnTo>
                  <a:pt x="1329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6"/>
          <p:cNvSpPr/>
          <p:nvPr/>
        </p:nvSpPr>
        <p:spPr>
          <a:xfrm>
            <a:off x="4998200" y="1778038"/>
            <a:ext cx="1617700" cy="310000"/>
          </a:xfrm>
          <a:custGeom>
            <a:avLst/>
            <a:gdLst/>
            <a:ahLst/>
            <a:cxnLst/>
            <a:rect l="l" t="t" r="r" b="b"/>
            <a:pathLst>
              <a:path w="64708" h="12400" extrusionOk="0">
                <a:moveTo>
                  <a:pt x="24594" y="0"/>
                </a:moveTo>
                <a:cubicBezTo>
                  <a:pt x="23235" y="0"/>
                  <a:pt x="21887" y="428"/>
                  <a:pt x="20605" y="989"/>
                </a:cubicBezTo>
                <a:cubicBezTo>
                  <a:pt x="18645" y="1824"/>
                  <a:pt x="16844" y="2949"/>
                  <a:pt x="15205" y="4299"/>
                </a:cubicBezTo>
                <a:cubicBezTo>
                  <a:pt x="14176" y="5135"/>
                  <a:pt x="13212" y="6067"/>
                  <a:pt x="12730" y="7257"/>
                </a:cubicBezTo>
                <a:cubicBezTo>
                  <a:pt x="12537" y="7771"/>
                  <a:pt x="12409" y="8350"/>
                  <a:pt x="12087" y="8800"/>
                </a:cubicBezTo>
                <a:cubicBezTo>
                  <a:pt x="11639" y="9373"/>
                  <a:pt x="10932" y="9607"/>
                  <a:pt x="10187" y="9607"/>
                </a:cubicBezTo>
                <a:cubicBezTo>
                  <a:pt x="9596" y="9607"/>
                  <a:pt x="8981" y="9459"/>
                  <a:pt x="8455" y="9218"/>
                </a:cubicBezTo>
                <a:cubicBezTo>
                  <a:pt x="7233" y="8703"/>
                  <a:pt x="6140" y="7835"/>
                  <a:pt x="4822" y="7610"/>
                </a:cubicBezTo>
                <a:cubicBezTo>
                  <a:pt x="4585" y="7572"/>
                  <a:pt x="4360" y="7554"/>
                  <a:pt x="4146" y="7554"/>
                </a:cubicBezTo>
                <a:cubicBezTo>
                  <a:pt x="1627" y="7554"/>
                  <a:pt x="623" y="10044"/>
                  <a:pt x="1" y="12207"/>
                </a:cubicBezTo>
                <a:lnTo>
                  <a:pt x="62393" y="12207"/>
                </a:lnTo>
                <a:cubicBezTo>
                  <a:pt x="63165" y="12207"/>
                  <a:pt x="63968" y="12207"/>
                  <a:pt x="64708" y="12400"/>
                </a:cubicBezTo>
                <a:cubicBezTo>
                  <a:pt x="63185" y="11258"/>
                  <a:pt x="61529" y="10116"/>
                  <a:pt x="59715" y="10116"/>
                </a:cubicBezTo>
                <a:cubicBezTo>
                  <a:pt x="59538" y="10116"/>
                  <a:pt x="59359" y="10127"/>
                  <a:pt x="59179" y="10150"/>
                </a:cubicBezTo>
                <a:cubicBezTo>
                  <a:pt x="58452" y="10233"/>
                  <a:pt x="57684" y="10517"/>
                  <a:pt x="56981" y="10517"/>
                </a:cubicBezTo>
                <a:cubicBezTo>
                  <a:pt x="56596" y="10517"/>
                  <a:pt x="56230" y="10432"/>
                  <a:pt x="55900" y="10182"/>
                </a:cubicBezTo>
                <a:cubicBezTo>
                  <a:pt x="55611" y="9957"/>
                  <a:pt x="55418" y="9635"/>
                  <a:pt x="55161" y="9314"/>
                </a:cubicBezTo>
                <a:cubicBezTo>
                  <a:pt x="54073" y="7898"/>
                  <a:pt x="52190" y="7417"/>
                  <a:pt x="50325" y="7417"/>
                </a:cubicBezTo>
                <a:cubicBezTo>
                  <a:pt x="49820" y="7417"/>
                  <a:pt x="49315" y="7452"/>
                  <a:pt x="48828" y="7514"/>
                </a:cubicBezTo>
                <a:cubicBezTo>
                  <a:pt x="46771" y="7739"/>
                  <a:pt x="44810" y="8253"/>
                  <a:pt x="42946" y="9057"/>
                </a:cubicBezTo>
                <a:cubicBezTo>
                  <a:pt x="41789" y="9603"/>
                  <a:pt x="40631" y="10182"/>
                  <a:pt x="39346" y="10310"/>
                </a:cubicBezTo>
                <a:cubicBezTo>
                  <a:pt x="39203" y="10323"/>
                  <a:pt x="39062" y="10329"/>
                  <a:pt x="38922" y="10329"/>
                </a:cubicBezTo>
                <a:cubicBezTo>
                  <a:pt x="36128" y="10329"/>
                  <a:pt x="33859" y="7945"/>
                  <a:pt x="32145" y="5649"/>
                </a:cubicBezTo>
                <a:cubicBezTo>
                  <a:pt x="30377" y="3239"/>
                  <a:pt x="28416" y="539"/>
                  <a:pt x="25427" y="56"/>
                </a:cubicBezTo>
                <a:cubicBezTo>
                  <a:pt x="25149" y="18"/>
                  <a:pt x="24871" y="0"/>
                  <a:pt x="24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6"/>
          <p:cNvSpPr/>
          <p:nvPr/>
        </p:nvSpPr>
        <p:spPr>
          <a:xfrm flipH="1">
            <a:off x="2689550" y="1902583"/>
            <a:ext cx="538445" cy="150307"/>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6"/>
          <p:cNvSpPr/>
          <p:nvPr/>
        </p:nvSpPr>
        <p:spPr>
          <a:xfrm>
            <a:off x="320175" y="2159375"/>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6"/>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446" name="Google Shape;446;p16"/>
          <p:cNvSpPr txBox="1">
            <a:spLocks noGrp="1"/>
          </p:cNvSpPr>
          <p:nvPr>
            <p:ph type="subTitle" idx="1"/>
          </p:nvPr>
        </p:nvSpPr>
        <p:spPr>
          <a:xfrm>
            <a:off x="540000" y="3145900"/>
            <a:ext cx="2455200" cy="28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atin typeface="Barlow SemiBold"/>
                <a:ea typeface="Barlow SemiBold"/>
                <a:cs typeface="Barlow SemiBold"/>
                <a:sym typeface="Barlow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47" name="Google Shape;447;p16"/>
          <p:cNvSpPr txBox="1">
            <a:spLocks noGrp="1"/>
          </p:cNvSpPr>
          <p:nvPr>
            <p:ph type="subTitle" idx="2"/>
          </p:nvPr>
        </p:nvSpPr>
        <p:spPr>
          <a:xfrm>
            <a:off x="3344400" y="3145900"/>
            <a:ext cx="2455200" cy="303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atin typeface="Barlow SemiBold"/>
                <a:ea typeface="Barlow SemiBold"/>
                <a:cs typeface="Barlow SemiBold"/>
                <a:sym typeface="Barlow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48" name="Google Shape;448;p16"/>
          <p:cNvSpPr txBox="1">
            <a:spLocks noGrp="1"/>
          </p:cNvSpPr>
          <p:nvPr>
            <p:ph type="subTitle" idx="3"/>
          </p:nvPr>
        </p:nvSpPr>
        <p:spPr>
          <a:xfrm>
            <a:off x="6184799" y="3145900"/>
            <a:ext cx="2455200" cy="303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atin typeface="Barlow SemiBold"/>
                <a:ea typeface="Barlow SemiBold"/>
                <a:cs typeface="Barlow SemiBold"/>
                <a:sym typeface="Barlow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49" name="Google Shape;449;p16"/>
          <p:cNvSpPr txBox="1">
            <a:spLocks noGrp="1"/>
          </p:cNvSpPr>
          <p:nvPr>
            <p:ph type="subTitle" idx="4"/>
          </p:nvPr>
        </p:nvSpPr>
        <p:spPr>
          <a:xfrm>
            <a:off x="540000" y="3506525"/>
            <a:ext cx="2455200" cy="79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50" name="Google Shape;450;p16"/>
          <p:cNvSpPr txBox="1">
            <a:spLocks noGrp="1"/>
          </p:cNvSpPr>
          <p:nvPr>
            <p:ph type="subTitle" idx="5"/>
          </p:nvPr>
        </p:nvSpPr>
        <p:spPr>
          <a:xfrm>
            <a:off x="3344400" y="3506525"/>
            <a:ext cx="2455200" cy="79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51" name="Google Shape;451;p16"/>
          <p:cNvSpPr txBox="1">
            <a:spLocks noGrp="1"/>
          </p:cNvSpPr>
          <p:nvPr>
            <p:ph type="subTitle" idx="6"/>
          </p:nvPr>
        </p:nvSpPr>
        <p:spPr>
          <a:xfrm>
            <a:off x="6184800" y="3506525"/>
            <a:ext cx="2455200" cy="79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Percentages">
  <p:cSld name="BLANK_11">
    <p:spTree>
      <p:nvGrpSpPr>
        <p:cNvPr id="1" name="Shape 452"/>
        <p:cNvGrpSpPr/>
        <p:nvPr/>
      </p:nvGrpSpPr>
      <p:grpSpPr>
        <a:xfrm>
          <a:off x="0" y="0"/>
          <a:ext cx="0" cy="0"/>
          <a:chOff x="0" y="0"/>
          <a:chExt cx="0" cy="0"/>
        </a:xfrm>
      </p:grpSpPr>
      <p:sp>
        <p:nvSpPr>
          <p:cNvPr id="453" name="Google Shape;453;p17"/>
          <p:cNvSpPr/>
          <p:nvPr/>
        </p:nvSpPr>
        <p:spPr>
          <a:xfrm rot="10800000">
            <a:off x="5415881" y="3384833"/>
            <a:ext cx="5119595" cy="2126655"/>
          </a:xfrm>
          <a:custGeom>
            <a:avLst/>
            <a:gdLst/>
            <a:ahLst/>
            <a:cxnLst/>
            <a:rect l="l" t="t" r="r" b="b"/>
            <a:pathLst>
              <a:path w="109358" h="65325" extrusionOk="0">
                <a:moveTo>
                  <a:pt x="0" y="50845"/>
                </a:moveTo>
                <a:cubicBezTo>
                  <a:pt x="0" y="50845"/>
                  <a:pt x="12451" y="65325"/>
                  <a:pt x="29331" y="56615"/>
                </a:cubicBezTo>
                <a:cubicBezTo>
                  <a:pt x="41893" y="50157"/>
                  <a:pt x="34579" y="33761"/>
                  <a:pt x="41204" y="20845"/>
                </a:cubicBezTo>
                <a:cubicBezTo>
                  <a:pt x="47830" y="7929"/>
                  <a:pt x="63426" y="10795"/>
                  <a:pt x="72601" y="22241"/>
                </a:cubicBezTo>
                <a:cubicBezTo>
                  <a:pt x="83767" y="36180"/>
                  <a:pt x="109357" y="29480"/>
                  <a:pt x="108892" y="1"/>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7"/>
          <p:cNvSpPr/>
          <p:nvPr/>
        </p:nvSpPr>
        <p:spPr>
          <a:xfrm rot="10800000" flipH="1">
            <a:off x="-2064134" y="-520388"/>
            <a:ext cx="13272268" cy="2257201"/>
          </a:xfrm>
          <a:custGeom>
            <a:avLst/>
            <a:gdLst/>
            <a:ahLst/>
            <a:cxnLst/>
            <a:rect l="l" t="t" r="r" b="b"/>
            <a:pathLst>
              <a:path w="203789" h="69335" extrusionOk="0">
                <a:moveTo>
                  <a:pt x="172317" y="1"/>
                </a:moveTo>
                <a:cubicBezTo>
                  <a:pt x="159938" y="1"/>
                  <a:pt x="151290" y="8761"/>
                  <a:pt x="153912" y="26325"/>
                </a:cubicBezTo>
                <a:cubicBezTo>
                  <a:pt x="155535" y="37128"/>
                  <a:pt x="149594" y="41109"/>
                  <a:pt x="141160" y="41109"/>
                </a:cubicBezTo>
                <a:cubicBezTo>
                  <a:pt x="133061" y="41109"/>
                  <a:pt x="122662" y="37438"/>
                  <a:pt x="114457" y="32615"/>
                </a:cubicBezTo>
                <a:cubicBezTo>
                  <a:pt x="108557" y="29147"/>
                  <a:pt x="102960" y="27661"/>
                  <a:pt x="97863" y="27661"/>
                </a:cubicBezTo>
                <a:cubicBezTo>
                  <a:pt x="88491" y="27661"/>
                  <a:pt x="80813" y="32688"/>
                  <a:pt x="76063" y="39668"/>
                </a:cubicBezTo>
                <a:cubicBezTo>
                  <a:pt x="72714" y="44612"/>
                  <a:pt x="66870" y="47709"/>
                  <a:pt x="60247" y="47709"/>
                </a:cubicBezTo>
                <a:cubicBezTo>
                  <a:pt x="52407" y="47709"/>
                  <a:pt x="43474" y="43369"/>
                  <a:pt x="36292" y="32615"/>
                </a:cubicBezTo>
                <a:cubicBezTo>
                  <a:pt x="30414" y="23820"/>
                  <a:pt x="22624" y="21370"/>
                  <a:pt x="15768" y="21370"/>
                </a:cubicBezTo>
                <a:cubicBezTo>
                  <a:pt x="7145" y="21370"/>
                  <a:pt x="1" y="25245"/>
                  <a:pt x="1" y="25245"/>
                </a:cubicBezTo>
                <a:lnTo>
                  <a:pt x="1" y="69334"/>
                </a:lnTo>
                <a:lnTo>
                  <a:pt x="203789" y="69334"/>
                </a:lnTo>
                <a:lnTo>
                  <a:pt x="203789" y="14209"/>
                </a:lnTo>
                <a:cubicBezTo>
                  <a:pt x="203789" y="14209"/>
                  <a:pt x="196810" y="5480"/>
                  <a:pt x="180414" y="1126"/>
                </a:cubicBezTo>
                <a:cubicBezTo>
                  <a:pt x="177599" y="376"/>
                  <a:pt x="174878" y="1"/>
                  <a:pt x="172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7"/>
          <p:cNvSpPr/>
          <p:nvPr/>
        </p:nvSpPr>
        <p:spPr>
          <a:xfrm>
            <a:off x="-605975" y="1551613"/>
            <a:ext cx="1617700" cy="310000"/>
          </a:xfrm>
          <a:custGeom>
            <a:avLst/>
            <a:gdLst/>
            <a:ahLst/>
            <a:cxnLst/>
            <a:rect l="l" t="t" r="r" b="b"/>
            <a:pathLst>
              <a:path w="64708" h="12400" extrusionOk="0">
                <a:moveTo>
                  <a:pt x="24594" y="0"/>
                </a:moveTo>
                <a:cubicBezTo>
                  <a:pt x="23235" y="0"/>
                  <a:pt x="21887" y="428"/>
                  <a:pt x="20605" y="989"/>
                </a:cubicBezTo>
                <a:cubicBezTo>
                  <a:pt x="18645" y="1824"/>
                  <a:pt x="16844" y="2949"/>
                  <a:pt x="15205" y="4299"/>
                </a:cubicBezTo>
                <a:cubicBezTo>
                  <a:pt x="14176" y="5135"/>
                  <a:pt x="13212" y="6067"/>
                  <a:pt x="12730" y="7257"/>
                </a:cubicBezTo>
                <a:cubicBezTo>
                  <a:pt x="12537" y="7771"/>
                  <a:pt x="12409" y="8350"/>
                  <a:pt x="12087" y="8800"/>
                </a:cubicBezTo>
                <a:cubicBezTo>
                  <a:pt x="11639" y="9373"/>
                  <a:pt x="10932" y="9607"/>
                  <a:pt x="10187" y="9607"/>
                </a:cubicBezTo>
                <a:cubicBezTo>
                  <a:pt x="9596" y="9607"/>
                  <a:pt x="8981" y="9459"/>
                  <a:pt x="8455" y="9218"/>
                </a:cubicBezTo>
                <a:cubicBezTo>
                  <a:pt x="7233" y="8703"/>
                  <a:pt x="6140" y="7835"/>
                  <a:pt x="4822" y="7610"/>
                </a:cubicBezTo>
                <a:cubicBezTo>
                  <a:pt x="4585" y="7572"/>
                  <a:pt x="4360" y="7554"/>
                  <a:pt x="4146" y="7554"/>
                </a:cubicBezTo>
                <a:cubicBezTo>
                  <a:pt x="1627" y="7554"/>
                  <a:pt x="623" y="10044"/>
                  <a:pt x="1" y="12207"/>
                </a:cubicBezTo>
                <a:lnTo>
                  <a:pt x="62393" y="12207"/>
                </a:lnTo>
                <a:cubicBezTo>
                  <a:pt x="63165" y="12207"/>
                  <a:pt x="63968" y="12207"/>
                  <a:pt x="64708" y="12400"/>
                </a:cubicBezTo>
                <a:cubicBezTo>
                  <a:pt x="63185" y="11258"/>
                  <a:pt x="61529" y="10116"/>
                  <a:pt x="59715" y="10116"/>
                </a:cubicBezTo>
                <a:cubicBezTo>
                  <a:pt x="59538" y="10116"/>
                  <a:pt x="59359" y="10127"/>
                  <a:pt x="59179" y="10150"/>
                </a:cubicBezTo>
                <a:cubicBezTo>
                  <a:pt x="58452" y="10233"/>
                  <a:pt x="57684" y="10517"/>
                  <a:pt x="56981" y="10517"/>
                </a:cubicBezTo>
                <a:cubicBezTo>
                  <a:pt x="56596" y="10517"/>
                  <a:pt x="56230" y="10432"/>
                  <a:pt x="55900" y="10182"/>
                </a:cubicBezTo>
                <a:cubicBezTo>
                  <a:pt x="55611" y="9957"/>
                  <a:pt x="55418" y="9635"/>
                  <a:pt x="55161" y="9314"/>
                </a:cubicBezTo>
                <a:cubicBezTo>
                  <a:pt x="54073" y="7898"/>
                  <a:pt x="52190" y="7417"/>
                  <a:pt x="50325" y="7417"/>
                </a:cubicBezTo>
                <a:cubicBezTo>
                  <a:pt x="49820" y="7417"/>
                  <a:pt x="49315" y="7452"/>
                  <a:pt x="48828" y="7514"/>
                </a:cubicBezTo>
                <a:cubicBezTo>
                  <a:pt x="46771" y="7739"/>
                  <a:pt x="44810" y="8253"/>
                  <a:pt x="42946" y="9057"/>
                </a:cubicBezTo>
                <a:cubicBezTo>
                  <a:pt x="41789" y="9603"/>
                  <a:pt x="40631" y="10182"/>
                  <a:pt x="39346" y="10310"/>
                </a:cubicBezTo>
                <a:cubicBezTo>
                  <a:pt x="39203" y="10323"/>
                  <a:pt x="39062" y="10329"/>
                  <a:pt x="38922" y="10329"/>
                </a:cubicBezTo>
                <a:cubicBezTo>
                  <a:pt x="36128" y="10329"/>
                  <a:pt x="33859" y="7945"/>
                  <a:pt x="32145" y="5649"/>
                </a:cubicBezTo>
                <a:cubicBezTo>
                  <a:pt x="30377" y="3239"/>
                  <a:pt x="28416" y="539"/>
                  <a:pt x="25427" y="56"/>
                </a:cubicBezTo>
                <a:cubicBezTo>
                  <a:pt x="25149" y="18"/>
                  <a:pt x="24871" y="0"/>
                  <a:pt x="24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7"/>
          <p:cNvSpPr/>
          <p:nvPr/>
        </p:nvSpPr>
        <p:spPr>
          <a:xfrm>
            <a:off x="7363888" y="3615350"/>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 name="Google Shape;457;p17"/>
          <p:cNvGrpSpPr/>
          <p:nvPr/>
        </p:nvGrpSpPr>
        <p:grpSpPr>
          <a:xfrm flipH="1">
            <a:off x="-644472" y="3927965"/>
            <a:ext cx="1947310" cy="1947310"/>
            <a:chOff x="624503" y="61115"/>
            <a:chExt cx="1947310" cy="1947310"/>
          </a:xfrm>
        </p:grpSpPr>
        <p:sp>
          <p:nvSpPr>
            <p:cNvPr id="458" name="Google Shape;458;p17"/>
            <p:cNvSpPr/>
            <p:nvPr/>
          </p:nvSpPr>
          <p:spPr>
            <a:xfrm>
              <a:off x="2048296" y="171379"/>
              <a:ext cx="413839" cy="413221"/>
            </a:xfrm>
            <a:custGeom>
              <a:avLst/>
              <a:gdLst/>
              <a:ahLst/>
              <a:cxnLst/>
              <a:rect l="l" t="t" r="r" b="b"/>
              <a:pathLst>
                <a:path w="12712" h="12693" extrusionOk="0">
                  <a:moveTo>
                    <a:pt x="0" y="0"/>
                  </a:moveTo>
                  <a:lnTo>
                    <a:pt x="12712" y="12693"/>
                  </a:lnTo>
                  <a:cubicBezTo>
                    <a:pt x="12600" y="12469"/>
                    <a:pt x="12451" y="12228"/>
                    <a:pt x="12339" y="12004"/>
                  </a:cubicBezTo>
                  <a:lnTo>
                    <a:pt x="726" y="391"/>
                  </a:lnTo>
                  <a:cubicBezTo>
                    <a:pt x="503" y="242"/>
                    <a:pt x="261" y="131"/>
                    <a:pt x="0"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7"/>
            <p:cNvSpPr/>
            <p:nvPr/>
          </p:nvSpPr>
          <p:spPr>
            <a:xfrm>
              <a:off x="1913778" y="112617"/>
              <a:ext cx="605914" cy="605881"/>
            </a:xfrm>
            <a:custGeom>
              <a:avLst/>
              <a:gdLst/>
              <a:ahLst/>
              <a:cxnLst/>
              <a:rect l="l" t="t" r="r" b="b"/>
              <a:pathLst>
                <a:path w="18612" h="18611" extrusionOk="0">
                  <a:moveTo>
                    <a:pt x="1" y="0"/>
                  </a:moveTo>
                  <a:lnTo>
                    <a:pt x="18612" y="18611"/>
                  </a:lnTo>
                  <a:cubicBezTo>
                    <a:pt x="18556" y="18481"/>
                    <a:pt x="18500" y="18313"/>
                    <a:pt x="18444" y="18127"/>
                  </a:cubicBezTo>
                  <a:lnTo>
                    <a:pt x="503" y="186"/>
                  </a:lnTo>
                  <a:cubicBezTo>
                    <a:pt x="354" y="130"/>
                    <a:pt x="150" y="74"/>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7"/>
            <p:cNvSpPr/>
            <p:nvPr/>
          </p:nvSpPr>
          <p:spPr>
            <a:xfrm>
              <a:off x="1807747" y="84132"/>
              <a:ext cx="742254" cy="742221"/>
            </a:xfrm>
            <a:custGeom>
              <a:avLst/>
              <a:gdLst/>
              <a:ahLst/>
              <a:cxnLst/>
              <a:rect l="l" t="t" r="r" b="b"/>
              <a:pathLst>
                <a:path w="22800" h="22799" extrusionOk="0">
                  <a:moveTo>
                    <a:pt x="1" y="0"/>
                  </a:moveTo>
                  <a:lnTo>
                    <a:pt x="22799" y="22799"/>
                  </a:lnTo>
                  <a:cubicBezTo>
                    <a:pt x="22743" y="22650"/>
                    <a:pt x="22725" y="22519"/>
                    <a:pt x="22706" y="22370"/>
                  </a:cubicBezTo>
                  <a:lnTo>
                    <a:pt x="410" y="93"/>
                  </a:lnTo>
                  <a:cubicBezTo>
                    <a:pt x="280" y="75"/>
                    <a:pt x="131" y="19"/>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7"/>
            <p:cNvSpPr/>
            <p:nvPr/>
          </p:nvSpPr>
          <p:spPr>
            <a:xfrm>
              <a:off x="1715063" y="68375"/>
              <a:ext cx="850076" cy="849458"/>
            </a:xfrm>
            <a:custGeom>
              <a:avLst/>
              <a:gdLst/>
              <a:ahLst/>
              <a:cxnLst/>
              <a:rect l="l" t="t" r="r" b="b"/>
              <a:pathLst>
                <a:path w="26112" h="26093" extrusionOk="0">
                  <a:moveTo>
                    <a:pt x="1" y="0"/>
                  </a:moveTo>
                  <a:lnTo>
                    <a:pt x="26111" y="26093"/>
                  </a:lnTo>
                  <a:cubicBezTo>
                    <a:pt x="26111" y="25981"/>
                    <a:pt x="26093" y="25869"/>
                    <a:pt x="26056" y="25739"/>
                  </a:cubicBezTo>
                  <a:lnTo>
                    <a:pt x="373" y="38"/>
                  </a:lnTo>
                  <a:cubicBezTo>
                    <a:pt x="261" y="19"/>
                    <a:pt x="131" y="19"/>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7"/>
            <p:cNvSpPr/>
            <p:nvPr/>
          </p:nvSpPr>
          <p:spPr>
            <a:xfrm>
              <a:off x="1632047" y="61115"/>
              <a:ext cx="939147" cy="939114"/>
            </a:xfrm>
            <a:custGeom>
              <a:avLst/>
              <a:gdLst/>
              <a:ahLst/>
              <a:cxnLst/>
              <a:rect l="l" t="t" r="r" b="b"/>
              <a:pathLst>
                <a:path w="28848" h="28847" extrusionOk="0">
                  <a:moveTo>
                    <a:pt x="1" y="0"/>
                  </a:moveTo>
                  <a:lnTo>
                    <a:pt x="28848" y="28847"/>
                  </a:lnTo>
                  <a:lnTo>
                    <a:pt x="28848" y="28549"/>
                  </a:lnTo>
                  <a:lnTo>
                    <a:pt x="354" y="37"/>
                  </a:lnTo>
                  <a:cubicBezTo>
                    <a:pt x="224" y="37"/>
                    <a:pt x="113" y="37"/>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7"/>
            <p:cNvSpPr/>
            <p:nvPr/>
          </p:nvSpPr>
          <p:spPr>
            <a:xfrm>
              <a:off x="1555706" y="62320"/>
              <a:ext cx="1016107" cy="1016074"/>
            </a:xfrm>
            <a:custGeom>
              <a:avLst/>
              <a:gdLst/>
              <a:ahLst/>
              <a:cxnLst/>
              <a:rect l="l" t="t" r="r" b="b"/>
              <a:pathLst>
                <a:path w="31212" h="31211" extrusionOk="0">
                  <a:moveTo>
                    <a:pt x="317" y="0"/>
                  </a:moveTo>
                  <a:cubicBezTo>
                    <a:pt x="206" y="0"/>
                    <a:pt x="113" y="0"/>
                    <a:pt x="1" y="19"/>
                  </a:cubicBezTo>
                  <a:lnTo>
                    <a:pt x="31193" y="31211"/>
                  </a:lnTo>
                  <a:cubicBezTo>
                    <a:pt x="31193" y="31099"/>
                    <a:pt x="31211" y="30987"/>
                    <a:pt x="31211" y="30894"/>
                  </a:cubicBezTo>
                  <a:lnTo>
                    <a:pt x="317"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7"/>
            <p:cNvSpPr/>
            <p:nvPr/>
          </p:nvSpPr>
          <p:spPr>
            <a:xfrm>
              <a:off x="1484215" y="66552"/>
              <a:ext cx="1082128" cy="1081510"/>
            </a:xfrm>
            <a:custGeom>
              <a:avLst/>
              <a:gdLst/>
              <a:ahLst/>
              <a:cxnLst/>
              <a:rect l="l" t="t" r="r" b="b"/>
              <a:pathLst>
                <a:path w="33240" h="33221" extrusionOk="0">
                  <a:moveTo>
                    <a:pt x="299" y="1"/>
                  </a:moveTo>
                  <a:cubicBezTo>
                    <a:pt x="206" y="1"/>
                    <a:pt x="112" y="19"/>
                    <a:pt x="1" y="19"/>
                  </a:cubicBezTo>
                  <a:lnTo>
                    <a:pt x="33202" y="33221"/>
                  </a:lnTo>
                  <a:cubicBezTo>
                    <a:pt x="33221" y="33146"/>
                    <a:pt x="33240" y="33053"/>
                    <a:pt x="33240" y="32942"/>
                  </a:cubicBezTo>
                  <a:lnTo>
                    <a:pt x="299"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7"/>
            <p:cNvSpPr/>
            <p:nvPr/>
          </p:nvSpPr>
          <p:spPr>
            <a:xfrm>
              <a:off x="1417575" y="76254"/>
              <a:ext cx="1139685" cy="1139067"/>
            </a:xfrm>
            <a:custGeom>
              <a:avLst/>
              <a:gdLst/>
              <a:ahLst/>
              <a:cxnLst/>
              <a:rect l="l" t="t" r="r" b="b"/>
              <a:pathLst>
                <a:path w="35008" h="34989" extrusionOk="0">
                  <a:moveTo>
                    <a:pt x="280" y="0"/>
                  </a:moveTo>
                  <a:cubicBezTo>
                    <a:pt x="187" y="38"/>
                    <a:pt x="94" y="56"/>
                    <a:pt x="1" y="56"/>
                  </a:cubicBezTo>
                  <a:lnTo>
                    <a:pt x="34952" y="34989"/>
                  </a:lnTo>
                  <a:lnTo>
                    <a:pt x="35008" y="34709"/>
                  </a:lnTo>
                  <a:lnTo>
                    <a:pt x="28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7"/>
            <p:cNvSpPr/>
            <p:nvPr/>
          </p:nvSpPr>
          <p:spPr>
            <a:xfrm>
              <a:off x="1355786" y="90187"/>
              <a:ext cx="1188160" cy="1188160"/>
            </a:xfrm>
            <a:custGeom>
              <a:avLst/>
              <a:gdLst/>
              <a:ahLst/>
              <a:cxnLst/>
              <a:rect l="l" t="t" r="r" b="b"/>
              <a:pathLst>
                <a:path w="36497" h="36497" extrusionOk="0">
                  <a:moveTo>
                    <a:pt x="242" y="0"/>
                  </a:moveTo>
                  <a:cubicBezTo>
                    <a:pt x="149" y="19"/>
                    <a:pt x="56" y="38"/>
                    <a:pt x="0" y="75"/>
                  </a:cubicBezTo>
                  <a:lnTo>
                    <a:pt x="36422" y="36496"/>
                  </a:lnTo>
                  <a:cubicBezTo>
                    <a:pt x="36440" y="36403"/>
                    <a:pt x="36477" y="36310"/>
                    <a:pt x="36496" y="36236"/>
                  </a:cubicBezTo>
                  <a:lnTo>
                    <a:pt x="24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7"/>
            <p:cNvSpPr/>
            <p:nvPr/>
          </p:nvSpPr>
          <p:spPr>
            <a:xfrm>
              <a:off x="1295787" y="106530"/>
              <a:ext cx="1231165" cy="1230579"/>
            </a:xfrm>
            <a:custGeom>
              <a:avLst/>
              <a:gdLst/>
              <a:ahLst/>
              <a:cxnLst/>
              <a:rect l="l" t="t" r="r" b="b"/>
              <a:pathLst>
                <a:path w="37818" h="37800" extrusionOk="0">
                  <a:moveTo>
                    <a:pt x="261" y="1"/>
                  </a:moveTo>
                  <a:cubicBezTo>
                    <a:pt x="168" y="38"/>
                    <a:pt x="94" y="57"/>
                    <a:pt x="1" y="75"/>
                  </a:cubicBezTo>
                  <a:lnTo>
                    <a:pt x="37725" y="37799"/>
                  </a:lnTo>
                  <a:cubicBezTo>
                    <a:pt x="37762" y="37744"/>
                    <a:pt x="37781" y="37651"/>
                    <a:pt x="37818" y="37576"/>
                  </a:cubicBezTo>
                  <a:lnTo>
                    <a:pt x="26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7"/>
            <p:cNvSpPr/>
            <p:nvPr/>
          </p:nvSpPr>
          <p:spPr>
            <a:xfrm>
              <a:off x="1239467" y="126551"/>
              <a:ext cx="1267496" cy="1266910"/>
            </a:xfrm>
            <a:custGeom>
              <a:avLst/>
              <a:gdLst/>
              <a:ahLst/>
              <a:cxnLst/>
              <a:rect l="l" t="t" r="r" b="b"/>
              <a:pathLst>
                <a:path w="38934" h="38916" extrusionOk="0">
                  <a:moveTo>
                    <a:pt x="242" y="0"/>
                  </a:moveTo>
                  <a:cubicBezTo>
                    <a:pt x="168" y="19"/>
                    <a:pt x="75" y="75"/>
                    <a:pt x="0" y="93"/>
                  </a:cubicBezTo>
                  <a:lnTo>
                    <a:pt x="38841" y="38915"/>
                  </a:lnTo>
                  <a:cubicBezTo>
                    <a:pt x="38878" y="38841"/>
                    <a:pt x="38897" y="38785"/>
                    <a:pt x="38934" y="38710"/>
                  </a:cubicBezTo>
                  <a:lnTo>
                    <a:pt x="24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7"/>
            <p:cNvSpPr/>
            <p:nvPr/>
          </p:nvSpPr>
          <p:spPr>
            <a:xfrm>
              <a:off x="1186142" y="148949"/>
              <a:ext cx="1297805" cy="1299042"/>
            </a:xfrm>
            <a:custGeom>
              <a:avLst/>
              <a:gdLst/>
              <a:ahLst/>
              <a:cxnLst/>
              <a:rect l="l" t="t" r="r" b="b"/>
              <a:pathLst>
                <a:path w="39865" h="39903" extrusionOk="0">
                  <a:moveTo>
                    <a:pt x="224" y="1"/>
                  </a:moveTo>
                  <a:cubicBezTo>
                    <a:pt x="149" y="38"/>
                    <a:pt x="93" y="75"/>
                    <a:pt x="0" y="131"/>
                  </a:cubicBezTo>
                  <a:lnTo>
                    <a:pt x="39772" y="39902"/>
                  </a:lnTo>
                  <a:cubicBezTo>
                    <a:pt x="39790" y="39809"/>
                    <a:pt x="39846" y="39735"/>
                    <a:pt x="39865" y="39679"/>
                  </a:cubicBezTo>
                  <a:lnTo>
                    <a:pt x="224"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7"/>
            <p:cNvSpPr/>
            <p:nvPr/>
          </p:nvSpPr>
          <p:spPr>
            <a:xfrm>
              <a:off x="1135258" y="174993"/>
              <a:ext cx="1323849" cy="1323882"/>
            </a:xfrm>
            <a:custGeom>
              <a:avLst/>
              <a:gdLst/>
              <a:ahLst/>
              <a:cxnLst/>
              <a:rect l="l" t="t" r="r" b="b"/>
              <a:pathLst>
                <a:path w="40665" h="40666" extrusionOk="0">
                  <a:moveTo>
                    <a:pt x="205" y="1"/>
                  </a:moveTo>
                  <a:cubicBezTo>
                    <a:pt x="130" y="38"/>
                    <a:pt x="74" y="75"/>
                    <a:pt x="0" y="113"/>
                  </a:cubicBezTo>
                  <a:lnTo>
                    <a:pt x="40553" y="40665"/>
                  </a:lnTo>
                  <a:cubicBezTo>
                    <a:pt x="40572" y="40591"/>
                    <a:pt x="40609" y="40517"/>
                    <a:pt x="40665" y="40461"/>
                  </a:cubicBezTo>
                  <a:lnTo>
                    <a:pt x="205"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7"/>
            <p:cNvSpPr/>
            <p:nvPr/>
          </p:nvSpPr>
          <p:spPr>
            <a:xfrm>
              <a:off x="1086165" y="202893"/>
              <a:ext cx="1345075" cy="1344456"/>
            </a:xfrm>
            <a:custGeom>
              <a:avLst/>
              <a:gdLst/>
              <a:ahLst/>
              <a:cxnLst/>
              <a:rect l="l" t="t" r="r" b="b"/>
              <a:pathLst>
                <a:path w="41317" h="41298" extrusionOk="0">
                  <a:moveTo>
                    <a:pt x="205" y="0"/>
                  </a:moveTo>
                  <a:cubicBezTo>
                    <a:pt x="131" y="56"/>
                    <a:pt x="56" y="93"/>
                    <a:pt x="1" y="112"/>
                  </a:cubicBezTo>
                  <a:lnTo>
                    <a:pt x="41168" y="41297"/>
                  </a:lnTo>
                  <a:lnTo>
                    <a:pt x="41316" y="41093"/>
                  </a:lnTo>
                  <a:lnTo>
                    <a:pt x="20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7"/>
            <p:cNvSpPr/>
            <p:nvPr/>
          </p:nvSpPr>
          <p:spPr>
            <a:xfrm>
              <a:off x="1040132" y="233169"/>
              <a:ext cx="1360799" cy="1360832"/>
            </a:xfrm>
            <a:custGeom>
              <a:avLst/>
              <a:gdLst/>
              <a:ahLst/>
              <a:cxnLst/>
              <a:rect l="l" t="t" r="r" b="b"/>
              <a:pathLst>
                <a:path w="41800" h="41801" extrusionOk="0">
                  <a:moveTo>
                    <a:pt x="205" y="1"/>
                  </a:moveTo>
                  <a:cubicBezTo>
                    <a:pt x="130" y="56"/>
                    <a:pt x="56" y="94"/>
                    <a:pt x="0" y="131"/>
                  </a:cubicBezTo>
                  <a:lnTo>
                    <a:pt x="41670" y="41800"/>
                  </a:lnTo>
                  <a:cubicBezTo>
                    <a:pt x="41707" y="41707"/>
                    <a:pt x="41744" y="41651"/>
                    <a:pt x="41800" y="41596"/>
                  </a:cubicBezTo>
                  <a:lnTo>
                    <a:pt x="205"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7"/>
            <p:cNvSpPr/>
            <p:nvPr/>
          </p:nvSpPr>
          <p:spPr>
            <a:xfrm>
              <a:off x="995890" y="265268"/>
              <a:ext cx="1372323" cy="1372356"/>
            </a:xfrm>
            <a:custGeom>
              <a:avLst/>
              <a:gdLst/>
              <a:ahLst/>
              <a:cxnLst/>
              <a:rect l="l" t="t" r="r" b="b"/>
              <a:pathLst>
                <a:path w="42154" h="42155" extrusionOk="0">
                  <a:moveTo>
                    <a:pt x="187" y="1"/>
                  </a:moveTo>
                  <a:cubicBezTo>
                    <a:pt x="112" y="38"/>
                    <a:pt x="75" y="94"/>
                    <a:pt x="1" y="131"/>
                  </a:cubicBezTo>
                  <a:lnTo>
                    <a:pt x="42005" y="42154"/>
                  </a:lnTo>
                  <a:cubicBezTo>
                    <a:pt x="42061" y="42080"/>
                    <a:pt x="42098" y="42024"/>
                    <a:pt x="42154" y="41968"/>
                  </a:cubicBezTo>
                  <a:lnTo>
                    <a:pt x="187"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7"/>
            <p:cNvSpPr/>
            <p:nvPr/>
          </p:nvSpPr>
          <p:spPr>
            <a:xfrm>
              <a:off x="954676" y="299809"/>
              <a:ext cx="1379616" cy="1380234"/>
            </a:xfrm>
            <a:custGeom>
              <a:avLst/>
              <a:gdLst/>
              <a:ahLst/>
              <a:cxnLst/>
              <a:rect l="l" t="t" r="r" b="b"/>
              <a:pathLst>
                <a:path w="42378" h="42397" extrusionOk="0">
                  <a:moveTo>
                    <a:pt x="168" y="1"/>
                  </a:moveTo>
                  <a:cubicBezTo>
                    <a:pt x="94" y="57"/>
                    <a:pt x="57" y="94"/>
                    <a:pt x="1" y="168"/>
                  </a:cubicBezTo>
                  <a:lnTo>
                    <a:pt x="42229" y="42396"/>
                  </a:lnTo>
                  <a:cubicBezTo>
                    <a:pt x="42247" y="42322"/>
                    <a:pt x="42303" y="42247"/>
                    <a:pt x="42378" y="42210"/>
                  </a:cubicBezTo>
                  <a:lnTo>
                    <a:pt x="168"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7"/>
            <p:cNvSpPr/>
            <p:nvPr/>
          </p:nvSpPr>
          <p:spPr>
            <a:xfrm>
              <a:off x="914698" y="336791"/>
              <a:ext cx="1382025" cy="1382611"/>
            </a:xfrm>
            <a:custGeom>
              <a:avLst/>
              <a:gdLst/>
              <a:ahLst/>
              <a:cxnLst/>
              <a:rect l="l" t="t" r="r" b="b"/>
              <a:pathLst>
                <a:path w="42452" h="42470" extrusionOk="0">
                  <a:moveTo>
                    <a:pt x="168" y="0"/>
                  </a:moveTo>
                  <a:lnTo>
                    <a:pt x="1" y="168"/>
                  </a:lnTo>
                  <a:lnTo>
                    <a:pt x="42303" y="42470"/>
                  </a:lnTo>
                  <a:cubicBezTo>
                    <a:pt x="42340" y="42395"/>
                    <a:pt x="42415" y="42340"/>
                    <a:pt x="42452" y="42284"/>
                  </a:cubicBezTo>
                  <a:lnTo>
                    <a:pt x="168"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7"/>
            <p:cNvSpPr/>
            <p:nvPr/>
          </p:nvSpPr>
          <p:spPr>
            <a:xfrm>
              <a:off x="877130" y="375564"/>
              <a:ext cx="1381439" cy="1380820"/>
            </a:xfrm>
            <a:custGeom>
              <a:avLst/>
              <a:gdLst/>
              <a:ahLst/>
              <a:cxnLst/>
              <a:rect l="l" t="t" r="r" b="b"/>
              <a:pathLst>
                <a:path w="42434" h="42415" extrusionOk="0">
                  <a:moveTo>
                    <a:pt x="150" y="0"/>
                  </a:moveTo>
                  <a:lnTo>
                    <a:pt x="1" y="168"/>
                  </a:lnTo>
                  <a:lnTo>
                    <a:pt x="42247" y="42414"/>
                  </a:lnTo>
                  <a:cubicBezTo>
                    <a:pt x="42303" y="42358"/>
                    <a:pt x="42359" y="42321"/>
                    <a:pt x="42433" y="42247"/>
                  </a:cubicBezTo>
                  <a:lnTo>
                    <a:pt x="15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7"/>
            <p:cNvSpPr/>
            <p:nvPr/>
          </p:nvSpPr>
          <p:spPr>
            <a:xfrm>
              <a:off x="842003" y="416746"/>
              <a:ext cx="1375351" cy="1374765"/>
            </a:xfrm>
            <a:custGeom>
              <a:avLst/>
              <a:gdLst/>
              <a:ahLst/>
              <a:cxnLst/>
              <a:rect l="l" t="t" r="r" b="b"/>
              <a:pathLst>
                <a:path w="42247" h="42229" extrusionOk="0">
                  <a:moveTo>
                    <a:pt x="149" y="1"/>
                  </a:moveTo>
                  <a:cubicBezTo>
                    <a:pt x="93" y="56"/>
                    <a:pt x="56" y="112"/>
                    <a:pt x="0" y="187"/>
                  </a:cubicBezTo>
                  <a:lnTo>
                    <a:pt x="42061" y="42228"/>
                  </a:lnTo>
                  <a:cubicBezTo>
                    <a:pt x="42117" y="42191"/>
                    <a:pt x="42172" y="42154"/>
                    <a:pt x="42247" y="42098"/>
                  </a:cubicBezTo>
                  <a:lnTo>
                    <a:pt x="149"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7"/>
            <p:cNvSpPr/>
            <p:nvPr/>
          </p:nvSpPr>
          <p:spPr>
            <a:xfrm>
              <a:off x="808666" y="459751"/>
              <a:ext cx="1365682" cy="1365682"/>
            </a:xfrm>
            <a:custGeom>
              <a:avLst/>
              <a:gdLst/>
              <a:ahLst/>
              <a:cxnLst/>
              <a:rect l="l" t="t" r="r" b="b"/>
              <a:pathLst>
                <a:path w="41950" h="41950" extrusionOk="0">
                  <a:moveTo>
                    <a:pt x="150" y="1"/>
                  </a:moveTo>
                  <a:cubicBezTo>
                    <a:pt x="94" y="75"/>
                    <a:pt x="57" y="113"/>
                    <a:pt x="1" y="187"/>
                  </a:cubicBezTo>
                  <a:lnTo>
                    <a:pt x="41763" y="41950"/>
                  </a:lnTo>
                  <a:cubicBezTo>
                    <a:pt x="41801" y="41894"/>
                    <a:pt x="41875" y="41838"/>
                    <a:pt x="41950" y="41801"/>
                  </a:cubicBezTo>
                  <a:lnTo>
                    <a:pt x="15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7"/>
            <p:cNvSpPr/>
            <p:nvPr/>
          </p:nvSpPr>
          <p:spPr>
            <a:xfrm>
              <a:off x="777186" y="505198"/>
              <a:ext cx="1351716" cy="1351749"/>
            </a:xfrm>
            <a:custGeom>
              <a:avLst/>
              <a:gdLst/>
              <a:ahLst/>
              <a:cxnLst/>
              <a:rect l="l" t="t" r="r" b="b"/>
              <a:pathLst>
                <a:path w="41521" h="41522" extrusionOk="0">
                  <a:moveTo>
                    <a:pt x="130" y="1"/>
                  </a:moveTo>
                  <a:lnTo>
                    <a:pt x="0" y="206"/>
                  </a:lnTo>
                  <a:lnTo>
                    <a:pt x="41316" y="41521"/>
                  </a:lnTo>
                  <a:cubicBezTo>
                    <a:pt x="41372" y="41447"/>
                    <a:pt x="41446" y="41410"/>
                    <a:pt x="41521" y="41354"/>
                  </a:cubicBezTo>
                  <a:lnTo>
                    <a:pt x="13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7"/>
            <p:cNvSpPr/>
            <p:nvPr/>
          </p:nvSpPr>
          <p:spPr>
            <a:xfrm>
              <a:off x="748700" y="553087"/>
              <a:ext cx="1332346" cy="1331727"/>
            </a:xfrm>
            <a:custGeom>
              <a:avLst/>
              <a:gdLst/>
              <a:ahLst/>
              <a:cxnLst/>
              <a:rect l="l" t="t" r="r" b="b"/>
              <a:pathLst>
                <a:path w="40926" h="40907" extrusionOk="0">
                  <a:moveTo>
                    <a:pt x="131" y="0"/>
                  </a:moveTo>
                  <a:cubicBezTo>
                    <a:pt x="75" y="56"/>
                    <a:pt x="56" y="130"/>
                    <a:pt x="0" y="205"/>
                  </a:cubicBezTo>
                  <a:lnTo>
                    <a:pt x="40721" y="40907"/>
                  </a:lnTo>
                  <a:cubicBezTo>
                    <a:pt x="40795" y="40869"/>
                    <a:pt x="40851" y="40813"/>
                    <a:pt x="40925" y="40795"/>
                  </a:cubicBezTo>
                  <a:lnTo>
                    <a:pt x="131"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7"/>
            <p:cNvSpPr/>
            <p:nvPr/>
          </p:nvSpPr>
          <p:spPr>
            <a:xfrm>
              <a:off x="722656" y="602766"/>
              <a:ext cx="1308711" cy="1308092"/>
            </a:xfrm>
            <a:custGeom>
              <a:avLst/>
              <a:gdLst/>
              <a:ahLst/>
              <a:cxnLst/>
              <a:rect l="l" t="t" r="r" b="b"/>
              <a:pathLst>
                <a:path w="40200" h="40181" extrusionOk="0">
                  <a:moveTo>
                    <a:pt x="112" y="0"/>
                  </a:moveTo>
                  <a:cubicBezTo>
                    <a:pt x="56" y="75"/>
                    <a:pt x="37" y="149"/>
                    <a:pt x="0" y="205"/>
                  </a:cubicBezTo>
                  <a:lnTo>
                    <a:pt x="39957" y="40181"/>
                  </a:lnTo>
                  <a:cubicBezTo>
                    <a:pt x="40032" y="40162"/>
                    <a:pt x="40125" y="40125"/>
                    <a:pt x="40199" y="40088"/>
                  </a:cubicBezTo>
                  <a:lnTo>
                    <a:pt x="11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7"/>
            <p:cNvSpPr/>
            <p:nvPr/>
          </p:nvSpPr>
          <p:spPr>
            <a:xfrm>
              <a:off x="699021" y="654854"/>
              <a:ext cx="1279021" cy="1280258"/>
            </a:xfrm>
            <a:custGeom>
              <a:avLst/>
              <a:gdLst/>
              <a:ahLst/>
              <a:cxnLst/>
              <a:rect l="l" t="t" r="r" b="b"/>
              <a:pathLst>
                <a:path w="39288" h="39326" extrusionOk="0">
                  <a:moveTo>
                    <a:pt x="93" y="1"/>
                  </a:moveTo>
                  <a:cubicBezTo>
                    <a:pt x="75" y="75"/>
                    <a:pt x="19" y="168"/>
                    <a:pt x="0" y="243"/>
                  </a:cubicBezTo>
                  <a:lnTo>
                    <a:pt x="39083" y="39325"/>
                  </a:lnTo>
                  <a:cubicBezTo>
                    <a:pt x="39157" y="39307"/>
                    <a:pt x="39213" y="39251"/>
                    <a:pt x="39288" y="39232"/>
                  </a:cubicBezTo>
                  <a:lnTo>
                    <a:pt x="93"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7"/>
            <p:cNvSpPr/>
            <p:nvPr/>
          </p:nvSpPr>
          <p:spPr>
            <a:xfrm>
              <a:off x="677209" y="710588"/>
              <a:ext cx="1245717" cy="1245099"/>
            </a:xfrm>
            <a:custGeom>
              <a:avLst/>
              <a:gdLst/>
              <a:ahLst/>
              <a:cxnLst/>
              <a:rect l="l" t="t" r="r" b="b"/>
              <a:pathLst>
                <a:path w="38265" h="38246" extrusionOk="0">
                  <a:moveTo>
                    <a:pt x="93" y="1"/>
                  </a:moveTo>
                  <a:cubicBezTo>
                    <a:pt x="56" y="57"/>
                    <a:pt x="37" y="150"/>
                    <a:pt x="0" y="224"/>
                  </a:cubicBezTo>
                  <a:lnTo>
                    <a:pt x="38003" y="38246"/>
                  </a:lnTo>
                  <a:cubicBezTo>
                    <a:pt x="38097" y="38246"/>
                    <a:pt x="38190" y="38190"/>
                    <a:pt x="38264" y="38172"/>
                  </a:cubicBezTo>
                  <a:lnTo>
                    <a:pt x="93"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7"/>
            <p:cNvSpPr/>
            <p:nvPr/>
          </p:nvSpPr>
          <p:spPr>
            <a:xfrm>
              <a:off x="659630" y="768764"/>
              <a:ext cx="1205707" cy="1205707"/>
            </a:xfrm>
            <a:custGeom>
              <a:avLst/>
              <a:gdLst/>
              <a:ahLst/>
              <a:cxnLst/>
              <a:rect l="l" t="t" r="r" b="b"/>
              <a:pathLst>
                <a:path w="37036" h="37036" extrusionOk="0">
                  <a:moveTo>
                    <a:pt x="75" y="0"/>
                  </a:moveTo>
                  <a:cubicBezTo>
                    <a:pt x="38" y="94"/>
                    <a:pt x="19" y="168"/>
                    <a:pt x="1" y="261"/>
                  </a:cubicBezTo>
                  <a:lnTo>
                    <a:pt x="36775" y="37036"/>
                  </a:lnTo>
                  <a:cubicBezTo>
                    <a:pt x="36850" y="37017"/>
                    <a:pt x="36943" y="36980"/>
                    <a:pt x="37036" y="36961"/>
                  </a:cubicBezTo>
                  <a:lnTo>
                    <a:pt x="7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7"/>
            <p:cNvSpPr/>
            <p:nvPr/>
          </p:nvSpPr>
          <p:spPr>
            <a:xfrm>
              <a:off x="644492" y="829967"/>
              <a:ext cx="1158470" cy="1159056"/>
            </a:xfrm>
            <a:custGeom>
              <a:avLst/>
              <a:gdLst/>
              <a:ahLst/>
              <a:cxnLst/>
              <a:rect l="l" t="t" r="r" b="b"/>
              <a:pathLst>
                <a:path w="35585" h="35603" extrusionOk="0">
                  <a:moveTo>
                    <a:pt x="75" y="0"/>
                  </a:moveTo>
                  <a:lnTo>
                    <a:pt x="0" y="279"/>
                  </a:lnTo>
                  <a:lnTo>
                    <a:pt x="35342" y="35603"/>
                  </a:lnTo>
                  <a:cubicBezTo>
                    <a:pt x="35417" y="35603"/>
                    <a:pt x="35528" y="35565"/>
                    <a:pt x="35584" y="35547"/>
                  </a:cubicBezTo>
                  <a:lnTo>
                    <a:pt x="7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7"/>
            <p:cNvSpPr/>
            <p:nvPr/>
          </p:nvSpPr>
          <p:spPr>
            <a:xfrm>
              <a:off x="632967" y="895402"/>
              <a:ext cx="1105763" cy="1103907"/>
            </a:xfrm>
            <a:custGeom>
              <a:avLst/>
              <a:gdLst/>
              <a:ahLst/>
              <a:cxnLst/>
              <a:rect l="l" t="t" r="r" b="b"/>
              <a:pathLst>
                <a:path w="33966" h="33909" extrusionOk="0">
                  <a:moveTo>
                    <a:pt x="56" y="0"/>
                  </a:moveTo>
                  <a:cubicBezTo>
                    <a:pt x="19" y="93"/>
                    <a:pt x="19" y="186"/>
                    <a:pt x="1" y="279"/>
                  </a:cubicBezTo>
                  <a:lnTo>
                    <a:pt x="33649" y="33909"/>
                  </a:lnTo>
                  <a:cubicBezTo>
                    <a:pt x="33761" y="33909"/>
                    <a:pt x="33854" y="33909"/>
                    <a:pt x="33965" y="33890"/>
                  </a:cubicBezTo>
                  <a:lnTo>
                    <a:pt x="56"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7"/>
            <p:cNvSpPr/>
            <p:nvPr/>
          </p:nvSpPr>
          <p:spPr>
            <a:xfrm>
              <a:off x="626293" y="963866"/>
              <a:ext cx="1042769" cy="1042672"/>
            </a:xfrm>
            <a:custGeom>
              <a:avLst/>
              <a:gdLst/>
              <a:ahLst/>
              <a:cxnLst/>
              <a:rect l="l" t="t" r="r" b="b"/>
              <a:pathLst>
                <a:path w="32031" h="32028" extrusionOk="0">
                  <a:moveTo>
                    <a:pt x="20" y="0"/>
                  </a:moveTo>
                  <a:cubicBezTo>
                    <a:pt x="20" y="93"/>
                    <a:pt x="1" y="223"/>
                    <a:pt x="1" y="317"/>
                  </a:cubicBezTo>
                  <a:lnTo>
                    <a:pt x="31714" y="32011"/>
                  </a:lnTo>
                  <a:cubicBezTo>
                    <a:pt x="31751" y="32023"/>
                    <a:pt x="31788" y="32027"/>
                    <a:pt x="31825" y="32027"/>
                  </a:cubicBezTo>
                  <a:cubicBezTo>
                    <a:pt x="31898" y="32027"/>
                    <a:pt x="31968" y="32011"/>
                    <a:pt x="32030" y="32011"/>
                  </a:cubicBezTo>
                  <a:lnTo>
                    <a:pt x="2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7"/>
            <p:cNvSpPr/>
            <p:nvPr/>
          </p:nvSpPr>
          <p:spPr>
            <a:xfrm>
              <a:off x="624503" y="1038384"/>
              <a:ext cx="970627" cy="970041"/>
            </a:xfrm>
            <a:custGeom>
              <a:avLst/>
              <a:gdLst/>
              <a:ahLst/>
              <a:cxnLst/>
              <a:rect l="l" t="t" r="r" b="b"/>
              <a:pathLst>
                <a:path w="29815" h="29797" extrusionOk="0">
                  <a:moveTo>
                    <a:pt x="0" y="0"/>
                  </a:moveTo>
                  <a:lnTo>
                    <a:pt x="0" y="317"/>
                  </a:lnTo>
                  <a:lnTo>
                    <a:pt x="29480" y="29796"/>
                  </a:lnTo>
                  <a:lnTo>
                    <a:pt x="29815" y="29796"/>
                  </a:lnTo>
                  <a:lnTo>
                    <a:pt x="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7"/>
            <p:cNvSpPr/>
            <p:nvPr/>
          </p:nvSpPr>
          <p:spPr>
            <a:xfrm>
              <a:off x="628116" y="1118339"/>
              <a:ext cx="886440" cy="886440"/>
            </a:xfrm>
            <a:custGeom>
              <a:avLst/>
              <a:gdLst/>
              <a:ahLst/>
              <a:cxnLst/>
              <a:rect l="l" t="t" r="r" b="b"/>
              <a:pathLst>
                <a:path w="27229" h="27229" extrusionOk="0">
                  <a:moveTo>
                    <a:pt x="1" y="1"/>
                  </a:moveTo>
                  <a:lnTo>
                    <a:pt x="1" y="1"/>
                  </a:lnTo>
                  <a:cubicBezTo>
                    <a:pt x="19" y="150"/>
                    <a:pt x="38" y="261"/>
                    <a:pt x="38" y="373"/>
                  </a:cubicBezTo>
                  <a:lnTo>
                    <a:pt x="26856" y="27210"/>
                  </a:lnTo>
                  <a:cubicBezTo>
                    <a:pt x="26968" y="27228"/>
                    <a:pt x="27079" y="27228"/>
                    <a:pt x="27228" y="27228"/>
                  </a:cubicBezTo>
                  <a:lnTo>
                    <a:pt x="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7"/>
            <p:cNvSpPr/>
            <p:nvPr/>
          </p:nvSpPr>
          <p:spPr>
            <a:xfrm>
              <a:off x="639641" y="1207410"/>
              <a:ext cx="786464" cy="785845"/>
            </a:xfrm>
            <a:custGeom>
              <a:avLst/>
              <a:gdLst/>
              <a:ahLst/>
              <a:cxnLst/>
              <a:rect l="l" t="t" r="r" b="b"/>
              <a:pathLst>
                <a:path w="24158" h="24139" extrusionOk="0">
                  <a:moveTo>
                    <a:pt x="0" y="1"/>
                  </a:moveTo>
                  <a:lnTo>
                    <a:pt x="0" y="1"/>
                  </a:lnTo>
                  <a:cubicBezTo>
                    <a:pt x="38" y="131"/>
                    <a:pt x="56" y="280"/>
                    <a:pt x="75" y="392"/>
                  </a:cubicBezTo>
                  <a:lnTo>
                    <a:pt x="23766" y="24064"/>
                  </a:lnTo>
                  <a:cubicBezTo>
                    <a:pt x="23897" y="24102"/>
                    <a:pt x="24046" y="24120"/>
                    <a:pt x="24157" y="24139"/>
                  </a:cubicBezTo>
                  <a:lnTo>
                    <a:pt x="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7"/>
            <p:cNvSpPr/>
            <p:nvPr/>
          </p:nvSpPr>
          <p:spPr>
            <a:xfrm>
              <a:off x="663276" y="1306767"/>
              <a:ext cx="662852" cy="662885"/>
            </a:xfrm>
            <a:custGeom>
              <a:avLst/>
              <a:gdLst/>
              <a:ahLst/>
              <a:cxnLst/>
              <a:rect l="l" t="t" r="r" b="b"/>
              <a:pathLst>
                <a:path w="20361" h="20362" extrusionOk="0">
                  <a:moveTo>
                    <a:pt x="0" y="1"/>
                  </a:moveTo>
                  <a:lnTo>
                    <a:pt x="0" y="1"/>
                  </a:lnTo>
                  <a:cubicBezTo>
                    <a:pt x="56" y="168"/>
                    <a:pt x="93" y="336"/>
                    <a:pt x="130" y="466"/>
                  </a:cubicBezTo>
                  <a:lnTo>
                    <a:pt x="19895" y="20231"/>
                  </a:lnTo>
                  <a:cubicBezTo>
                    <a:pt x="20063" y="20268"/>
                    <a:pt x="20193" y="20324"/>
                    <a:pt x="20360" y="20361"/>
                  </a:cubicBezTo>
                  <a:lnTo>
                    <a:pt x="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7"/>
            <p:cNvSpPr/>
            <p:nvPr/>
          </p:nvSpPr>
          <p:spPr>
            <a:xfrm>
              <a:off x="706899" y="1427970"/>
              <a:ext cx="498645" cy="498645"/>
            </a:xfrm>
            <a:custGeom>
              <a:avLst/>
              <a:gdLst/>
              <a:ahLst/>
              <a:cxnLst/>
              <a:rect l="l" t="t" r="r" b="b"/>
              <a:pathLst>
                <a:path w="15317" h="15317" extrusionOk="0">
                  <a:moveTo>
                    <a:pt x="0" y="0"/>
                  </a:moveTo>
                  <a:lnTo>
                    <a:pt x="0" y="0"/>
                  </a:lnTo>
                  <a:cubicBezTo>
                    <a:pt x="112" y="205"/>
                    <a:pt x="186" y="409"/>
                    <a:pt x="298" y="614"/>
                  </a:cubicBezTo>
                  <a:lnTo>
                    <a:pt x="14721" y="15038"/>
                  </a:lnTo>
                  <a:cubicBezTo>
                    <a:pt x="14926" y="15131"/>
                    <a:pt x="15112" y="15224"/>
                    <a:pt x="15317" y="15317"/>
                  </a:cubicBezTo>
                  <a:lnTo>
                    <a:pt x="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7"/>
            <p:cNvSpPr/>
            <p:nvPr/>
          </p:nvSpPr>
          <p:spPr>
            <a:xfrm>
              <a:off x="811694" y="1609106"/>
              <a:ext cx="211510" cy="211477"/>
            </a:xfrm>
            <a:custGeom>
              <a:avLst/>
              <a:gdLst/>
              <a:ahLst/>
              <a:cxnLst/>
              <a:rect l="l" t="t" r="r" b="b"/>
              <a:pathLst>
                <a:path w="6497" h="6496" extrusionOk="0">
                  <a:moveTo>
                    <a:pt x="1" y="1"/>
                  </a:moveTo>
                  <a:cubicBezTo>
                    <a:pt x="392" y="540"/>
                    <a:pt x="801" y="1061"/>
                    <a:pt x="1211" y="1545"/>
                  </a:cubicBezTo>
                  <a:lnTo>
                    <a:pt x="4989" y="5305"/>
                  </a:lnTo>
                  <a:cubicBezTo>
                    <a:pt x="5472" y="5733"/>
                    <a:pt x="5975" y="6124"/>
                    <a:pt x="6496" y="6496"/>
                  </a:cubicBezTo>
                  <a:lnTo>
                    <a:pt x="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 name="Google Shape;494;p17"/>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atin typeface="Barlow SemiBold"/>
                <a:ea typeface="Barlow SemiBold"/>
                <a:cs typeface="Barlow SemiBold"/>
                <a:sym typeface="Barlow SemiBold"/>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495" name="Google Shape;495;p17"/>
          <p:cNvSpPr txBox="1">
            <a:spLocks noGrp="1"/>
          </p:cNvSpPr>
          <p:nvPr>
            <p:ph type="title" idx="2" hasCustomPrompt="1"/>
          </p:nvPr>
        </p:nvSpPr>
        <p:spPr>
          <a:xfrm>
            <a:off x="1302850" y="2296350"/>
            <a:ext cx="1639500" cy="66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000"/>
              <a:buNone/>
              <a:defRPr>
                <a:solidFill>
                  <a:schemeClr val="lt1"/>
                </a:solidFill>
                <a:latin typeface="Barlow Medium"/>
                <a:ea typeface="Barlow Medium"/>
                <a:cs typeface="Barlow Medium"/>
                <a:sym typeface="Barlow Medium"/>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496" name="Google Shape;496;p17"/>
          <p:cNvSpPr txBox="1">
            <a:spLocks noGrp="1"/>
          </p:cNvSpPr>
          <p:nvPr>
            <p:ph type="title" idx="3" hasCustomPrompt="1"/>
          </p:nvPr>
        </p:nvSpPr>
        <p:spPr>
          <a:xfrm>
            <a:off x="3716525" y="1584250"/>
            <a:ext cx="1639500" cy="66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000"/>
              <a:buNone/>
              <a:defRPr>
                <a:solidFill>
                  <a:schemeClr val="lt1"/>
                </a:solidFill>
                <a:latin typeface="Barlow Medium"/>
                <a:ea typeface="Barlow Medium"/>
                <a:cs typeface="Barlow Medium"/>
                <a:sym typeface="Barlow Medium"/>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497" name="Google Shape;497;p17"/>
          <p:cNvSpPr txBox="1">
            <a:spLocks noGrp="1"/>
          </p:cNvSpPr>
          <p:nvPr>
            <p:ph type="title" idx="4" hasCustomPrompt="1"/>
          </p:nvPr>
        </p:nvSpPr>
        <p:spPr>
          <a:xfrm>
            <a:off x="6507775" y="1868375"/>
            <a:ext cx="1639500" cy="66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000"/>
              <a:buNone/>
              <a:defRPr>
                <a:solidFill>
                  <a:schemeClr val="lt1"/>
                </a:solidFill>
                <a:latin typeface="Barlow Medium"/>
                <a:ea typeface="Barlow Medium"/>
                <a:cs typeface="Barlow Medium"/>
                <a:sym typeface="Barlow Medium"/>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 design 1">
  <p:cSld name="CUSTOM_18">
    <p:spTree>
      <p:nvGrpSpPr>
        <p:cNvPr id="1" name="Shape 498"/>
        <p:cNvGrpSpPr/>
        <p:nvPr/>
      </p:nvGrpSpPr>
      <p:grpSpPr>
        <a:xfrm>
          <a:off x="0" y="0"/>
          <a:ext cx="0" cy="0"/>
          <a:chOff x="0" y="0"/>
          <a:chExt cx="0" cy="0"/>
        </a:xfrm>
      </p:grpSpPr>
      <p:sp>
        <p:nvSpPr>
          <p:cNvPr id="499" name="Google Shape;499;p18"/>
          <p:cNvSpPr/>
          <p:nvPr/>
        </p:nvSpPr>
        <p:spPr>
          <a:xfrm rot="10800000" flipH="1">
            <a:off x="-2122749" y="3281995"/>
            <a:ext cx="5861862" cy="2126655"/>
          </a:xfrm>
          <a:custGeom>
            <a:avLst/>
            <a:gdLst/>
            <a:ahLst/>
            <a:cxnLst/>
            <a:rect l="l" t="t" r="r" b="b"/>
            <a:pathLst>
              <a:path w="109358" h="65325" extrusionOk="0">
                <a:moveTo>
                  <a:pt x="0" y="50845"/>
                </a:moveTo>
                <a:cubicBezTo>
                  <a:pt x="0" y="50845"/>
                  <a:pt x="12451" y="65325"/>
                  <a:pt x="29331" y="56615"/>
                </a:cubicBezTo>
                <a:cubicBezTo>
                  <a:pt x="41893" y="50157"/>
                  <a:pt x="34579" y="33761"/>
                  <a:pt x="41204" y="20845"/>
                </a:cubicBezTo>
                <a:cubicBezTo>
                  <a:pt x="47830" y="7929"/>
                  <a:pt x="63426" y="10795"/>
                  <a:pt x="72601" y="22241"/>
                </a:cubicBezTo>
                <a:cubicBezTo>
                  <a:pt x="83767" y="36180"/>
                  <a:pt x="109357" y="29480"/>
                  <a:pt x="108892" y="1"/>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endParaRPr sz="1600"/>
          </a:p>
        </p:txBody>
      </p:sp>
      <p:sp>
        <p:nvSpPr>
          <p:cNvPr id="500" name="Google Shape;500;p18"/>
          <p:cNvSpPr/>
          <p:nvPr/>
        </p:nvSpPr>
        <p:spPr>
          <a:xfrm flipH="1">
            <a:off x="-46815" y="-362304"/>
            <a:ext cx="9273640" cy="1856944"/>
          </a:xfrm>
          <a:custGeom>
            <a:avLst/>
            <a:gdLst/>
            <a:ahLst/>
            <a:cxnLst/>
            <a:rect l="l" t="t" r="r" b="b"/>
            <a:pathLst>
              <a:path w="195060" h="67074" extrusionOk="0">
                <a:moveTo>
                  <a:pt x="0" y="1"/>
                </a:moveTo>
                <a:lnTo>
                  <a:pt x="0" y="67074"/>
                </a:lnTo>
                <a:cubicBezTo>
                  <a:pt x="0" y="67074"/>
                  <a:pt x="7731" y="38156"/>
                  <a:pt x="31389" y="38156"/>
                </a:cubicBezTo>
                <a:cubicBezTo>
                  <a:pt x="34779" y="38156"/>
                  <a:pt x="38495" y="38749"/>
                  <a:pt x="42563" y="40107"/>
                </a:cubicBezTo>
                <a:cubicBezTo>
                  <a:pt x="53664" y="43818"/>
                  <a:pt x="61784" y="45484"/>
                  <a:pt x="67958" y="45484"/>
                </a:cubicBezTo>
                <a:cubicBezTo>
                  <a:pt x="79835" y="45484"/>
                  <a:pt x="84507" y="39316"/>
                  <a:pt x="89332" y="29666"/>
                </a:cubicBezTo>
                <a:cubicBezTo>
                  <a:pt x="93516" y="21287"/>
                  <a:pt x="101818" y="16441"/>
                  <a:pt x="110052" y="16441"/>
                </a:cubicBezTo>
                <a:cubicBezTo>
                  <a:pt x="116211" y="16441"/>
                  <a:pt x="122333" y="19152"/>
                  <a:pt x="126665" y="25125"/>
                </a:cubicBezTo>
                <a:cubicBezTo>
                  <a:pt x="131257" y="31456"/>
                  <a:pt x="137426" y="34310"/>
                  <a:pt x="143512" y="34310"/>
                </a:cubicBezTo>
                <a:cubicBezTo>
                  <a:pt x="150846" y="34310"/>
                  <a:pt x="158059" y="30167"/>
                  <a:pt x="162249" y="22966"/>
                </a:cubicBezTo>
                <a:cubicBezTo>
                  <a:pt x="165878" y="16735"/>
                  <a:pt x="172152" y="14040"/>
                  <a:pt x="178350" y="14040"/>
                </a:cubicBezTo>
                <a:cubicBezTo>
                  <a:pt x="185278" y="14040"/>
                  <a:pt x="192113" y="17407"/>
                  <a:pt x="195060" y="22966"/>
                </a:cubicBezTo>
                <a:lnTo>
                  <a:pt x="1950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8"/>
          <p:cNvSpPr/>
          <p:nvPr/>
        </p:nvSpPr>
        <p:spPr>
          <a:xfrm>
            <a:off x="332175" y="1336238"/>
            <a:ext cx="1617700" cy="310000"/>
          </a:xfrm>
          <a:custGeom>
            <a:avLst/>
            <a:gdLst/>
            <a:ahLst/>
            <a:cxnLst/>
            <a:rect l="l" t="t" r="r" b="b"/>
            <a:pathLst>
              <a:path w="64708" h="12400" extrusionOk="0">
                <a:moveTo>
                  <a:pt x="24594" y="0"/>
                </a:moveTo>
                <a:cubicBezTo>
                  <a:pt x="23235" y="0"/>
                  <a:pt x="21887" y="428"/>
                  <a:pt x="20605" y="989"/>
                </a:cubicBezTo>
                <a:cubicBezTo>
                  <a:pt x="18645" y="1824"/>
                  <a:pt x="16844" y="2949"/>
                  <a:pt x="15205" y="4299"/>
                </a:cubicBezTo>
                <a:cubicBezTo>
                  <a:pt x="14176" y="5135"/>
                  <a:pt x="13212" y="6067"/>
                  <a:pt x="12730" y="7257"/>
                </a:cubicBezTo>
                <a:cubicBezTo>
                  <a:pt x="12537" y="7771"/>
                  <a:pt x="12409" y="8350"/>
                  <a:pt x="12087" y="8800"/>
                </a:cubicBezTo>
                <a:cubicBezTo>
                  <a:pt x="11639" y="9373"/>
                  <a:pt x="10932" y="9607"/>
                  <a:pt x="10187" y="9607"/>
                </a:cubicBezTo>
                <a:cubicBezTo>
                  <a:pt x="9596" y="9607"/>
                  <a:pt x="8981" y="9459"/>
                  <a:pt x="8455" y="9218"/>
                </a:cubicBezTo>
                <a:cubicBezTo>
                  <a:pt x="7233" y="8703"/>
                  <a:pt x="6140" y="7835"/>
                  <a:pt x="4822" y="7610"/>
                </a:cubicBezTo>
                <a:cubicBezTo>
                  <a:pt x="4585" y="7572"/>
                  <a:pt x="4360" y="7554"/>
                  <a:pt x="4146" y="7554"/>
                </a:cubicBezTo>
                <a:cubicBezTo>
                  <a:pt x="1627" y="7554"/>
                  <a:pt x="623" y="10044"/>
                  <a:pt x="1" y="12207"/>
                </a:cubicBezTo>
                <a:lnTo>
                  <a:pt x="62393" y="12207"/>
                </a:lnTo>
                <a:cubicBezTo>
                  <a:pt x="63165" y="12207"/>
                  <a:pt x="63968" y="12207"/>
                  <a:pt x="64708" y="12400"/>
                </a:cubicBezTo>
                <a:cubicBezTo>
                  <a:pt x="63185" y="11258"/>
                  <a:pt x="61529" y="10116"/>
                  <a:pt x="59715" y="10116"/>
                </a:cubicBezTo>
                <a:cubicBezTo>
                  <a:pt x="59538" y="10116"/>
                  <a:pt x="59359" y="10127"/>
                  <a:pt x="59179" y="10150"/>
                </a:cubicBezTo>
                <a:cubicBezTo>
                  <a:pt x="58452" y="10233"/>
                  <a:pt x="57684" y="10517"/>
                  <a:pt x="56981" y="10517"/>
                </a:cubicBezTo>
                <a:cubicBezTo>
                  <a:pt x="56596" y="10517"/>
                  <a:pt x="56230" y="10432"/>
                  <a:pt x="55900" y="10182"/>
                </a:cubicBezTo>
                <a:cubicBezTo>
                  <a:pt x="55611" y="9957"/>
                  <a:pt x="55418" y="9635"/>
                  <a:pt x="55161" y="9314"/>
                </a:cubicBezTo>
                <a:cubicBezTo>
                  <a:pt x="54073" y="7898"/>
                  <a:pt x="52190" y="7417"/>
                  <a:pt x="50325" y="7417"/>
                </a:cubicBezTo>
                <a:cubicBezTo>
                  <a:pt x="49820" y="7417"/>
                  <a:pt x="49315" y="7452"/>
                  <a:pt x="48828" y="7514"/>
                </a:cubicBezTo>
                <a:cubicBezTo>
                  <a:pt x="46771" y="7739"/>
                  <a:pt x="44810" y="8253"/>
                  <a:pt x="42946" y="9057"/>
                </a:cubicBezTo>
                <a:cubicBezTo>
                  <a:pt x="41789" y="9603"/>
                  <a:pt x="40631" y="10182"/>
                  <a:pt x="39346" y="10310"/>
                </a:cubicBezTo>
                <a:cubicBezTo>
                  <a:pt x="39203" y="10323"/>
                  <a:pt x="39062" y="10329"/>
                  <a:pt x="38922" y="10329"/>
                </a:cubicBezTo>
                <a:cubicBezTo>
                  <a:pt x="36128" y="10329"/>
                  <a:pt x="33859" y="7945"/>
                  <a:pt x="32145" y="5649"/>
                </a:cubicBezTo>
                <a:cubicBezTo>
                  <a:pt x="30377" y="3239"/>
                  <a:pt x="28416" y="539"/>
                  <a:pt x="25427" y="56"/>
                </a:cubicBezTo>
                <a:cubicBezTo>
                  <a:pt x="25149" y="18"/>
                  <a:pt x="24871" y="0"/>
                  <a:pt x="24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8"/>
          <p:cNvSpPr/>
          <p:nvPr/>
        </p:nvSpPr>
        <p:spPr>
          <a:xfrm>
            <a:off x="7759325" y="4685050"/>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8"/>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 design 2">
  <p:cSld name="CUSTOM_18_1">
    <p:spTree>
      <p:nvGrpSpPr>
        <p:cNvPr id="1" name="Shape 504"/>
        <p:cNvGrpSpPr/>
        <p:nvPr/>
      </p:nvGrpSpPr>
      <p:grpSpPr>
        <a:xfrm>
          <a:off x="0" y="0"/>
          <a:ext cx="0" cy="0"/>
          <a:chOff x="0" y="0"/>
          <a:chExt cx="0" cy="0"/>
        </a:xfrm>
      </p:grpSpPr>
      <p:sp>
        <p:nvSpPr>
          <p:cNvPr id="505" name="Google Shape;505;p19"/>
          <p:cNvSpPr/>
          <p:nvPr/>
        </p:nvSpPr>
        <p:spPr>
          <a:xfrm>
            <a:off x="-46825" y="-209901"/>
            <a:ext cx="9273640" cy="1279604"/>
          </a:xfrm>
          <a:custGeom>
            <a:avLst/>
            <a:gdLst/>
            <a:ahLst/>
            <a:cxnLst/>
            <a:rect l="l" t="t" r="r" b="b"/>
            <a:pathLst>
              <a:path w="195060" h="67074" extrusionOk="0">
                <a:moveTo>
                  <a:pt x="0" y="1"/>
                </a:moveTo>
                <a:lnTo>
                  <a:pt x="0" y="67074"/>
                </a:lnTo>
                <a:cubicBezTo>
                  <a:pt x="0" y="67074"/>
                  <a:pt x="7731" y="38156"/>
                  <a:pt x="31389" y="38156"/>
                </a:cubicBezTo>
                <a:cubicBezTo>
                  <a:pt x="34779" y="38156"/>
                  <a:pt x="38495" y="38749"/>
                  <a:pt x="42563" y="40107"/>
                </a:cubicBezTo>
                <a:cubicBezTo>
                  <a:pt x="53664" y="43818"/>
                  <a:pt x="61784" y="45484"/>
                  <a:pt x="67958" y="45484"/>
                </a:cubicBezTo>
                <a:cubicBezTo>
                  <a:pt x="79835" y="45484"/>
                  <a:pt x="84507" y="39316"/>
                  <a:pt x="89332" y="29666"/>
                </a:cubicBezTo>
                <a:cubicBezTo>
                  <a:pt x="93516" y="21287"/>
                  <a:pt x="101818" y="16441"/>
                  <a:pt x="110052" y="16441"/>
                </a:cubicBezTo>
                <a:cubicBezTo>
                  <a:pt x="116211" y="16441"/>
                  <a:pt x="122333" y="19152"/>
                  <a:pt x="126665" y="25125"/>
                </a:cubicBezTo>
                <a:cubicBezTo>
                  <a:pt x="131257" y="31456"/>
                  <a:pt x="137426" y="34310"/>
                  <a:pt x="143512" y="34310"/>
                </a:cubicBezTo>
                <a:cubicBezTo>
                  <a:pt x="150846" y="34310"/>
                  <a:pt x="158059" y="30167"/>
                  <a:pt x="162249" y="22966"/>
                </a:cubicBezTo>
                <a:cubicBezTo>
                  <a:pt x="165878" y="16735"/>
                  <a:pt x="172152" y="14040"/>
                  <a:pt x="178350" y="14040"/>
                </a:cubicBezTo>
                <a:cubicBezTo>
                  <a:pt x="185278" y="14040"/>
                  <a:pt x="192113" y="17407"/>
                  <a:pt x="195060" y="22966"/>
                </a:cubicBezTo>
                <a:lnTo>
                  <a:pt x="1950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9"/>
          <p:cNvSpPr/>
          <p:nvPr/>
        </p:nvSpPr>
        <p:spPr>
          <a:xfrm rot="10800000">
            <a:off x="5222588" y="3376421"/>
            <a:ext cx="5119595" cy="2126655"/>
          </a:xfrm>
          <a:custGeom>
            <a:avLst/>
            <a:gdLst/>
            <a:ahLst/>
            <a:cxnLst/>
            <a:rect l="l" t="t" r="r" b="b"/>
            <a:pathLst>
              <a:path w="109358" h="65325" extrusionOk="0">
                <a:moveTo>
                  <a:pt x="0" y="50845"/>
                </a:moveTo>
                <a:cubicBezTo>
                  <a:pt x="0" y="50845"/>
                  <a:pt x="12451" y="65325"/>
                  <a:pt x="29331" y="56615"/>
                </a:cubicBezTo>
                <a:cubicBezTo>
                  <a:pt x="41893" y="50157"/>
                  <a:pt x="34579" y="33761"/>
                  <a:pt x="41204" y="20845"/>
                </a:cubicBezTo>
                <a:cubicBezTo>
                  <a:pt x="47830" y="7929"/>
                  <a:pt x="63426" y="10795"/>
                  <a:pt x="72601" y="22241"/>
                </a:cubicBezTo>
                <a:cubicBezTo>
                  <a:pt x="83767" y="36180"/>
                  <a:pt x="109357" y="29480"/>
                  <a:pt x="108892" y="1"/>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9"/>
          <p:cNvSpPr/>
          <p:nvPr/>
        </p:nvSpPr>
        <p:spPr>
          <a:xfrm>
            <a:off x="774938" y="851338"/>
            <a:ext cx="1617700" cy="310000"/>
          </a:xfrm>
          <a:custGeom>
            <a:avLst/>
            <a:gdLst/>
            <a:ahLst/>
            <a:cxnLst/>
            <a:rect l="l" t="t" r="r" b="b"/>
            <a:pathLst>
              <a:path w="64708" h="12400" extrusionOk="0">
                <a:moveTo>
                  <a:pt x="24594" y="0"/>
                </a:moveTo>
                <a:cubicBezTo>
                  <a:pt x="23235" y="0"/>
                  <a:pt x="21887" y="428"/>
                  <a:pt x="20605" y="989"/>
                </a:cubicBezTo>
                <a:cubicBezTo>
                  <a:pt x="18645" y="1824"/>
                  <a:pt x="16844" y="2949"/>
                  <a:pt x="15205" y="4299"/>
                </a:cubicBezTo>
                <a:cubicBezTo>
                  <a:pt x="14176" y="5135"/>
                  <a:pt x="13212" y="6067"/>
                  <a:pt x="12730" y="7257"/>
                </a:cubicBezTo>
                <a:cubicBezTo>
                  <a:pt x="12537" y="7771"/>
                  <a:pt x="12409" y="8350"/>
                  <a:pt x="12087" y="8800"/>
                </a:cubicBezTo>
                <a:cubicBezTo>
                  <a:pt x="11639" y="9373"/>
                  <a:pt x="10932" y="9607"/>
                  <a:pt x="10187" y="9607"/>
                </a:cubicBezTo>
                <a:cubicBezTo>
                  <a:pt x="9596" y="9607"/>
                  <a:pt x="8981" y="9459"/>
                  <a:pt x="8455" y="9218"/>
                </a:cubicBezTo>
                <a:cubicBezTo>
                  <a:pt x="7233" y="8703"/>
                  <a:pt x="6140" y="7835"/>
                  <a:pt x="4822" y="7610"/>
                </a:cubicBezTo>
                <a:cubicBezTo>
                  <a:pt x="4585" y="7572"/>
                  <a:pt x="4360" y="7554"/>
                  <a:pt x="4146" y="7554"/>
                </a:cubicBezTo>
                <a:cubicBezTo>
                  <a:pt x="1627" y="7554"/>
                  <a:pt x="623" y="10044"/>
                  <a:pt x="1" y="12207"/>
                </a:cubicBezTo>
                <a:lnTo>
                  <a:pt x="62393" y="12207"/>
                </a:lnTo>
                <a:cubicBezTo>
                  <a:pt x="63165" y="12207"/>
                  <a:pt x="63968" y="12207"/>
                  <a:pt x="64708" y="12400"/>
                </a:cubicBezTo>
                <a:cubicBezTo>
                  <a:pt x="63185" y="11258"/>
                  <a:pt x="61529" y="10116"/>
                  <a:pt x="59715" y="10116"/>
                </a:cubicBezTo>
                <a:cubicBezTo>
                  <a:pt x="59538" y="10116"/>
                  <a:pt x="59359" y="10127"/>
                  <a:pt x="59179" y="10150"/>
                </a:cubicBezTo>
                <a:cubicBezTo>
                  <a:pt x="58452" y="10233"/>
                  <a:pt x="57684" y="10517"/>
                  <a:pt x="56981" y="10517"/>
                </a:cubicBezTo>
                <a:cubicBezTo>
                  <a:pt x="56596" y="10517"/>
                  <a:pt x="56230" y="10432"/>
                  <a:pt x="55900" y="10182"/>
                </a:cubicBezTo>
                <a:cubicBezTo>
                  <a:pt x="55611" y="9957"/>
                  <a:pt x="55418" y="9635"/>
                  <a:pt x="55161" y="9314"/>
                </a:cubicBezTo>
                <a:cubicBezTo>
                  <a:pt x="54073" y="7898"/>
                  <a:pt x="52190" y="7417"/>
                  <a:pt x="50325" y="7417"/>
                </a:cubicBezTo>
                <a:cubicBezTo>
                  <a:pt x="49820" y="7417"/>
                  <a:pt x="49315" y="7452"/>
                  <a:pt x="48828" y="7514"/>
                </a:cubicBezTo>
                <a:cubicBezTo>
                  <a:pt x="46771" y="7739"/>
                  <a:pt x="44810" y="8253"/>
                  <a:pt x="42946" y="9057"/>
                </a:cubicBezTo>
                <a:cubicBezTo>
                  <a:pt x="41789" y="9603"/>
                  <a:pt x="40631" y="10182"/>
                  <a:pt x="39346" y="10310"/>
                </a:cubicBezTo>
                <a:cubicBezTo>
                  <a:pt x="39203" y="10323"/>
                  <a:pt x="39062" y="10329"/>
                  <a:pt x="38922" y="10329"/>
                </a:cubicBezTo>
                <a:cubicBezTo>
                  <a:pt x="36128" y="10329"/>
                  <a:pt x="33859" y="7945"/>
                  <a:pt x="32145" y="5649"/>
                </a:cubicBezTo>
                <a:cubicBezTo>
                  <a:pt x="30377" y="3239"/>
                  <a:pt x="28416" y="539"/>
                  <a:pt x="25427" y="56"/>
                </a:cubicBezTo>
                <a:cubicBezTo>
                  <a:pt x="25149" y="18"/>
                  <a:pt x="24871" y="0"/>
                  <a:pt x="24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9"/>
          <p:cNvSpPr/>
          <p:nvPr/>
        </p:nvSpPr>
        <p:spPr>
          <a:xfrm flipH="1">
            <a:off x="3762100" y="3468771"/>
            <a:ext cx="538445" cy="150307"/>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9"/>
          <p:cNvSpPr/>
          <p:nvPr/>
        </p:nvSpPr>
        <p:spPr>
          <a:xfrm>
            <a:off x="-440337" y="2868825"/>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9"/>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Text + Design">
  <p:cSld name="CUSTOM_16">
    <p:bg>
      <p:bgPr>
        <a:solidFill>
          <a:schemeClr val="accent1"/>
        </a:solidFill>
        <a:effectLst/>
      </p:bgPr>
    </p:bg>
    <p:spTree>
      <p:nvGrpSpPr>
        <p:cNvPr id="1" name="Shape 511"/>
        <p:cNvGrpSpPr/>
        <p:nvPr/>
      </p:nvGrpSpPr>
      <p:grpSpPr>
        <a:xfrm>
          <a:off x="0" y="0"/>
          <a:ext cx="0" cy="0"/>
          <a:chOff x="0" y="0"/>
          <a:chExt cx="0" cy="0"/>
        </a:xfrm>
      </p:grpSpPr>
      <p:sp>
        <p:nvSpPr>
          <p:cNvPr id="512" name="Google Shape;512;p20"/>
          <p:cNvSpPr txBox="1">
            <a:spLocks noGrp="1"/>
          </p:cNvSpPr>
          <p:nvPr>
            <p:ph type="title"/>
          </p:nvPr>
        </p:nvSpPr>
        <p:spPr>
          <a:xfrm>
            <a:off x="3652350" y="491400"/>
            <a:ext cx="4987500" cy="19980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513" name="Google Shape;513;p20"/>
          <p:cNvSpPr txBox="1">
            <a:spLocks noGrp="1"/>
          </p:cNvSpPr>
          <p:nvPr>
            <p:ph type="subTitle" idx="1"/>
          </p:nvPr>
        </p:nvSpPr>
        <p:spPr>
          <a:xfrm>
            <a:off x="4283100" y="3131125"/>
            <a:ext cx="3726000" cy="984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1600"/>
              </a:spcBef>
              <a:spcAft>
                <a:spcPts val="0"/>
              </a:spcAft>
              <a:buSzPts val="1600"/>
              <a:buNone/>
              <a:defRPr sz="1600"/>
            </a:lvl3pPr>
            <a:lvl4pPr lvl="3" algn="ctr" rtl="0">
              <a:spcBef>
                <a:spcPts val="1600"/>
              </a:spcBef>
              <a:spcAft>
                <a:spcPts val="0"/>
              </a:spcAft>
              <a:buSzPts val="1600"/>
              <a:buNone/>
              <a:defRPr sz="1600"/>
            </a:lvl4pPr>
            <a:lvl5pPr lvl="4" algn="ctr" rtl="0">
              <a:spcBef>
                <a:spcPts val="1600"/>
              </a:spcBef>
              <a:spcAft>
                <a:spcPts val="0"/>
              </a:spcAft>
              <a:buSzPts val="1600"/>
              <a:buNone/>
              <a:defRPr sz="1600"/>
            </a:lvl5pPr>
            <a:lvl6pPr lvl="5" algn="ctr" rtl="0">
              <a:spcBef>
                <a:spcPts val="1600"/>
              </a:spcBef>
              <a:spcAft>
                <a:spcPts val="0"/>
              </a:spcAft>
              <a:buSzPts val="1600"/>
              <a:buNone/>
              <a:defRPr sz="1600"/>
            </a:lvl6pPr>
            <a:lvl7pPr lvl="6" algn="ctr" rtl="0">
              <a:spcBef>
                <a:spcPts val="1600"/>
              </a:spcBef>
              <a:spcAft>
                <a:spcPts val="0"/>
              </a:spcAft>
              <a:buSzPts val="1600"/>
              <a:buNone/>
              <a:defRPr sz="1600"/>
            </a:lvl7pPr>
            <a:lvl8pPr lvl="7" algn="ctr" rtl="0">
              <a:spcBef>
                <a:spcPts val="1600"/>
              </a:spcBef>
              <a:spcAft>
                <a:spcPts val="0"/>
              </a:spcAft>
              <a:buSzPts val="1600"/>
              <a:buNone/>
              <a:defRPr sz="1600"/>
            </a:lvl8pPr>
            <a:lvl9pPr lvl="8" algn="ctr" rtl="0">
              <a:spcBef>
                <a:spcPts val="1600"/>
              </a:spcBef>
              <a:spcAft>
                <a:spcPts val="1600"/>
              </a:spcAft>
              <a:buSzPts val="1600"/>
              <a:buNone/>
              <a:defRPr sz="1600"/>
            </a:lvl9pPr>
          </a:lstStyle>
          <a:p>
            <a:endParaRPr/>
          </a:p>
        </p:txBody>
      </p:sp>
      <p:grpSp>
        <p:nvGrpSpPr>
          <p:cNvPr id="514" name="Google Shape;514;p20"/>
          <p:cNvGrpSpPr/>
          <p:nvPr/>
        </p:nvGrpSpPr>
        <p:grpSpPr>
          <a:xfrm rot="10800000">
            <a:off x="8513307" y="1387815"/>
            <a:ext cx="1670208" cy="1670208"/>
            <a:chOff x="624503" y="61115"/>
            <a:chExt cx="1947310" cy="1947310"/>
          </a:xfrm>
        </p:grpSpPr>
        <p:sp>
          <p:nvSpPr>
            <p:cNvPr id="515" name="Google Shape;515;p20"/>
            <p:cNvSpPr/>
            <p:nvPr/>
          </p:nvSpPr>
          <p:spPr>
            <a:xfrm>
              <a:off x="2048296" y="171379"/>
              <a:ext cx="413839" cy="413221"/>
            </a:xfrm>
            <a:custGeom>
              <a:avLst/>
              <a:gdLst/>
              <a:ahLst/>
              <a:cxnLst/>
              <a:rect l="l" t="t" r="r" b="b"/>
              <a:pathLst>
                <a:path w="12712" h="12693" extrusionOk="0">
                  <a:moveTo>
                    <a:pt x="0" y="0"/>
                  </a:moveTo>
                  <a:lnTo>
                    <a:pt x="12712" y="12693"/>
                  </a:lnTo>
                  <a:cubicBezTo>
                    <a:pt x="12600" y="12469"/>
                    <a:pt x="12451" y="12228"/>
                    <a:pt x="12339" y="12004"/>
                  </a:cubicBezTo>
                  <a:lnTo>
                    <a:pt x="726" y="391"/>
                  </a:lnTo>
                  <a:cubicBezTo>
                    <a:pt x="503" y="242"/>
                    <a:pt x="261" y="131"/>
                    <a:pt x="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0"/>
            <p:cNvSpPr/>
            <p:nvPr/>
          </p:nvSpPr>
          <p:spPr>
            <a:xfrm>
              <a:off x="1913778" y="112617"/>
              <a:ext cx="605914" cy="605881"/>
            </a:xfrm>
            <a:custGeom>
              <a:avLst/>
              <a:gdLst/>
              <a:ahLst/>
              <a:cxnLst/>
              <a:rect l="l" t="t" r="r" b="b"/>
              <a:pathLst>
                <a:path w="18612" h="18611" extrusionOk="0">
                  <a:moveTo>
                    <a:pt x="1" y="0"/>
                  </a:moveTo>
                  <a:lnTo>
                    <a:pt x="18612" y="18611"/>
                  </a:lnTo>
                  <a:cubicBezTo>
                    <a:pt x="18556" y="18481"/>
                    <a:pt x="18500" y="18313"/>
                    <a:pt x="18444" y="18127"/>
                  </a:cubicBezTo>
                  <a:lnTo>
                    <a:pt x="503" y="186"/>
                  </a:lnTo>
                  <a:cubicBezTo>
                    <a:pt x="354" y="130"/>
                    <a:pt x="150" y="74"/>
                    <a:pt x="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0"/>
            <p:cNvSpPr/>
            <p:nvPr/>
          </p:nvSpPr>
          <p:spPr>
            <a:xfrm>
              <a:off x="1807747" y="84132"/>
              <a:ext cx="742254" cy="742221"/>
            </a:xfrm>
            <a:custGeom>
              <a:avLst/>
              <a:gdLst/>
              <a:ahLst/>
              <a:cxnLst/>
              <a:rect l="l" t="t" r="r" b="b"/>
              <a:pathLst>
                <a:path w="22800" h="22799" extrusionOk="0">
                  <a:moveTo>
                    <a:pt x="1" y="0"/>
                  </a:moveTo>
                  <a:lnTo>
                    <a:pt x="22799" y="22799"/>
                  </a:lnTo>
                  <a:cubicBezTo>
                    <a:pt x="22743" y="22650"/>
                    <a:pt x="22725" y="22519"/>
                    <a:pt x="22706" y="22370"/>
                  </a:cubicBezTo>
                  <a:lnTo>
                    <a:pt x="410" y="93"/>
                  </a:lnTo>
                  <a:cubicBezTo>
                    <a:pt x="280" y="75"/>
                    <a:pt x="131" y="19"/>
                    <a:pt x="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0"/>
            <p:cNvSpPr/>
            <p:nvPr/>
          </p:nvSpPr>
          <p:spPr>
            <a:xfrm>
              <a:off x="1715063" y="68375"/>
              <a:ext cx="850076" cy="849458"/>
            </a:xfrm>
            <a:custGeom>
              <a:avLst/>
              <a:gdLst/>
              <a:ahLst/>
              <a:cxnLst/>
              <a:rect l="l" t="t" r="r" b="b"/>
              <a:pathLst>
                <a:path w="26112" h="26093" extrusionOk="0">
                  <a:moveTo>
                    <a:pt x="1" y="0"/>
                  </a:moveTo>
                  <a:lnTo>
                    <a:pt x="26111" y="26093"/>
                  </a:lnTo>
                  <a:cubicBezTo>
                    <a:pt x="26111" y="25981"/>
                    <a:pt x="26093" y="25869"/>
                    <a:pt x="26056" y="25739"/>
                  </a:cubicBezTo>
                  <a:lnTo>
                    <a:pt x="373" y="38"/>
                  </a:lnTo>
                  <a:cubicBezTo>
                    <a:pt x="261" y="19"/>
                    <a:pt x="131" y="19"/>
                    <a:pt x="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0"/>
            <p:cNvSpPr/>
            <p:nvPr/>
          </p:nvSpPr>
          <p:spPr>
            <a:xfrm>
              <a:off x="1632047" y="61115"/>
              <a:ext cx="939147" cy="939114"/>
            </a:xfrm>
            <a:custGeom>
              <a:avLst/>
              <a:gdLst/>
              <a:ahLst/>
              <a:cxnLst/>
              <a:rect l="l" t="t" r="r" b="b"/>
              <a:pathLst>
                <a:path w="28848" h="28847" extrusionOk="0">
                  <a:moveTo>
                    <a:pt x="1" y="0"/>
                  </a:moveTo>
                  <a:lnTo>
                    <a:pt x="28848" y="28847"/>
                  </a:lnTo>
                  <a:lnTo>
                    <a:pt x="28848" y="28549"/>
                  </a:lnTo>
                  <a:lnTo>
                    <a:pt x="354" y="37"/>
                  </a:lnTo>
                  <a:cubicBezTo>
                    <a:pt x="224" y="37"/>
                    <a:pt x="113" y="37"/>
                    <a:pt x="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0"/>
            <p:cNvSpPr/>
            <p:nvPr/>
          </p:nvSpPr>
          <p:spPr>
            <a:xfrm>
              <a:off x="1555706" y="62320"/>
              <a:ext cx="1016107" cy="1016074"/>
            </a:xfrm>
            <a:custGeom>
              <a:avLst/>
              <a:gdLst/>
              <a:ahLst/>
              <a:cxnLst/>
              <a:rect l="l" t="t" r="r" b="b"/>
              <a:pathLst>
                <a:path w="31212" h="31211" extrusionOk="0">
                  <a:moveTo>
                    <a:pt x="317" y="0"/>
                  </a:moveTo>
                  <a:cubicBezTo>
                    <a:pt x="206" y="0"/>
                    <a:pt x="113" y="0"/>
                    <a:pt x="1" y="19"/>
                  </a:cubicBezTo>
                  <a:lnTo>
                    <a:pt x="31193" y="31211"/>
                  </a:lnTo>
                  <a:cubicBezTo>
                    <a:pt x="31193" y="31099"/>
                    <a:pt x="31211" y="30987"/>
                    <a:pt x="31211" y="30894"/>
                  </a:cubicBezTo>
                  <a:lnTo>
                    <a:pt x="3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0"/>
            <p:cNvSpPr/>
            <p:nvPr/>
          </p:nvSpPr>
          <p:spPr>
            <a:xfrm>
              <a:off x="1484215" y="66552"/>
              <a:ext cx="1082128" cy="1081510"/>
            </a:xfrm>
            <a:custGeom>
              <a:avLst/>
              <a:gdLst/>
              <a:ahLst/>
              <a:cxnLst/>
              <a:rect l="l" t="t" r="r" b="b"/>
              <a:pathLst>
                <a:path w="33240" h="33221" extrusionOk="0">
                  <a:moveTo>
                    <a:pt x="299" y="1"/>
                  </a:moveTo>
                  <a:cubicBezTo>
                    <a:pt x="206" y="1"/>
                    <a:pt x="112" y="19"/>
                    <a:pt x="1" y="19"/>
                  </a:cubicBezTo>
                  <a:lnTo>
                    <a:pt x="33202" y="33221"/>
                  </a:lnTo>
                  <a:cubicBezTo>
                    <a:pt x="33221" y="33146"/>
                    <a:pt x="33240" y="33053"/>
                    <a:pt x="33240" y="32942"/>
                  </a:cubicBezTo>
                  <a:lnTo>
                    <a:pt x="299"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0"/>
            <p:cNvSpPr/>
            <p:nvPr/>
          </p:nvSpPr>
          <p:spPr>
            <a:xfrm>
              <a:off x="1417575" y="76254"/>
              <a:ext cx="1139685" cy="1139067"/>
            </a:xfrm>
            <a:custGeom>
              <a:avLst/>
              <a:gdLst/>
              <a:ahLst/>
              <a:cxnLst/>
              <a:rect l="l" t="t" r="r" b="b"/>
              <a:pathLst>
                <a:path w="35008" h="34989" extrusionOk="0">
                  <a:moveTo>
                    <a:pt x="280" y="0"/>
                  </a:moveTo>
                  <a:cubicBezTo>
                    <a:pt x="187" y="38"/>
                    <a:pt x="94" y="56"/>
                    <a:pt x="1" y="56"/>
                  </a:cubicBezTo>
                  <a:lnTo>
                    <a:pt x="34952" y="34989"/>
                  </a:lnTo>
                  <a:lnTo>
                    <a:pt x="35008" y="34709"/>
                  </a:lnTo>
                  <a:lnTo>
                    <a:pt x="28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0"/>
            <p:cNvSpPr/>
            <p:nvPr/>
          </p:nvSpPr>
          <p:spPr>
            <a:xfrm>
              <a:off x="1355786" y="90187"/>
              <a:ext cx="1188160" cy="1188160"/>
            </a:xfrm>
            <a:custGeom>
              <a:avLst/>
              <a:gdLst/>
              <a:ahLst/>
              <a:cxnLst/>
              <a:rect l="l" t="t" r="r" b="b"/>
              <a:pathLst>
                <a:path w="36497" h="36497" extrusionOk="0">
                  <a:moveTo>
                    <a:pt x="242" y="0"/>
                  </a:moveTo>
                  <a:cubicBezTo>
                    <a:pt x="149" y="19"/>
                    <a:pt x="56" y="38"/>
                    <a:pt x="0" y="75"/>
                  </a:cubicBezTo>
                  <a:lnTo>
                    <a:pt x="36422" y="36496"/>
                  </a:lnTo>
                  <a:cubicBezTo>
                    <a:pt x="36440" y="36403"/>
                    <a:pt x="36477" y="36310"/>
                    <a:pt x="36496" y="36236"/>
                  </a:cubicBezTo>
                  <a:lnTo>
                    <a:pt x="24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0"/>
            <p:cNvSpPr/>
            <p:nvPr/>
          </p:nvSpPr>
          <p:spPr>
            <a:xfrm>
              <a:off x="1295787" y="106530"/>
              <a:ext cx="1231165" cy="1230579"/>
            </a:xfrm>
            <a:custGeom>
              <a:avLst/>
              <a:gdLst/>
              <a:ahLst/>
              <a:cxnLst/>
              <a:rect l="l" t="t" r="r" b="b"/>
              <a:pathLst>
                <a:path w="37818" h="37800" extrusionOk="0">
                  <a:moveTo>
                    <a:pt x="261" y="1"/>
                  </a:moveTo>
                  <a:cubicBezTo>
                    <a:pt x="168" y="38"/>
                    <a:pt x="94" y="57"/>
                    <a:pt x="1" y="75"/>
                  </a:cubicBezTo>
                  <a:lnTo>
                    <a:pt x="37725" y="37799"/>
                  </a:lnTo>
                  <a:cubicBezTo>
                    <a:pt x="37762" y="37744"/>
                    <a:pt x="37781" y="37651"/>
                    <a:pt x="37818" y="37576"/>
                  </a:cubicBezTo>
                  <a:lnTo>
                    <a:pt x="26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0"/>
            <p:cNvSpPr/>
            <p:nvPr/>
          </p:nvSpPr>
          <p:spPr>
            <a:xfrm>
              <a:off x="1239467" y="126551"/>
              <a:ext cx="1267496" cy="1266910"/>
            </a:xfrm>
            <a:custGeom>
              <a:avLst/>
              <a:gdLst/>
              <a:ahLst/>
              <a:cxnLst/>
              <a:rect l="l" t="t" r="r" b="b"/>
              <a:pathLst>
                <a:path w="38934" h="38916" extrusionOk="0">
                  <a:moveTo>
                    <a:pt x="242" y="0"/>
                  </a:moveTo>
                  <a:cubicBezTo>
                    <a:pt x="168" y="19"/>
                    <a:pt x="75" y="75"/>
                    <a:pt x="0" y="93"/>
                  </a:cubicBezTo>
                  <a:lnTo>
                    <a:pt x="38841" y="38915"/>
                  </a:lnTo>
                  <a:cubicBezTo>
                    <a:pt x="38878" y="38841"/>
                    <a:pt x="38897" y="38785"/>
                    <a:pt x="38934" y="38710"/>
                  </a:cubicBezTo>
                  <a:lnTo>
                    <a:pt x="24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0"/>
            <p:cNvSpPr/>
            <p:nvPr/>
          </p:nvSpPr>
          <p:spPr>
            <a:xfrm>
              <a:off x="1186142" y="148949"/>
              <a:ext cx="1297805" cy="1299042"/>
            </a:xfrm>
            <a:custGeom>
              <a:avLst/>
              <a:gdLst/>
              <a:ahLst/>
              <a:cxnLst/>
              <a:rect l="l" t="t" r="r" b="b"/>
              <a:pathLst>
                <a:path w="39865" h="39903" extrusionOk="0">
                  <a:moveTo>
                    <a:pt x="224" y="1"/>
                  </a:moveTo>
                  <a:cubicBezTo>
                    <a:pt x="149" y="38"/>
                    <a:pt x="93" y="75"/>
                    <a:pt x="0" y="131"/>
                  </a:cubicBezTo>
                  <a:lnTo>
                    <a:pt x="39772" y="39902"/>
                  </a:lnTo>
                  <a:cubicBezTo>
                    <a:pt x="39790" y="39809"/>
                    <a:pt x="39846" y="39735"/>
                    <a:pt x="39865" y="39679"/>
                  </a:cubicBezTo>
                  <a:lnTo>
                    <a:pt x="224"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0"/>
            <p:cNvSpPr/>
            <p:nvPr/>
          </p:nvSpPr>
          <p:spPr>
            <a:xfrm>
              <a:off x="1135258" y="174993"/>
              <a:ext cx="1323849" cy="1323882"/>
            </a:xfrm>
            <a:custGeom>
              <a:avLst/>
              <a:gdLst/>
              <a:ahLst/>
              <a:cxnLst/>
              <a:rect l="l" t="t" r="r" b="b"/>
              <a:pathLst>
                <a:path w="40665" h="40666" extrusionOk="0">
                  <a:moveTo>
                    <a:pt x="205" y="1"/>
                  </a:moveTo>
                  <a:cubicBezTo>
                    <a:pt x="130" y="38"/>
                    <a:pt x="74" y="75"/>
                    <a:pt x="0" y="113"/>
                  </a:cubicBezTo>
                  <a:lnTo>
                    <a:pt x="40553" y="40665"/>
                  </a:lnTo>
                  <a:cubicBezTo>
                    <a:pt x="40572" y="40591"/>
                    <a:pt x="40609" y="40517"/>
                    <a:pt x="40665" y="40461"/>
                  </a:cubicBezTo>
                  <a:lnTo>
                    <a:pt x="20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0"/>
            <p:cNvSpPr/>
            <p:nvPr/>
          </p:nvSpPr>
          <p:spPr>
            <a:xfrm>
              <a:off x="1086165" y="202893"/>
              <a:ext cx="1345075" cy="1344456"/>
            </a:xfrm>
            <a:custGeom>
              <a:avLst/>
              <a:gdLst/>
              <a:ahLst/>
              <a:cxnLst/>
              <a:rect l="l" t="t" r="r" b="b"/>
              <a:pathLst>
                <a:path w="41317" h="41298" extrusionOk="0">
                  <a:moveTo>
                    <a:pt x="205" y="0"/>
                  </a:moveTo>
                  <a:cubicBezTo>
                    <a:pt x="131" y="56"/>
                    <a:pt x="56" y="93"/>
                    <a:pt x="1" y="112"/>
                  </a:cubicBezTo>
                  <a:lnTo>
                    <a:pt x="41168" y="41297"/>
                  </a:lnTo>
                  <a:lnTo>
                    <a:pt x="41316" y="41093"/>
                  </a:lnTo>
                  <a:lnTo>
                    <a:pt x="20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0"/>
            <p:cNvSpPr/>
            <p:nvPr/>
          </p:nvSpPr>
          <p:spPr>
            <a:xfrm>
              <a:off x="1040132" y="233169"/>
              <a:ext cx="1360799" cy="1360832"/>
            </a:xfrm>
            <a:custGeom>
              <a:avLst/>
              <a:gdLst/>
              <a:ahLst/>
              <a:cxnLst/>
              <a:rect l="l" t="t" r="r" b="b"/>
              <a:pathLst>
                <a:path w="41800" h="41801" extrusionOk="0">
                  <a:moveTo>
                    <a:pt x="205" y="1"/>
                  </a:moveTo>
                  <a:cubicBezTo>
                    <a:pt x="130" y="56"/>
                    <a:pt x="56" y="94"/>
                    <a:pt x="0" y="131"/>
                  </a:cubicBezTo>
                  <a:lnTo>
                    <a:pt x="41670" y="41800"/>
                  </a:lnTo>
                  <a:cubicBezTo>
                    <a:pt x="41707" y="41707"/>
                    <a:pt x="41744" y="41651"/>
                    <a:pt x="41800" y="41596"/>
                  </a:cubicBezTo>
                  <a:lnTo>
                    <a:pt x="20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0"/>
            <p:cNvSpPr/>
            <p:nvPr/>
          </p:nvSpPr>
          <p:spPr>
            <a:xfrm>
              <a:off x="995890" y="265268"/>
              <a:ext cx="1372323" cy="1372356"/>
            </a:xfrm>
            <a:custGeom>
              <a:avLst/>
              <a:gdLst/>
              <a:ahLst/>
              <a:cxnLst/>
              <a:rect l="l" t="t" r="r" b="b"/>
              <a:pathLst>
                <a:path w="42154" h="42155" extrusionOk="0">
                  <a:moveTo>
                    <a:pt x="187" y="1"/>
                  </a:moveTo>
                  <a:cubicBezTo>
                    <a:pt x="112" y="38"/>
                    <a:pt x="75" y="94"/>
                    <a:pt x="1" y="131"/>
                  </a:cubicBezTo>
                  <a:lnTo>
                    <a:pt x="42005" y="42154"/>
                  </a:lnTo>
                  <a:cubicBezTo>
                    <a:pt x="42061" y="42080"/>
                    <a:pt x="42098" y="42024"/>
                    <a:pt x="42154" y="41968"/>
                  </a:cubicBezTo>
                  <a:lnTo>
                    <a:pt x="18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0"/>
            <p:cNvSpPr/>
            <p:nvPr/>
          </p:nvSpPr>
          <p:spPr>
            <a:xfrm>
              <a:off x="954676" y="299809"/>
              <a:ext cx="1379616" cy="1380234"/>
            </a:xfrm>
            <a:custGeom>
              <a:avLst/>
              <a:gdLst/>
              <a:ahLst/>
              <a:cxnLst/>
              <a:rect l="l" t="t" r="r" b="b"/>
              <a:pathLst>
                <a:path w="42378" h="42397" extrusionOk="0">
                  <a:moveTo>
                    <a:pt x="168" y="1"/>
                  </a:moveTo>
                  <a:cubicBezTo>
                    <a:pt x="94" y="57"/>
                    <a:pt x="57" y="94"/>
                    <a:pt x="1" y="168"/>
                  </a:cubicBezTo>
                  <a:lnTo>
                    <a:pt x="42229" y="42396"/>
                  </a:lnTo>
                  <a:cubicBezTo>
                    <a:pt x="42247" y="42322"/>
                    <a:pt x="42303" y="42247"/>
                    <a:pt x="42378" y="42210"/>
                  </a:cubicBezTo>
                  <a:lnTo>
                    <a:pt x="16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0"/>
            <p:cNvSpPr/>
            <p:nvPr/>
          </p:nvSpPr>
          <p:spPr>
            <a:xfrm>
              <a:off x="914698" y="336791"/>
              <a:ext cx="1382025" cy="1382611"/>
            </a:xfrm>
            <a:custGeom>
              <a:avLst/>
              <a:gdLst/>
              <a:ahLst/>
              <a:cxnLst/>
              <a:rect l="l" t="t" r="r" b="b"/>
              <a:pathLst>
                <a:path w="42452" h="42470" extrusionOk="0">
                  <a:moveTo>
                    <a:pt x="168" y="0"/>
                  </a:moveTo>
                  <a:lnTo>
                    <a:pt x="1" y="168"/>
                  </a:lnTo>
                  <a:lnTo>
                    <a:pt x="42303" y="42470"/>
                  </a:lnTo>
                  <a:cubicBezTo>
                    <a:pt x="42340" y="42395"/>
                    <a:pt x="42415" y="42340"/>
                    <a:pt x="42452" y="42284"/>
                  </a:cubicBezTo>
                  <a:lnTo>
                    <a:pt x="16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0"/>
            <p:cNvSpPr/>
            <p:nvPr/>
          </p:nvSpPr>
          <p:spPr>
            <a:xfrm>
              <a:off x="877130" y="375564"/>
              <a:ext cx="1381439" cy="1380820"/>
            </a:xfrm>
            <a:custGeom>
              <a:avLst/>
              <a:gdLst/>
              <a:ahLst/>
              <a:cxnLst/>
              <a:rect l="l" t="t" r="r" b="b"/>
              <a:pathLst>
                <a:path w="42434" h="42415" extrusionOk="0">
                  <a:moveTo>
                    <a:pt x="150" y="0"/>
                  </a:moveTo>
                  <a:lnTo>
                    <a:pt x="1" y="168"/>
                  </a:lnTo>
                  <a:lnTo>
                    <a:pt x="42247" y="42414"/>
                  </a:lnTo>
                  <a:cubicBezTo>
                    <a:pt x="42303" y="42358"/>
                    <a:pt x="42359" y="42321"/>
                    <a:pt x="42433" y="42247"/>
                  </a:cubicBezTo>
                  <a:lnTo>
                    <a:pt x="1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0"/>
            <p:cNvSpPr/>
            <p:nvPr/>
          </p:nvSpPr>
          <p:spPr>
            <a:xfrm>
              <a:off x="842003" y="416746"/>
              <a:ext cx="1375351" cy="1374765"/>
            </a:xfrm>
            <a:custGeom>
              <a:avLst/>
              <a:gdLst/>
              <a:ahLst/>
              <a:cxnLst/>
              <a:rect l="l" t="t" r="r" b="b"/>
              <a:pathLst>
                <a:path w="42247" h="42229" extrusionOk="0">
                  <a:moveTo>
                    <a:pt x="149" y="1"/>
                  </a:moveTo>
                  <a:cubicBezTo>
                    <a:pt x="93" y="56"/>
                    <a:pt x="56" y="112"/>
                    <a:pt x="0" y="187"/>
                  </a:cubicBezTo>
                  <a:lnTo>
                    <a:pt x="42061" y="42228"/>
                  </a:lnTo>
                  <a:cubicBezTo>
                    <a:pt x="42117" y="42191"/>
                    <a:pt x="42172" y="42154"/>
                    <a:pt x="42247" y="42098"/>
                  </a:cubicBezTo>
                  <a:lnTo>
                    <a:pt x="149"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0"/>
            <p:cNvSpPr/>
            <p:nvPr/>
          </p:nvSpPr>
          <p:spPr>
            <a:xfrm>
              <a:off x="808666" y="459751"/>
              <a:ext cx="1365682" cy="1365682"/>
            </a:xfrm>
            <a:custGeom>
              <a:avLst/>
              <a:gdLst/>
              <a:ahLst/>
              <a:cxnLst/>
              <a:rect l="l" t="t" r="r" b="b"/>
              <a:pathLst>
                <a:path w="41950" h="41950" extrusionOk="0">
                  <a:moveTo>
                    <a:pt x="150" y="1"/>
                  </a:moveTo>
                  <a:cubicBezTo>
                    <a:pt x="94" y="75"/>
                    <a:pt x="57" y="113"/>
                    <a:pt x="1" y="187"/>
                  </a:cubicBezTo>
                  <a:lnTo>
                    <a:pt x="41763" y="41950"/>
                  </a:lnTo>
                  <a:cubicBezTo>
                    <a:pt x="41801" y="41894"/>
                    <a:pt x="41875" y="41838"/>
                    <a:pt x="41950" y="41801"/>
                  </a:cubicBezTo>
                  <a:lnTo>
                    <a:pt x="1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0"/>
            <p:cNvSpPr/>
            <p:nvPr/>
          </p:nvSpPr>
          <p:spPr>
            <a:xfrm>
              <a:off x="777186" y="505198"/>
              <a:ext cx="1351716" cy="1351749"/>
            </a:xfrm>
            <a:custGeom>
              <a:avLst/>
              <a:gdLst/>
              <a:ahLst/>
              <a:cxnLst/>
              <a:rect l="l" t="t" r="r" b="b"/>
              <a:pathLst>
                <a:path w="41521" h="41522" extrusionOk="0">
                  <a:moveTo>
                    <a:pt x="130" y="1"/>
                  </a:moveTo>
                  <a:lnTo>
                    <a:pt x="0" y="206"/>
                  </a:lnTo>
                  <a:lnTo>
                    <a:pt x="41316" y="41521"/>
                  </a:lnTo>
                  <a:cubicBezTo>
                    <a:pt x="41372" y="41447"/>
                    <a:pt x="41446" y="41410"/>
                    <a:pt x="41521" y="41354"/>
                  </a:cubicBezTo>
                  <a:lnTo>
                    <a:pt x="13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0"/>
            <p:cNvSpPr/>
            <p:nvPr/>
          </p:nvSpPr>
          <p:spPr>
            <a:xfrm>
              <a:off x="748700" y="553087"/>
              <a:ext cx="1332346" cy="1331727"/>
            </a:xfrm>
            <a:custGeom>
              <a:avLst/>
              <a:gdLst/>
              <a:ahLst/>
              <a:cxnLst/>
              <a:rect l="l" t="t" r="r" b="b"/>
              <a:pathLst>
                <a:path w="40926" h="40907" extrusionOk="0">
                  <a:moveTo>
                    <a:pt x="131" y="0"/>
                  </a:moveTo>
                  <a:cubicBezTo>
                    <a:pt x="75" y="56"/>
                    <a:pt x="56" y="130"/>
                    <a:pt x="0" y="205"/>
                  </a:cubicBezTo>
                  <a:lnTo>
                    <a:pt x="40721" y="40907"/>
                  </a:lnTo>
                  <a:cubicBezTo>
                    <a:pt x="40795" y="40869"/>
                    <a:pt x="40851" y="40813"/>
                    <a:pt x="40925" y="40795"/>
                  </a:cubicBezTo>
                  <a:lnTo>
                    <a:pt x="13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0"/>
            <p:cNvSpPr/>
            <p:nvPr/>
          </p:nvSpPr>
          <p:spPr>
            <a:xfrm>
              <a:off x="722656" y="602766"/>
              <a:ext cx="1308711" cy="1308092"/>
            </a:xfrm>
            <a:custGeom>
              <a:avLst/>
              <a:gdLst/>
              <a:ahLst/>
              <a:cxnLst/>
              <a:rect l="l" t="t" r="r" b="b"/>
              <a:pathLst>
                <a:path w="40200" h="40181" extrusionOk="0">
                  <a:moveTo>
                    <a:pt x="112" y="0"/>
                  </a:moveTo>
                  <a:cubicBezTo>
                    <a:pt x="56" y="75"/>
                    <a:pt x="37" y="149"/>
                    <a:pt x="0" y="205"/>
                  </a:cubicBezTo>
                  <a:lnTo>
                    <a:pt x="39957" y="40181"/>
                  </a:lnTo>
                  <a:cubicBezTo>
                    <a:pt x="40032" y="40162"/>
                    <a:pt x="40125" y="40125"/>
                    <a:pt x="40199" y="40088"/>
                  </a:cubicBezTo>
                  <a:lnTo>
                    <a:pt x="11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0"/>
            <p:cNvSpPr/>
            <p:nvPr/>
          </p:nvSpPr>
          <p:spPr>
            <a:xfrm>
              <a:off x="699021" y="654854"/>
              <a:ext cx="1279021" cy="1280258"/>
            </a:xfrm>
            <a:custGeom>
              <a:avLst/>
              <a:gdLst/>
              <a:ahLst/>
              <a:cxnLst/>
              <a:rect l="l" t="t" r="r" b="b"/>
              <a:pathLst>
                <a:path w="39288" h="39326" extrusionOk="0">
                  <a:moveTo>
                    <a:pt x="93" y="1"/>
                  </a:moveTo>
                  <a:cubicBezTo>
                    <a:pt x="75" y="75"/>
                    <a:pt x="19" y="168"/>
                    <a:pt x="0" y="243"/>
                  </a:cubicBezTo>
                  <a:lnTo>
                    <a:pt x="39083" y="39325"/>
                  </a:lnTo>
                  <a:cubicBezTo>
                    <a:pt x="39157" y="39307"/>
                    <a:pt x="39213" y="39251"/>
                    <a:pt x="39288" y="39232"/>
                  </a:cubicBezTo>
                  <a:lnTo>
                    <a:pt x="9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0"/>
            <p:cNvSpPr/>
            <p:nvPr/>
          </p:nvSpPr>
          <p:spPr>
            <a:xfrm>
              <a:off x="677209" y="710588"/>
              <a:ext cx="1245717" cy="1245099"/>
            </a:xfrm>
            <a:custGeom>
              <a:avLst/>
              <a:gdLst/>
              <a:ahLst/>
              <a:cxnLst/>
              <a:rect l="l" t="t" r="r" b="b"/>
              <a:pathLst>
                <a:path w="38265" h="38246" extrusionOk="0">
                  <a:moveTo>
                    <a:pt x="93" y="1"/>
                  </a:moveTo>
                  <a:cubicBezTo>
                    <a:pt x="56" y="57"/>
                    <a:pt x="37" y="150"/>
                    <a:pt x="0" y="224"/>
                  </a:cubicBezTo>
                  <a:lnTo>
                    <a:pt x="38003" y="38246"/>
                  </a:lnTo>
                  <a:cubicBezTo>
                    <a:pt x="38097" y="38246"/>
                    <a:pt x="38190" y="38190"/>
                    <a:pt x="38264" y="38172"/>
                  </a:cubicBezTo>
                  <a:lnTo>
                    <a:pt x="9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0"/>
            <p:cNvSpPr/>
            <p:nvPr/>
          </p:nvSpPr>
          <p:spPr>
            <a:xfrm>
              <a:off x="659630" y="768764"/>
              <a:ext cx="1205707" cy="1205707"/>
            </a:xfrm>
            <a:custGeom>
              <a:avLst/>
              <a:gdLst/>
              <a:ahLst/>
              <a:cxnLst/>
              <a:rect l="l" t="t" r="r" b="b"/>
              <a:pathLst>
                <a:path w="37036" h="37036" extrusionOk="0">
                  <a:moveTo>
                    <a:pt x="75" y="0"/>
                  </a:moveTo>
                  <a:cubicBezTo>
                    <a:pt x="38" y="94"/>
                    <a:pt x="19" y="168"/>
                    <a:pt x="1" y="261"/>
                  </a:cubicBezTo>
                  <a:lnTo>
                    <a:pt x="36775" y="37036"/>
                  </a:lnTo>
                  <a:cubicBezTo>
                    <a:pt x="36850" y="37017"/>
                    <a:pt x="36943" y="36980"/>
                    <a:pt x="37036" y="36961"/>
                  </a:cubicBezTo>
                  <a:lnTo>
                    <a:pt x="7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0"/>
            <p:cNvSpPr/>
            <p:nvPr/>
          </p:nvSpPr>
          <p:spPr>
            <a:xfrm>
              <a:off x="644492" y="829967"/>
              <a:ext cx="1158470" cy="1159056"/>
            </a:xfrm>
            <a:custGeom>
              <a:avLst/>
              <a:gdLst/>
              <a:ahLst/>
              <a:cxnLst/>
              <a:rect l="l" t="t" r="r" b="b"/>
              <a:pathLst>
                <a:path w="35585" h="35603" extrusionOk="0">
                  <a:moveTo>
                    <a:pt x="75" y="0"/>
                  </a:moveTo>
                  <a:lnTo>
                    <a:pt x="0" y="279"/>
                  </a:lnTo>
                  <a:lnTo>
                    <a:pt x="35342" y="35603"/>
                  </a:lnTo>
                  <a:cubicBezTo>
                    <a:pt x="35417" y="35603"/>
                    <a:pt x="35528" y="35565"/>
                    <a:pt x="35584" y="35547"/>
                  </a:cubicBezTo>
                  <a:lnTo>
                    <a:pt x="7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0"/>
            <p:cNvSpPr/>
            <p:nvPr/>
          </p:nvSpPr>
          <p:spPr>
            <a:xfrm>
              <a:off x="632967" y="895402"/>
              <a:ext cx="1105763" cy="1103907"/>
            </a:xfrm>
            <a:custGeom>
              <a:avLst/>
              <a:gdLst/>
              <a:ahLst/>
              <a:cxnLst/>
              <a:rect l="l" t="t" r="r" b="b"/>
              <a:pathLst>
                <a:path w="33966" h="33909" extrusionOk="0">
                  <a:moveTo>
                    <a:pt x="56" y="0"/>
                  </a:moveTo>
                  <a:cubicBezTo>
                    <a:pt x="19" y="93"/>
                    <a:pt x="19" y="186"/>
                    <a:pt x="1" y="279"/>
                  </a:cubicBezTo>
                  <a:lnTo>
                    <a:pt x="33649" y="33909"/>
                  </a:lnTo>
                  <a:cubicBezTo>
                    <a:pt x="33761" y="33909"/>
                    <a:pt x="33854" y="33909"/>
                    <a:pt x="33965" y="33890"/>
                  </a:cubicBezTo>
                  <a:lnTo>
                    <a:pt x="5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0"/>
            <p:cNvSpPr/>
            <p:nvPr/>
          </p:nvSpPr>
          <p:spPr>
            <a:xfrm>
              <a:off x="626293" y="963866"/>
              <a:ext cx="1042769" cy="1042672"/>
            </a:xfrm>
            <a:custGeom>
              <a:avLst/>
              <a:gdLst/>
              <a:ahLst/>
              <a:cxnLst/>
              <a:rect l="l" t="t" r="r" b="b"/>
              <a:pathLst>
                <a:path w="32031" h="32028" extrusionOk="0">
                  <a:moveTo>
                    <a:pt x="20" y="0"/>
                  </a:moveTo>
                  <a:cubicBezTo>
                    <a:pt x="20" y="93"/>
                    <a:pt x="1" y="223"/>
                    <a:pt x="1" y="317"/>
                  </a:cubicBezTo>
                  <a:lnTo>
                    <a:pt x="31714" y="32011"/>
                  </a:lnTo>
                  <a:cubicBezTo>
                    <a:pt x="31751" y="32023"/>
                    <a:pt x="31788" y="32027"/>
                    <a:pt x="31825" y="32027"/>
                  </a:cubicBezTo>
                  <a:cubicBezTo>
                    <a:pt x="31898" y="32027"/>
                    <a:pt x="31968" y="32011"/>
                    <a:pt x="32030" y="32011"/>
                  </a:cubicBezTo>
                  <a:lnTo>
                    <a:pt x="2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0"/>
            <p:cNvSpPr/>
            <p:nvPr/>
          </p:nvSpPr>
          <p:spPr>
            <a:xfrm>
              <a:off x="624503" y="1038384"/>
              <a:ext cx="970627" cy="970041"/>
            </a:xfrm>
            <a:custGeom>
              <a:avLst/>
              <a:gdLst/>
              <a:ahLst/>
              <a:cxnLst/>
              <a:rect l="l" t="t" r="r" b="b"/>
              <a:pathLst>
                <a:path w="29815" h="29797" extrusionOk="0">
                  <a:moveTo>
                    <a:pt x="0" y="0"/>
                  </a:moveTo>
                  <a:lnTo>
                    <a:pt x="0" y="317"/>
                  </a:lnTo>
                  <a:lnTo>
                    <a:pt x="29480" y="29796"/>
                  </a:lnTo>
                  <a:lnTo>
                    <a:pt x="29815" y="29796"/>
                  </a:lnTo>
                  <a:lnTo>
                    <a:pt x="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0"/>
            <p:cNvSpPr/>
            <p:nvPr/>
          </p:nvSpPr>
          <p:spPr>
            <a:xfrm>
              <a:off x="628116" y="1118339"/>
              <a:ext cx="886440" cy="886440"/>
            </a:xfrm>
            <a:custGeom>
              <a:avLst/>
              <a:gdLst/>
              <a:ahLst/>
              <a:cxnLst/>
              <a:rect l="l" t="t" r="r" b="b"/>
              <a:pathLst>
                <a:path w="27229" h="27229" extrusionOk="0">
                  <a:moveTo>
                    <a:pt x="1" y="1"/>
                  </a:moveTo>
                  <a:lnTo>
                    <a:pt x="1" y="1"/>
                  </a:lnTo>
                  <a:cubicBezTo>
                    <a:pt x="19" y="150"/>
                    <a:pt x="38" y="261"/>
                    <a:pt x="38" y="373"/>
                  </a:cubicBezTo>
                  <a:lnTo>
                    <a:pt x="26856" y="27210"/>
                  </a:lnTo>
                  <a:cubicBezTo>
                    <a:pt x="26968" y="27228"/>
                    <a:pt x="27079" y="27228"/>
                    <a:pt x="27228" y="27228"/>
                  </a:cubicBezTo>
                  <a:lnTo>
                    <a:pt x="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0"/>
            <p:cNvSpPr/>
            <p:nvPr/>
          </p:nvSpPr>
          <p:spPr>
            <a:xfrm>
              <a:off x="639641" y="1207410"/>
              <a:ext cx="786464" cy="785845"/>
            </a:xfrm>
            <a:custGeom>
              <a:avLst/>
              <a:gdLst/>
              <a:ahLst/>
              <a:cxnLst/>
              <a:rect l="l" t="t" r="r" b="b"/>
              <a:pathLst>
                <a:path w="24158" h="24139" extrusionOk="0">
                  <a:moveTo>
                    <a:pt x="0" y="1"/>
                  </a:moveTo>
                  <a:lnTo>
                    <a:pt x="0" y="1"/>
                  </a:lnTo>
                  <a:cubicBezTo>
                    <a:pt x="38" y="131"/>
                    <a:pt x="56" y="280"/>
                    <a:pt x="75" y="392"/>
                  </a:cubicBezTo>
                  <a:lnTo>
                    <a:pt x="23766" y="24064"/>
                  </a:lnTo>
                  <a:cubicBezTo>
                    <a:pt x="23897" y="24102"/>
                    <a:pt x="24046" y="24120"/>
                    <a:pt x="24157" y="24139"/>
                  </a:cubicBezTo>
                  <a:lnTo>
                    <a:pt x="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0"/>
            <p:cNvSpPr/>
            <p:nvPr/>
          </p:nvSpPr>
          <p:spPr>
            <a:xfrm>
              <a:off x="663276" y="1306767"/>
              <a:ext cx="662852" cy="662885"/>
            </a:xfrm>
            <a:custGeom>
              <a:avLst/>
              <a:gdLst/>
              <a:ahLst/>
              <a:cxnLst/>
              <a:rect l="l" t="t" r="r" b="b"/>
              <a:pathLst>
                <a:path w="20361" h="20362" extrusionOk="0">
                  <a:moveTo>
                    <a:pt x="0" y="1"/>
                  </a:moveTo>
                  <a:lnTo>
                    <a:pt x="0" y="1"/>
                  </a:lnTo>
                  <a:cubicBezTo>
                    <a:pt x="56" y="168"/>
                    <a:pt x="93" y="336"/>
                    <a:pt x="130" y="466"/>
                  </a:cubicBezTo>
                  <a:lnTo>
                    <a:pt x="19895" y="20231"/>
                  </a:lnTo>
                  <a:cubicBezTo>
                    <a:pt x="20063" y="20268"/>
                    <a:pt x="20193" y="20324"/>
                    <a:pt x="20360" y="20361"/>
                  </a:cubicBezTo>
                  <a:lnTo>
                    <a:pt x="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0"/>
            <p:cNvSpPr/>
            <p:nvPr/>
          </p:nvSpPr>
          <p:spPr>
            <a:xfrm>
              <a:off x="706899" y="1427970"/>
              <a:ext cx="498645" cy="498645"/>
            </a:xfrm>
            <a:custGeom>
              <a:avLst/>
              <a:gdLst/>
              <a:ahLst/>
              <a:cxnLst/>
              <a:rect l="l" t="t" r="r" b="b"/>
              <a:pathLst>
                <a:path w="15317" h="15317" extrusionOk="0">
                  <a:moveTo>
                    <a:pt x="0" y="0"/>
                  </a:moveTo>
                  <a:lnTo>
                    <a:pt x="0" y="0"/>
                  </a:lnTo>
                  <a:cubicBezTo>
                    <a:pt x="112" y="205"/>
                    <a:pt x="186" y="409"/>
                    <a:pt x="298" y="614"/>
                  </a:cubicBezTo>
                  <a:lnTo>
                    <a:pt x="14721" y="15038"/>
                  </a:lnTo>
                  <a:cubicBezTo>
                    <a:pt x="14926" y="15131"/>
                    <a:pt x="15112" y="15224"/>
                    <a:pt x="15317" y="15317"/>
                  </a:cubicBezTo>
                  <a:lnTo>
                    <a:pt x="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0"/>
            <p:cNvSpPr/>
            <p:nvPr/>
          </p:nvSpPr>
          <p:spPr>
            <a:xfrm>
              <a:off x="811694" y="1609106"/>
              <a:ext cx="211510" cy="211477"/>
            </a:xfrm>
            <a:custGeom>
              <a:avLst/>
              <a:gdLst/>
              <a:ahLst/>
              <a:cxnLst/>
              <a:rect l="l" t="t" r="r" b="b"/>
              <a:pathLst>
                <a:path w="6497" h="6496" extrusionOk="0">
                  <a:moveTo>
                    <a:pt x="1" y="1"/>
                  </a:moveTo>
                  <a:cubicBezTo>
                    <a:pt x="392" y="540"/>
                    <a:pt x="801" y="1061"/>
                    <a:pt x="1211" y="1545"/>
                  </a:cubicBezTo>
                  <a:lnTo>
                    <a:pt x="4989" y="5305"/>
                  </a:lnTo>
                  <a:cubicBezTo>
                    <a:pt x="5472" y="5733"/>
                    <a:pt x="5975" y="6124"/>
                    <a:pt x="6496" y="6496"/>
                  </a:cubicBezTo>
                  <a:lnTo>
                    <a:pt x="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 name="Google Shape;551;p20"/>
          <p:cNvSpPr/>
          <p:nvPr/>
        </p:nvSpPr>
        <p:spPr>
          <a:xfrm flipH="1">
            <a:off x="4476300" y="240671"/>
            <a:ext cx="538445" cy="150307"/>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4"/>
        <p:cNvGrpSpPr/>
        <p:nvPr/>
      </p:nvGrpSpPr>
      <p:grpSpPr>
        <a:xfrm>
          <a:off x="0" y="0"/>
          <a:ext cx="0" cy="0"/>
          <a:chOff x="0" y="0"/>
          <a:chExt cx="0" cy="0"/>
        </a:xfrm>
      </p:grpSpPr>
      <p:sp>
        <p:nvSpPr>
          <p:cNvPr id="145" name="Google Shape;145;p3"/>
          <p:cNvSpPr/>
          <p:nvPr/>
        </p:nvSpPr>
        <p:spPr>
          <a:xfrm flipH="1">
            <a:off x="7229646" y="1197250"/>
            <a:ext cx="1617700" cy="310000"/>
          </a:xfrm>
          <a:custGeom>
            <a:avLst/>
            <a:gdLst/>
            <a:ahLst/>
            <a:cxnLst/>
            <a:rect l="l" t="t" r="r" b="b"/>
            <a:pathLst>
              <a:path w="64708" h="12400" extrusionOk="0">
                <a:moveTo>
                  <a:pt x="24594" y="0"/>
                </a:moveTo>
                <a:cubicBezTo>
                  <a:pt x="23235" y="0"/>
                  <a:pt x="21887" y="428"/>
                  <a:pt x="20605" y="989"/>
                </a:cubicBezTo>
                <a:cubicBezTo>
                  <a:pt x="18645" y="1824"/>
                  <a:pt x="16844" y="2949"/>
                  <a:pt x="15205" y="4299"/>
                </a:cubicBezTo>
                <a:cubicBezTo>
                  <a:pt x="14176" y="5135"/>
                  <a:pt x="13212" y="6067"/>
                  <a:pt x="12730" y="7257"/>
                </a:cubicBezTo>
                <a:cubicBezTo>
                  <a:pt x="12537" y="7771"/>
                  <a:pt x="12409" y="8350"/>
                  <a:pt x="12087" y="8800"/>
                </a:cubicBezTo>
                <a:cubicBezTo>
                  <a:pt x="11639" y="9373"/>
                  <a:pt x="10932" y="9607"/>
                  <a:pt x="10187" y="9607"/>
                </a:cubicBezTo>
                <a:cubicBezTo>
                  <a:pt x="9596" y="9607"/>
                  <a:pt x="8981" y="9459"/>
                  <a:pt x="8455" y="9218"/>
                </a:cubicBezTo>
                <a:cubicBezTo>
                  <a:pt x="7233" y="8703"/>
                  <a:pt x="6140" y="7835"/>
                  <a:pt x="4822" y="7610"/>
                </a:cubicBezTo>
                <a:cubicBezTo>
                  <a:pt x="4585" y="7572"/>
                  <a:pt x="4360" y="7554"/>
                  <a:pt x="4146" y="7554"/>
                </a:cubicBezTo>
                <a:cubicBezTo>
                  <a:pt x="1627" y="7554"/>
                  <a:pt x="623" y="10044"/>
                  <a:pt x="1" y="12207"/>
                </a:cubicBezTo>
                <a:lnTo>
                  <a:pt x="62393" y="12207"/>
                </a:lnTo>
                <a:cubicBezTo>
                  <a:pt x="63165" y="12207"/>
                  <a:pt x="63968" y="12207"/>
                  <a:pt x="64708" y="12400"/>
                </a:cubicBezTo>
                <a:cubicBezTo>
                  <a:pt x="63185" y="11258"/>
                  <a:pt x="61529" y="10116"/>
                  <a:pt x="59715" y="10116"/>
                </a:cubicBezTo>
                <a:cubicBezTo>
                  <a:pt x="59538" y="10116"/>
                  <a:pt x="59359" y="10127"/>
                  <a:pt x="59179" y="10150"/>
                </a:cubicBezTo>
                <a:cubicBezTo>
                  <a:pt x="58452" y="10233"/>
                  <a:pt x="57684" y="10517"/>
                  <a:pt x="56981" y="10517"/>
                </a:cubicBezTo>
                <a:cubicBezTo>
                  <a:pt x="56596" y="10517"/>
                  <a:pt x="56230" y="10432"/>
                  <a:pt x="55900" y="10182"/>
                </a:cubicBezTo>
                <a:cubicBezTo>
                  <a:pt x="55611" y="9957"/>
                  <a:pt x="55418" y="9635"/>
                  <a:pt x="55161" y="9314"/>
                </a:cubicBezTo>
                <a:cubicBezTo>
                  <a:pt x="54073" y="7898"/>
                  <a:pt x="52190" y="7417"/>
                  <a:pt x="50325" y="7417"/>
                </a:cubicBezTo>
                <a:cubicBezTo>
                  <a:pt x="49820" y="7417"/>
                  <a:pt x="49315" y="7452"/>
                  <a:pt x="48828" y="7514"/>
                </a:cubicBezTo>
                <a:cubicBezTo>
                  <a:pt x="46771" y="7739"/>
                  <a:pt x="44810" y="8253"/>
                  <a:pt x="42946" y="9057"/>
                </a:cubicBezTo>
                <a:cubicBezTo>
                  <a:pt x="41789" y="9603"/>
                  <a:pt x="40631" y="10182"/>
                  <a:pt x="39346" y="10310"/>
                </a:cubicBezTo>
                <a:cubicBezTo>
                  <a:pt x="39203" y="10323"/>
                  <a:pt x="39062" y="10329"/>
                  <a:pt x="38922" y="10329"/>
                </a:cubicBezTo>
                <a:cubicBezTo>
                  <a:pt x="36128" y="10329"/>
                  <a:pt x="33859" y="7945"/>
                  <a:pt x="32145" y="5649"/>
                </a:cubicBezTo>
                <a:cubicBezTo>
                  <a:pt x="30377" y="3239"/>
                  <a:pt x="28416" y="539"/>
                  <a:pt x="25427" y="56"/>
                </a:cubicBezTo>
                <a:cubicBezTo>
                  <a:pt x="25149" y="18"/>
                  <a:pt x="24871" y="0"/>
                  <a:pt x="24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flipH="1">
            <a:off x="-208709" y="3835525"/>
            <a:ext cx="9561417" cy="2067175"/>
          </a:xfrm>
          <a:custGeom>
            <a:avLst/>
            <a:gdLst/>
            <a:ahLst/>
            <a:cxnLst/>
            <a:rect l="l" t="t" r="r" b="b"/>
            <a:pathLst>
              <a:path w="164916" h="54335" extrusionOk="0">
                <a:moveTo>
                  <a:pt x="37882" y="1"/>
                </a:moveTo>
                <a:cubicBezTo>
                  <a:pt x="35111" y="1"/>
                  <a:pt x="32343" y="342"/>
                  <a:pt x="29655" y="963"/>
                </a:cubicBezTo>
                <a:cubicBezTo>
                  <a:pt x="25219" y="1997"/>
                  <a:pt x="20816" y="3498"/>
                  <a:pt x="16913" y="5900"/>
                </a:cubicBezTo>
                <a:cubicBezTo>
                  <a:pt x="16513" y="6134"/>
                  <a:pt x="16079" y="6434"/>
                  <a:pt x="15679" y="6667"/>
                </a:cubicBezTo>
                <a:cubicBezTo>
                  <a:pt x="12376" y="8802"/>
                  <a:pt x="9508" y="11471"/>
                  <a:pt x="6505" y="13939"/>
                </a:cubicBezTo>
                <a:cubicBezTo>
                  <a:pt x="1" y="19276"/>
                  <a:pt x="4771" y="48697"/>
                  <a:pt x="6105" y="48797"/>
                </a:cubicBezTo>
                <a:cubicBezTo>
                  <a:pt x="8868" y="48982"/>
                  <a:pt x="11654" y="49062"/>
                  <a:pt x="14458" y="49062"/>
                </a:cubicBezTo>
                <a:cubicBezTo>
                  <a:pt x="33634" y="49062"/>
                  <a:pt x="53616" y="45301"/>
                  <a:pt x="72686" y="45301"/>
                </a:cubicBezTo>
                <a:cubicBezTo>
                  <a:pt x="74047" y="45301"/>
                  <a:pt x="75404" y="45321"/>
                  <a:pt x="76756" y="45362"/>
                </a:cubicBezTo>
                <a:cubicBezTo>
                  <a:pt x="80492" y="45462"/>
                  <a:pt x="80959" y="54201"/>
                  <a:pt x="84728" y="54335"/>
                </a:cubicBezTo>
                <a:lnTo>
                  <a:pt x="106777" y="45929"/>
                </a:lnTo>
                <a:cubicBezTo>
                  <a:pt x="106777" y="45929"/>
                  <a:pt x="144304" y="52200"/>
                  <a:pt x="159648" y="52667"/>
                </a:cubicBezTo>
                <a:cubicBezTo>
                  <a:pt x="159663" y="52667"/>
                  <a:pt x="159679" y="52668"/>
                  <a:pt x="159694" y="52668"/>
                </a:cubicBezTo>
                <a:cubicBezTo>
                  <a:pt x="164190" y="52668"/>
                  <a:pt x="164915" y="28148"/>
                  <a:pt x="163951" y="27649"/>
                </a:cubicBezTo>
                <a:cubicBezTo>
                  <a:pt x="154077" y="22746"/>
                  <a:pt x="143770" y="18643"/>
                  <a:pt x="133162" y="15440"/>
                </a:cubicBezTo>
                <a:cubicBezTo>
                  <a:pt x="129579" y="14340"/>
                  <a:pt x="125839" y="13337"/>
                  <a:pt x="122122" y="13337"/>
                </a:cubicBezTo>
                <a:cubicBezTo>
                  <a:pt x="120995" y="13337"/>
                  <a:pt x="119870" y="13429"/>
                  <a:pt x="118752" y="13639"/>
                </a:cubicBezTo>
                <a:cubicBezTo>
                  <a:pt x="115450" y="14273"/>
                  <a:pt x="112414" y="15907"/>
                  <a:pt x="109412" y="17475"/>
                </a:cubicBezTo>
                <a:cubicBezTo>
                  <a:pt x="105443" y="19610"/>
                  <a:pt x="101540" y="21678"/>
                  <a:pt x="97570" y="23813"/>
                </a:cubicBezTo>
                <a:cubicBezTo>
                  <a:pt x="95436" y="24947"/>
                  <a:pt x="93201" y="26115"/>
                  <a:pt x="90766" y="26115"/>
                </a:cubicBezTo>
                <a:cubicBezTo>
                  <a:pt x="89398" y="26115"/>
                  <a:pt x="88030" y="25748"/>
                  <a:pt x="86729" y="25281"/>
                </a:cubicBezTo>
                <a:cubicBezTo>
                  <a:pt x="71285" y="19810"/>
                  <a:pt x="60677" y="4266"/>
                  <a:pt x="44699" y="730"/>
                </a:cubicBezTo>
                <a:cubicBezTo>
                  <a:pt x="42453" y="232"/>
                  <a:pt x="40167" y="1"/>
                  <a:pt x="37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7271739" y="3298771"/>
            <a:ext cx="254570" cy="254591"/>
          </a:xfrm>
          <a:custGeom>
            <a:avLst/>
            <a:gdLst/>
            <a:ahLst/>
            <a:cxnLst/>
            <a:rect l="l" t="t" r="r" b="b"/>
            <a:pathLst>
              <a:path w="12176" h="12177" extrusionOk="0">
                <a:moveTo>
                  <a:pt x="6105" y="1"/>
                </a:moveTo>
                <a:cubicBezTo>
                  <a:pt x="2736" y="1"/>
                  <a:pt x="0" y="2736"/>
                  <a:pt x="0" y="6072"/>
                </a:cubicBezTo>
                <a:cubicBezTo>
                  <a:pt x="0" y="9441"/>
                  <a:pt x="2736" y="12176"/>
                  <a:pt x="6105" y="12176"/>
                </a:cubicBezTo>
                <a:cubicBezTo>
                  <a:pt x="9474" y="12176"/>
                  <a:pt x="12176" y="9441"/>
                  <a:pt x="12176" y="6072"/>
                </a:cubicBezTo>
                <a:cubicBezTo>
                  <a:pt x="12176" y="2736"/>
                  <a:pt x="9474" y="1"/>
                  <a:pt x="61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flipH="1">
            <a:off x="4534684" y="1980988"/>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flipH="1">
            <a:off x="171709" y="239813"/>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0" name="Google Shape;150;p3"/>
          <p:cNvCxnSpPr/>
          <p:nvPr/>
        </p:nvCxnSpPr>
        <p:spPr>
          <a:xfrm>
            <a:off x="3087925" y="2541875"/>
            <a:ext cx="0" cy="593700"/>
          </a:xfrm>
          <a:prstGeom prst="straightConnector1">
            <a:avLst/>
          </a:prstGeom>
          <a:noFill/>
          <a:ln w="76200" cap="flat" cmpd="sng">
            <a:solidFill>
              <a:schemeClr val="accent3"/>
            </a:solidFill>
            <a:prstDash val="solid"/>
            <a:round/>
            <a:headEnd type="none" w="med" len="med"/>
            <a:tailEnd type="none" w="med" len="med"/>
          </a:ln>
        </p:spPr>
      </p:cxnSp>
      <p:cxnSp>
        <p:nvCxnSpPr>
          <p:cNvPr id="151" name="Google Shape;151;p3"/>
          <p:cNvCxnSpPr/>
          <p:nvPr/>
        </p:nvCxnSpPr>
        <p:spPr>
          <a:xfrm>
            <a:off x="1981225" y="2541875"/>
            <a:ext cx="0" cy="593700"/>
          </a:xfrm>
          <a:prstGeom prst="straightConnector1">
            <a:avLst/>
          </a:prstGeom>
          <a:noFill/>
          <a:ln w="76200" cap="flat" cmpd="sng">
            <a:solidFill>
              <a:schemeClr val="accent3"/>
            </a:solidFill>
            <a:prstDash val="solid"/>
            <a:round/>
            <a:headEnd type="none" w="med" len="med"/>
            <a:tailEnd type="none" w="med" len="med"/>
          </a:ln>
        </p:spPr>
      </p:cxnSp>
      <p:sp>
        <p:nvSpPr>
          <p:cNvPr id="152" name="Google Shape;152;p3"/>
          <p:cNvSpPr txBox="1">
            <a:spLocks noGrp="1"/>
          </p:cNvSpPr>
          <p:nvPr>
            <p:ph type="title"/>
          </p:nvPr>
        </p:nvSpPr>
        <p:spPr>
          <a:xfrm flipH="1">
            <a:off x="734276" y="720000"/>
            <a:ext cx="3600600" cy="1618500"/>
          </a:xfrm>
          <a:prstGeom prst="rect">
            <a:avLst/>
          </a:prstGeom>
        </p:spPr>
        <p:txBody>
          <a:bodyPr spcFirstLastPara="1" wrap="square" lIns="91425" tIns="91425" rIns="91425" bIns="91425" anchor="t" anchorCtr="0">
            <a:noAutofit/>
          </a:bodyPr>
          <a:lstStyle>
            <a:lvl1pPr lvl="0" algn="ctr">
              <a:spcBef>
                <a:spcPts val="0"/>
              </a:spcBef>
              <a:spcAft>
                <a:spcPts val="0"/>
              </a:spcAft>
              <a:buSzPts val="4100"/>
              <a:buNone/>
              <a:defRPr sz="5000">
                <a:solidFill>
                  <a:schemeClr val="accent3"/>
                </a:solidFill>
              </a:defRPr>
            </a:lvl1pPr>
            <a:lvl2pPr lvl="1">
              <a:spcBef>
                <a:spcPts val="0"/>
              </a:spcBef>
              <a:spcAft>
                <a:spcPts val="0"/>
              </a:spcAft>
              <a:buSzPts val="4100"/>
              <a:buNone/>
              <a:defRPr/>
            </a:lvl2pPr>
            <a:lvl3pPr lvl="2">
              <a:spcBef>
                <a:spcPts val="0"/>
              </a:spcBef>
              <a:spcAft>
                <a:spcPts val="0"/>
              </a:spcAft>
              <a:buSzPts val="4100"/>
              <a:buNone/>
              <a:defRPr/>
            </a:lvl3pPr>
            <a:lvl4pPr lvl="3">
              <a:spcBef>
                <a:spcPts val="0"/>
              </a:spcBef>
              <a:spcAft>
                <a:spcPts val="0"/>
              </a:spcAft>
              <a:buSzPts val="4100"/>
              <a:buNone/>
              <a:defRPr/>
            </a:lvl4pPr>
            <a:lvl5pPr lvl="4">
              <a:spcBef>
                <a:spcPts val="0"/>
              </a:spcBef>
              <a:spcAft>
                <a:spcPts val="0"/>
              </a:spcAft>
              <a:buSzPts val="4100"/>
              <a:buNone/>
              <a:defRPr/>
            </a:lvl5pPr>
            <a:lvl6pPr lvl="5">
              <a:spcBef>
                <a:spcPts val="0"/>
              </a:spcBef>
              <a:spcAft>
                <a:spcPts val="0"/>
              </a:spcAft>
              <a:buSzPts val="4100"/>
              <a:buNone/>
              <a:defRPr/>
            </a:lvl6pPr>
            <a:lvl7pPr lvl="6">
              <a:spcBef>
                <a:spcPts val="0"/>
              </a:spcBef>
              <a:spcAft>
                <a:spcPts val="0"/>
              </a:spcAft>
              <a:buSzPts val="4100"/>
              <a:buNone/>
              <a:defRPr/>
            </a:lvl7pPr>
            <a:lvl8pPr lvl="7">
              <a:spcBef>
                <a:spcPts val="0"/>
              </a:spcBef>
              <a:spcAft>
                <a:spcPts val="0"/>
              </a:spcAft>
              <a:buSzPts val="4100"/>
              <a:buNone/>
              <a:defRPr/>
            </a:lvl8pPr>
            <a:lvl9pPr lvl="8">
              <a:spcBef>
                <a:spcPts val="0"/>
              </a:spcBef>
              <a:spcAft>
                <a:spcPts val="0"/>
              </a:spcAft>
              <a:buSzPts val="4100"/>
              <a:buNone/>
              <a:defRPr/>
            </a:lvl9pPr>
          </a:lstStyle>
          <a:p>
            <a:endParaRPr/>
          </a:p>
        </p:txBody>
      </p:sp>
      <p:sp>
        <p:nvSpPr>
          <p:cNvPr id="153" name="Google Shape;153;p3"/>
          <p:cNvSpPr txBox="1">
            <a:spLocks noGrp="1"/>
          </p:cNvSpPr>
          <p:nvPr>
            <p:ph type="title" idx="2" hasCustomPrompt="1"/>
          </p:nvPr>
        </p:nvSpPr>
        <p:spPr>
          <a:xfrm flipH="1">
            <a:off x="1981224" y="2338500"/>
            <a:ext cx="1106700" cy="988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5000">
                <a:solidFill>
                  <a:schemeClr val="accent2"/>
                </a:solidFill>
                <a:latin typeface="Barlow Medium"/>
                <a:ea typeface="Barlow Medium"/>
                <a:cs typeface="Barlow Medium"/>
                <a:sym typeface="Barlow Medium"/>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154" name="Google Shape;154;p3"/>
          <p:cNvSpPr txBox="1">
            <a:spLocks noGrp="1"/>
          </p:cNvSpPr>
          <p:nvPr>
            <p:ph type="subTitle" idx="1"/>
          </p:nvPr>
        </p:nvSpPr>
        <p:spPr>
          <a:xfrm flipH="1">
            <a:off x="1162274" y="3434200"/>
            <a:ext cx="2744700" cy="6789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1400"/>
              <a:buNone/>
              <a:defRPr sz="1600">
                <a:latin typeface="Catamaran"/>
                <a:ea typeface="Catamaran"/>
                <a:cs typeface="Catamaran"/>
                <a:sym typeface="Catamaran"/>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with Four Columns">
  <p:cSld name="CUSTOM_14">
    <p:spTree>
      <p:nvGrpSpPr>
        <p:cNvPr id="1" name="Shape 552"/>
        <p:cNvGrpSpPr/>
        <p:nvPr/>
      </p:nvGrpSpPr>
      <p:grpSpPr>
        <a:xfrm>
          <a:off x="0" y="0"/>
          <a:ext cx="0" cy="0"/>
          <a:chOff x="0" y="0"/>
          <a:chExt cx="0" cy="0"/>
        </a:xfrm>
      </p:grpSpPr>
      <p:sp>
        <p:nvSpPr>
          <p:cNvPr id="553" name="Google Shape;553;p21"/>
          <p:cNvSpPr/>
          <p:nvPr/>
        </p:nvSpPr>
        <p:spPr>
          <a:xfrm rot="10800000" flipH="1">
            <a:off x="-1606934" y="-696988"/>
            <a:ext cx="13272268" cy="2257201"/>
          </a:xfrm>
          <a:custGeom>
            <a:avLst/>
            <a:gdLst/>
            <a:ahLst/>
            <a:cxnLst/>
            <a:rect l="l" t="t" r="r" b="b"/>
            <a:pathLst>
              <a:path w="203789" h="69335" extrusionOk="0">
                <a:moveTo>
                  <a:pt x="172317" y="1"/>
                </a:moveTo>
                <a:cubicBezTo>
                  <a:pt x="159938" y="1"/>
                  <a:pt x="151290" y="8761"/>
                  <a:pt x="153912" y="26325"/>
                </a:cubicBezTo>
                <a:cubicBezTo>
                  <a:pt x="155535" y="37128"/>
                  <a:pt x="149594" y="41109"/>
                  <a:pt x="141160" y="41109"/>
                </a:cubicBezTo>
                <a:cubicBezTo>
                  <a:pt x="133061" y="41109"/>
                  <a:pt x="122662" y="37438"/>
                  <a:pt x="114457" y="32615"/>
                </a:cubicBezTo>
                <a:cubicBezTo>
                  <a:pt x="108557" y="29147"/>
                  <a:pt x="102960" y="27661"/>
                  <a:pt x="97863" y="27661"/>
                </a:cubicBezTo>
                <a:cubicBezTo>
                  <a:pt x="88491" y="27661"/>
                  <a:pt x="80813" y="32688"/>
                  <a:pt x="76063" y="39668"/>
                </a:cubicBezTo>
                <a:cubicBezTo>
                  <a:pt x="72714" y="44612"/>
                  <a:pt x="66870" y="47709"/>
                  <a:pt x="60247" y="47709"/>
                </a:cubicBezTo>
                <a:cubicBezTo>
                  <a:pt x="52407" y="47709"/>
                  <a:pt x="43474" y="43369"/>
                  <a:pt x="36292" y="32615"/>
                </a:cubicBezTo>
                <a:cubicBezTo>
                  <a:pt x="30414" y="23820"/>
                  <a:pt x="22624" y="21370"/>
                  <a:pt x="15768" y="21370"/>
                </a:cubicBezTo>
                <a:cubicBezTo>
                  <a:pt x="7145" y="21370"/>
                  <a:pt x="1" y="25245"/>
                  <a:pt x="1" y="25245"/>
                </a:cubicBezTo>
                <a:lnTo>
                  <a:pt x="1" y="69334"/>
                </a:lnTo>
                <a:lnTo>
                  <a:pt x="203789" y="69334"/>
                </a:lnTo>
                <a:lnTo>
                  <a:pt x="203789" y="14209"/>
                </a:lnTo>
                <a:cubicBezTo>
                  <a:pt x="203789" y="14209"/>
                  <a:pt x="196810" y="5480"/>
                  <a:pt x="180414" y="1126"/>
                </a:cubicBezTo>
                <a:cubicBezTo>
                  <a:pt x="177599" y="376"/>
                  <a:pt x="174878" y="1"/>
                  <a:pt x="172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1"/>
          <p:cNvSpPr/>
          <p:nvPr/>
        </p:nvSpPr>
        <p:spPr>
          <a:xfrm>
            <a:off x="-1880234" y="4109913"/>
            <a:ext cx="9561417" cy="2067175"/>
          </a:xfrm>
          <a:custGeom>
            <a:avLst/>
            <a:gdLst/>
            <a:ahLst/>
            <a:cxnLst/>
            <a:rect l="l" t="t" r="r" b="b"/>
            <a:pathLst>
              <a:path w="164916" h="54335" extrusionOk="0">
                <a:moveTo>
                  <a:pt x="37882" y="1"/>
                </a:moveTo>
                <a:cubicBezTo>
                  <a:pt x="35111" y="1"/>
                  <a:pt x="32343" y="342"/>
                  <a:pt x="29655" y="963"/>
                </a:cubicBezTo>
                <a:cubicBezTo>
                  <a:pt x="25219" y="1997"/>
                  <a:pt x="20816" y="3498"/>
                  <a:pt x="16913" y="5900"/>
                </a:cubicBezTo>
                <a:cubicBezTo>
                  <a:pt x="16513" y="6134"/>
                  <a:pt x="16079" y="6434"/>
                  <a:pt x="15679" y="6667"/>
                </a:cubicBezTo>
                <a:cubicBezTo>
                  <a:pt x="12376" y="8802"/>
                  <a:pt x="9508" y="11471"/>
                  <a:pt x="6505" y="13939"/>
                </a:cubicBezTo>
                <a:cubicBezTo>
                  <a:pt x="1" y="19276"/>
                  <a:pt x="4771" y="48697"/>
                  <a:pt x="6105" y="48797"/>
                </a:cubicBezTo>
                <a:cubicBezTo>
                  <a:pt x="8868" y="48982"/>
                  <a:pt x="11654" y="49062"/>
                  <a:pt x="14458" y="49062"/>
                </a:cubicBezTo>
                <a:cubicBezTo>
                  <a:pt x="33634" y="49062"/>
                  <a:pt x="53616" y="45301"/>
                  <a:pt x="72686" y="45301"/>
                </a:cubicBezTo>
                <a:cubicBezTo>
                  <a:pt x="74047" y="45301"/>
                  <a:pt x="75404" y="45321"/>
                  <a:pt x="76756" y="45362"/>
                </a:cubicBezTo>
                <a:cubicBezTo>
                  <a:pt x="80492" y="45462"/>
                  <a:pt x="80959" y="54201"/>
                  <a:pt x="84728" y="54335"/>
                </a:cubicBezTo>
                <a:lnTo>
                  <a:pt x="106777" y="45929"/>
                </a:lnTo>
                <a:cubicBezTo>
                  <a:pt x="106777" y="45929"/>
                  <a:pt x="144304" y="52200"/>
                  <a:pt x="159648" y="52667"/>
                </a:cubicBezTo>
                <a:cubicBezTo>
                  <a:pt x="159663" y="52667"/>
                  <a:pt x="159679" y="52668"/>
                  <a:pt x="159694" y="52668"/>
                </a:cubicBezTo>
                <a:cubicBezTo>
                  <a:pt x="164190" y="52668"/>
                  <a:pt x="164915" y="28148"/>
                  <a:pt x="163951" y="27649"/>
                </a:cubicBezTo>
                <a:cubicBezTo>
                  <a:pt x="154077" y="22746"/>
                  <a:pt x="143770" y="18643"/>
                  <a:pt x="133162" y="15440"/>
                </a:cubicBezTo>
                <a:cubicBezTo>
                  <a:pt x="129579" y="14340"/>
                  <a:pt x="125839" y="13337"/>
                  <a:pt x="122122" y="13337"/>
                </a:cubicBezTo>
                <a:cubicBezTo>
                  <a:pt x="120995" y="13337"/>
                  <a:pt x="119870" y="13429"/>
                  <a:pt x="118752" y="13639"/>
                </a:cubicBezTo>
                <a:cubicBezTo>
                  <a:pt x="115450" y="14273"/>
                  <a:pt x="112414" y="15907"/>
                  <a:pt x="109412" y="17475"/>
                </a:cubicBezTo>
                <a:cubicBezTo>
                  <a:pt x="105443" y="19610"/>
                  <a:pt x="101540" y="21678"/>
                  <a:pt x="97570" y="23813"/>
                </a:cubicBezTo>
                <a:cubicBezTo>
                  <a:pt x="95436" y="24947"/>
                  <a:pt x="93201" y="26115"/>
                  <a:pt x="90766" y="26115"/>
                </a:cubicBezTo>
                <a:cubicBezTo>
                  <a:pt x="89398" y="26115"/>
                  <a:pt x="88030" y="25748"/>
                  <a:pt x="86729" y="25281"/>
                </a:cubicBezTo>
                <a:cubicBezTo>
                  <a:pt x="71285" y="19810"/>
                  <a:pt x="60677" y="4266"/>
                  <a:pt x="44699" y="730"/>
                </a:cubicBezTo>
                <a:cubicBezTo>
                  <a:pt x="42453" y="232"/>
                  <a:pt x="40167" y="1"/>
                  <a:pt x="37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1"/>
          <p:cNvSpPr/>
          <p:nvPr/>
        </p:nvSpPr>
        <p:spPr>
          <a:xfrm flipH="1">
            <a:off x="7899725" y="3135058"/>
            <a:ext cx="538445" cy="150307"/>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1"/>
          <p:cNvSpPr/>
          <p:nvPr/>
        </p:nvSpPr>
        <p:spPr>
          <a:xfrm>
            <a:off x="358275" y="1953900"/>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1"/>
          <p:cNvSpPr/>
          <p:nvPr/>
        </p:nvSpPr>
        <p:spPr>
          <a:xfrm flipH="1">
            <a:off x="6747200" y="772858"/>
            <a:ext cx="538445" cy="150307"/>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1"/>
          <p:cNvSpPr txBox="1">
            <a:spLocks noGrp="1"/>
          </p:cNvSpPr>
          <p:nvPr>
            <p:ph type="subTitle" idx="1"/>
          </p:nvPr>
        </p:nvSpPr>
        <p:spPr>
          <a:xfrm>
            <a:off x="1467125" y="3607050"/>
            <a:ext cx="1800000" cy="85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59" name="Google Shape;559;p21"/>
          <p:cNvSpPr txBox="1">
            <a:spLocks noGrp="1"/>
          </p:cNvSpPr>
          <p:nvPr>
            <p:ph type="subTitle" idx="2"/>
          </p:nvPr>
        </p:nvSpPr>
        <p:spPr>
          <a:xfrm>
            <a:off x="1467125" y="3225150"/>
            <a:ext cx="1800000" cy="38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600">
                <a:latin typeface="Barlow SemiBold"/>
                <a:ea typeface="Barlow SemiBold"/>
                <a:cs typeface="Barlow SemiBold"/>
                <a:sym typeface="Barlow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60" name="Google Shape;560;p21"/>
          <p:cNvSpPr txBox="1">
            <a:spLocks noGrp="1"/>
          </p:cNvSpPr>
          <p:nvPr>
            <p:ph type="subTitle" idx="3"/>
          </p:nvPr>
        </p:nvSpPr>
        <p:spPr>
          <a:xfrm>
            <a:off x="1467125" y="1560225"/>
            <a:ext cx="1800000" cy="38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600">
                <a:latin typeface="Barlow SemiBold"/>
                <a:ea typeface="Barlow SemiBold"/>
                <a:cs typeface="Barlow SemiBold"/>
                <a:sym typeface="Barlow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61" name="Google Shape;561;p21"/>
          <p:cNvSpPr txBox="1">
            <a:spLocks noGrp="1"/>
          </p:cNvSpPr>
          <p:nvPr>
            <p:ph type="subTitle" idx="4"/>
          </p:nvPr>
        </p:nvSpPr>
        <p:spPr>
          <a:xfrm>
            <a:off x="5881175" y="1560225"/>
            <a:ext cx="1800000" cy="381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atin typeface="Barlow SemiBold"/>
                <a:ea typeface="Barlow SemiBold"/>
                <a:cs typeface="Barlow SemiBold"/>
                <a:sym typeface="Barlow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62" name="Google Shape;562;p21"/>
          <p:cNvSpPr txBox="1">
            <a:spLocks noGrp="1"/>
          </p:cNvSpPr>
          <p:nvPr>
            <p:ph type="subTitle" idx="5"/>
          </p:nvPr>
        </p:nvSpPr>
        <p:spPr>
          <a:xfrm>
            <a:off x="5881175" y="3225150"/>
            <a:ext cx="1800000" cy="381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atin typeface="Barlow SemiBold"/>
                <a:ea typeface="Barlow SemiBold"/>
                <a:cs typeface="Barlow SemiBold"/>
                <a:sym typeface="Barlow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63" name="Google Shape;563;p21"/>
          <p:cNvSpPr txBox="1">
            <a:spLocks noGrp="1"/>
          </p:cNvSpPr>
          <p:nvPr>
            <p:ph type="subTitle" idx="6"/>
          </p:nvPr>
        </p:nvSpPr>
        <p:spPr>
          <a:xfrm>
            <a:off x="1467125" y="1941975"/>
            <a:ext cx="1800000" cy="85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64" name="Google Shape;564;p21"/>
          <p:cNvSpPr txBox="1">
            <a:spLocks noGrp="1"/>
          </p:cNvSpPr>
          <p:nvPr>
            <p:ph type="subTitle" idx="7"/>
          </p:nvPr>
        </p:nvSpPr>
        <p:spPr>
          <a:xfrm>
            <a:off x="5881175" y="3607050"/>
            <a:ext cx="1800000" cy="85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65" name="Google Shape;565;p21"/>
          <p:cNvSpPr txBox="1">
            <a:spLocks noGrp="1"/>
          </p:cNvSpPr>
          <p:nvPr>
            <p:ph type="subTitle" idx="8"/>
          </p:nvPr>
        </p:nvSpPr>
        <p:spPr>
          <a:xfrm>
            <a:off x="5881175" y="1941975"/>
            <a:ext cx="1800000" cy="853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66" name="Google Shape;566;p21"/>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ive Columns 1">
  <p:cSld name="CUSTOM_17">
    <p:spTree>
      <p:nvGrpSpPr>
        <p:cNvPr id="1" name="Shape 567"/>
        <p:cNvGrpSpPr/>
        <p:nvPr/>
      </p:nvGrpSpPr>
      <p:grpSpPr>
        <a:xfrm>
          <a:off x="0" y="0"/>
          <a:ext cx="0" cy="0"/>
          <a:chOff x="0" y="0"/>
          <a:chExt cx="0" cy="0"/>
        </a:xfrm>
      </p:grpSpPr>
      <p:sp>
        <p:nvSpPr>
          <p:cNvPr id="568" name="Google Shape;568;p22"/>
          <p:cNvSpPr/>
          <p:nvPr/>
        </p:nvSpPr>
        <p:spPr>
          <a:xfrm>
            <a:off x="-46825" y="-209901"/>
            <a:ext cx="9273640" cy="1279604"/>
          </a:xfrm>
          <a:custGeom>
            <a:avLst/>
            <a:gdLst/>
            <a:ahLst/>
            <a:cxnLst/>
            <a:rect l="l" t="t" r="r" b="b"/>
            <a:pathLst>
              <a:path w="195060" h="67074" extrusionOk="0">
                <a:moveTo>
                  <a:pt x="0" y="1"/>
                </a:moveTo>
                <a:lnTo>
                  <a:pt x="0" y="67074"/>
                </a:lnTo>
                <a:cubicBezTo>
                  <a:pt x="0" y="67074"/>
                  <a:pt x="7731" y="38156"/>
                  <a:pt x="31389" y="38156"/>
                </a:cubicBezTo>
                <a:cubicBezTo>
                  <a:pt x="34779" y="38156"/>
                  <a:pt x="38495" y="38749"/>
                  <a:pt x="42563" y="40107"/>
                </a:cubicBezTo>
                <a:cubicBezTo>
                  <a:pt x="53664" y="43818"/>
                  <a:pt x="61784" y="45484"/>
                  <a:pt x="67958" y="45484"/>
                </a:cubicBezTo>
                <a:cubicBezTo>
                  <a:pt x="79835" y="45484"/>
                  <a:pt x="84507" y="39316"/>
                  <a:pt x="89332" y="29666"/>
                </a:cubicBezTo>
                <a:cubicBezTo>
                  <a:pt x="93516" y="21287"/>
                  <a:pt x="101818" y="16441"/>
                  <a:pt x="110052" y="16441"/>
                </a:cubicBezTo>
                <a:cubicBezTo>
                  <a:pt x="116211" y="16441"/>
                  <a:pt x="122333" y="19152"/>
                  <a:pt x="126665" y="25125"/>
                </a:cubicBezTo>
                <a:cubicBezTo>
                  <a:pt x="131257" y="31456"/>
                  <a:pt x="137426" y="34310"/>
                  <a:pt x="143512" y="34310"/>
                </a:cubicBezTo>
                <a:cubicBezTo>
                  <a:pt x="150846" y="34310"/>
                  <a:pt x="158059" y="30167"/>
                  <a:pt x="162249" y="22966"/>
                </a:cubicBezTo>
                <a:cubicBezTo>
                  <a:pt x="165878" y="16735"/>
                  <a:pt x="172152" y="14040"/>
                  <a:pt x="178350" y="14040"/>
                </a:cubicBezTo>
                <a:cubicBezTo>
                  <a:pt x="185278" y="14040"/>
                  <a:pt x="192113" y="17407"/>
                  <a:pt x="195060" y="22966"/>
                </a:cubicBezTo>
                <a:lnTo>
                  <a:pt x="1950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2"/>
          <p:cNvSpPr/>
          <p:nvPr/>
        </p:nvSpPr>
        <p:spPr>
          <a:xfrm rot="10800000">
            <a:off x="5222588" y="3376421"/>
            <a:ext cx="5119595" cy="2126655"/>
          </a:xfrm>
          <a:custGeom>
            <a:avLst/>
            <a:gdLst/>
            <a:ahLst/>
            <a:cxnLst/>
            <a:rect l="l" t="t" r="r" b="b"/>
            <a:pathLst>
              <a:path w="109358" h="65325" extrusionOk="0">
                <a:moveTo>
                  <a:pt x="0" y="50845"/>
                </a:moveTo>
                <a:cubicBezTo>
                  <a:pt x="0" y="50845"/>
                  <a:pt x="12451" y="65325"/>
                  <a:pt x="29331" y="56615"/>
                </a:cubicBezTo>
                <a:cubicBezTo>
                  <a:pt x="41893" y="50157"/>
                  <a:pt x="34579" y="33761"/>
                  <a:pt x="41204" y="20845"/>
                </a:cubicBezTo>
                <a:cubicBezTo>
                  <a:pt x="47830" y="7929"/>
                  <a:pt x="63426" y="10795"/>
                  <a:pt x="72601" y="22241"/>
                </a:cubicBezTo>
                <a:cubicBezTo>
                  <a:pt x="83767" y="36180"/>
                  <a:pt x="109357" y="29480"/>
                  <a:pt x="108892" y="1"/>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2"/>
          <p:cNvSpPr/>
          <p:nvPr/>
        </p:nvSpPr>
        <p:spPr>
          <a:xfrm>
            <a:off x="774938" y="851338"/>
            <a:ext cx="1617700" cy="310000"/>
          </a:xfrm>
          <a:custGeom>
            <a:avLst/>
            <a:gdLst/>
            <a:ahLst/>
            <a:cxnLst/>
            <a:rect l="l" t="t" r="r" b="b"/>
            <a:pathLst>
              <a:path w="64708" h="12400" extrusionOk="0">
                <a:moveTo>
                  <a:pt x="24594" y="0"/>
                </a:moveTo>
                <a:cubicBezTo>
                  <a:pt x="23235" y="0"/>
                  <a:pt x="21887" y="428"/>
                  <a:pt x="20605" y="989"/>
                </a:cubicBezTo>
                <a:cubicBezTo>
                  <a:pt x="18645" y="1824"/>
                  <a:pt x="16844" y="2949"/>
                  <a:pt x="15205" y="4299"/>
                </a:cubicBezTo>
                <a:cubicBezTo>
                  <a:pt x="14176" y="5135"/>
                  <a:pt x="13212" y="6067"/>
                  <a:pt x="12730" y="7257"/>
                </a:cubicBezTo>
                <a:cubicBezTo>
                  <a:pt x="12537" y="7771"/>
                  <a:pt x="12409" y="8350"/>
                  <a:pt x="12087" y="8800"/>
                </a:cubicBezTo>
                <a:cubicBezTo>
                  <a:pt x="11639" y="9373"/>
                  <a:pt x="10932" y="9607"/>
                  <a:pt x="10187" y="9607"/>
                </a:cubicBezTo>
                <a:cubicBezTo>
                  <a:pt x="9596" y="9607"/>
                  <a:pt x="8981" y="9459"/>
                  <a:pt x="8455" y="9218"/>
                </a:cubicBezTo>
                <a:cubicBezTo>
                  <a:pt x="7233" y="8703"/>
                  <a:pt x="6140" y="7835"/>
                  <a:pt x="4822" y="7610"/>
                </a:cubicBezTo>
                <a:cubicBezTo>
                  <a:pt x="4585" y="7572"/>
                  <a:pt x="4360" y="7554"/>
                  <a:pt x="4146" y="7554"/>
                </a:cubicBezTo>
                <a:cubicBezTo>
                  <a:pt x="1627" y="7554"/>
                  <a:pt x="623" y="10044"/>
                  <a:pt x="1" y="12207"/>
                </a:cubicBezTo>
                <a:lnTo>
                  <a:pt x="62393" y="12207"/>
                </a:lnTo>
                <a:cubicBezTo>
                  <a:pt x="63165" y="12207"/>
                  <a:pt x="63968" y="12207"/>
                  <a:pt x="64708" y="12400"/>
                </a:cubicBezTo>
                <a:cubicBezTo>
                  <a:pt x="63185" y="11258"/>
                  <a:pt x="61529" y="10116"/>
                  <a:pt x="59715" y="10116"/>
                </a:cubicBezTo>
                <a:cubicBezTo>
                  <a:pt x="59538" y="10116"/>
                  <a:pt x="59359" y="10127"/>
                  <a:pt x="59179" y="10150"/>
                </a:cubicBezTo>
                <a:cubicBezTo>
                  <a:pt x="58452" y="10233"/>
                  <a:pt x="57684" y="10517"/>
                  <a:pt x="56981" y="10517"/>
                </a:cubicBezTo>
                <a:cubicBezTo>
                  <a:pt x="56596" y="10517"/>
                  <a:pt x="56230" y="10432"/>
                  <a:pt x="55900" y="10182"/>
                </a:cubicBezTo>
                <a:cubicBezTo>
                  <a:pt x="55611" y="9957"/>
                  <a:pt x="55418" y="9635"/>
                  <a:pt x="55161" y="9314"/>
                </a:cubicBezTo>
                <a:cubicBezTo>
                  <a:pt x="54073" y="7898"/>
                  <a:pt x="52190" y="7417"/>
                  <a:pt x="50325" y="7417"/>
                </a:cubicBezTo>
                <a:cubicBezTo>
                  <a:pt x="49820" y="7417"/>
                  <a:pt x="49315" y="7452"/>
                  <a:pt x="48828" y="7514"/>
                </a:cubicBezTo>
                <a:cubicBezTo>
                  <a:pt x="46771" y="7739"/>
                  <a:pt x="44810" y="8253"/>
                  <a:pt x="42946" y="9057"/>
                </a:cubicBezTo>
                <a:cubicBezTo>
                  <a:pt x="41789" y="9603"/>
                  <a:pt x="40631" y="10182"/>
                  <a:pt x="39346" y="10310"/>
                </a:cubicBezTo>
                <a:cubicBezTo>
                  <a:pt x="39203" y="10323"/>
                  <a:pt x="39062" y="10329"/>
                  <a:pt x="38922" y="10329"/>
                </a:cubicBezTo>
                <a:cubicBezTo>
                  <a:pt x="36128" y="10329"/>
                  <a:pt x="33859" y="7945"/>
                  <a:pt x="32145" y="5649"/>
                </a:cubicBezTo>
                <a:cubicBezTo>
                  <a:pt x="30377" y="3239"/>
                  <a:pt x="28416" y="539"/>
                  <a:pt x="25427" y="56"/>
                </a:cubicBezTo>
                <a:cubicBezTo>
                  <a:pt x="25149" y="18"/>
                  <a:pt x="24871" y="0"/>
                  <a:pt x="24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2"/>
          <p:cNvSpPr/>
          <p:nvPr/>
        </p:nvSpPr>
        <p:spPr>
          <a:xfrm flipH="1">
            <a:off x="3762100" y="3468771"/>
            <a:ext cx="538445" cy="150307"/>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2"/>
          <p:cNvSpPr/>
          <p:nvPr/>
        </p:nvSpPr>
        <p:spPr>
          <a:xfrm>
            <a:off x="-440337" y="2868825"/>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2"/>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300"/>
              <a:buNone/>
              <a:defRPr sz="4300"/>
            </a:lvl2pPr>
            <a:lvl3pPr lvl="2" rtl="0">
              <a:spcBef>
                <a:spcPts val="0"/>
              </a:spcBef>
              <a:spcAft>
                <a:spcPts val="0"/>
              </a:spcAft>
              <a:buSzPts val="4300"/>
              <a:buNone/>
              <a:defRPr sz="4300"/>
            </a:lvl3pPr>
            <a:lvl4pPr lvl="3" rtl="0">
              <a:spcBef>
                <a:spcPts val="0"/>
              </a:spcBef>
              <a:spcAft>
                <a:spcPts val="0"/>
              </a:spcAft>
              <a:buSzPts val="4300"/>
              <a:buNone/>
              <a:defRPr sz="4300"/>
            </a:lvl4pPr>
            <a:lvl5pPr lvl="4" rtl="0">
              <a:spcBef>
                <a:spcPts val="0"/>
              </a:spcBef>
              <a:spcAft>
                <a:spcPts val="0"/>
              </a:spcAft>
              <a:buSzPts val="4300"/>
              <a:buNone/>
              <a:defRPr sz="4300"/>
            </a:lvl5pPr>
            <a:lvl6pPr lvl="5" rtl="0">
              <a:spcBef>
                <a:spcPts val="0"/>
              </a:spcBef>
              <a:spcAft>
                <a:spcPts val="0"/>
              </a:spcAft>
              <a:buSzPts val="4300"/>
              <a:buNone/>
              <a:defRPr sz="4300"/>
            </a:lvl6pPr>
            <a:lvl7pPr lvl="6" rtl="0">
              <a:spcBef>
                <a:spcPts val="0"/>
              </a:spcBef>
              <a:spcAft>
                <a:spcPts val="0"/>
              </a:spcAft>
              <a:buSzPts val="4300"/>
              <a:buNone/>
              <a:defRPr sz="4300"/>
            </a:lvl7pPr>
            <a:lvl8pPr lvl="7" rtl="0">
              <a:spcBef>
                <a:spcPts val="0"/>
              </a:spcBef>
              <a:spcAft>
                <a:spcPts val="0"/>
              </a:spcAft>
              <a:buSzPts val="4300"/>
              <a:buNone/>
              <a:defRPr sz="4300"/>
            </a:lvl8pPr>
            <a:lvl9pPr lvl="8" rtl="0">
              <a:spcBef>
                <a:spcPts val="0"/>
              </a:spcBef>
              <a:spcAft>
                <a:spcPts val="0"/>
              </a:spcAft>
              <a:buSzPts val="4300"/>
              <a:buNone/>
              <a:defRPr sz="4300"/>
            </a:lvl9pPr>
          </a:lstStyle>
          <a:p>
            <a:endParaRPr/>
          </a:p>
        </p:txBody>
      </p:sp>
      <p:sp>
        <p:nvSpPr>
          <p:cNvPr id="574" name="Google Shape;574;p22"/>
          <p:cNvSpPr txBox="1">
            <a:spLocks noGrp="1"/>
          </p:cNvSpPr>
          <p:nvPr>
            <p:ph type="subTitle" idx="1"/>
          </p:nvPr>
        </p:nvSpPr>
        <p:spPr>
          <a:xfrm>
            <a:off x="872850" y="2284263"/>
            <a:ext cx="1620000" cy="381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atin typeface="Barlow SemiBold"/>
                <a:ea typeface="Barlow SemiBold"/>
                <a:cs typeface="Barlow SemiBold"/>
                <a:sym typeface="Barlow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75" name="Google Shape;575;p22"/>
          <p:cNvSpPr txBox="1">
            <a:spLocks noGrp="1"/>
          </p:cNvSpPr>
          <p:nvPr>
            <p:ph type="subTitle" idx="2"/>
          </p:nvPr>
        </p:nvSpPr>
        <p:spPr>
          <a:xfrm>
            <a:off x="1243798" y="3519500"/>
            <a:ext cx="1620000" cy="38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600">
                <a:latin typeface="Barlow SemiBold"/>
                <a:ea typeface="Barlow SemiBold"/>
                <a:cs typeface="Barlow SemiBold"/>
                <a:sym typeface="Barlow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76" name="Google Shape;576;p22"/>
          <p:cNvSpPr txBox="1">
            <a:spLocks noGrp="1"/>
          </p:cNvSpPr>
          <p:nvPr>
            <p:ph type="subTitle" idx="3"/>
          </p:nvPr>
        </p:nvSpPr>
        <p:spPr>
          <a:xfrm>
            <a:off x="3762100" y="2284263"/>
            <a:ext cx="1620000" cy="38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atin typeface="Barlow SemiBold"/>
                <a:ea typeface="Barlow SemiBold"/>
                <a:cs typeface="Barlow SemiBold"/>
                <a:sym typeface="Barlow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77" name="Google Shape;577;p22"/>
          <p:cNvSpPr txBox="1">
            <a:spLocks noGrp="1"/>
          </p:cNvSpPr>
          <p:nvPr>
            <p:ph type="subTitle" idx="4"/>
          </p:nvPr>
        </p:nvSpPr>
        <p:spPr>
          <a:xfrm>
            <a:off x="6276769" y="3519500"/>
            <a:ext cx="1620000" cy="381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atin typeface="Barlow SemiBold"/>
                <a:ea typeface="Barlow SemiBold"/>
                <a:cs typeface="Barlow SemiBold"/>
                <a:sym typeface="Barlow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78" name="Google Shape;578;p22"/>
          <p:cNvSpPr txBox="1">
            <a:spLocks noGrp="1"/>
          </p:cNvSpPr>
          <p:nvPr>
            <p:ph type="subTitle" idx="5"/>
          </p:nvPr>
        </p:nvSpPr>
        <p:spPr>
          <a:xfrm>
            <a:off x="6665267" y="2284263"/>
            <a:ext cx="1620000" cy="38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600">
                <a:latin typeface="Barlow SemiBold"/>
                <a:ea typeface="Barlow SemiBold"/>
                <a:cs typeface="Barlow SemiBold"/>
                <a:sym typeface="Barlow SemiBold"/>
              </a:defRPr>
            </a:lvl1pPr>
            <a:lvl2pPr lvl="1" algn="r" rtl="0">
              <a:spcBef>
                <a:spcPts val="160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579" name="Google Shape;579;p22"/>
          <p:cNvSpPr txBox="1">
            <a:spLocks noGrp="1"/>
          </p:cNvSpPr>
          <p:nvPr>
            <p:ph type="subTitle" idx="6"/>
          </p:nvPr>
        </p:nvSpPr>
        <p:spPr>
          <a:xfrm>
            <a:off x="6075767" y="1637900"/>
            <a:ext cx="2209500" cy="7035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600"/>
              <a:buNone/>
              <a:defRPr sz="16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580" name="Google Shape;580;p22"/>
          <p:cNvSpPr txBox="1">
            <a:spLocks noGrp="1"/>
          </p:cNvSpPr>
          <p:nvPr>
            <p:ph type="subTitle" idx="7"/>
          </p:nvPr>
        </p:nvSpPr>
        <p:spPr>
          <a:xfrm>
            <a:off x="3474304" y="1637900"/>
            <a:ext cx="2209500" cy="703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81" name="Google Shape;581;p22"/>
          <p:cNvSpPr txBox="1">
            <a:spLocks noGrp="1"/>
          </p:cNvSpPr>
          <p:nvPr>
            <p:ph type="subTitle" idx="8"/>
          </p:nvPr>
        </p:nvSpPr>
        <p:spPr>
          <a:xfrm>
            <a:off x="654298" y="3833225"/>
            <a:ext cx="2209500" cy="7035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600"/>
              <a:buNone/>
              <a:defRPr sz="16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582" name="Google Shape;582;p22"/>
          <p:cNvSpPr txBox="1">
            <a:spLocks noGrp="1"/>
          </p:cNvSpPr>
          <p:nvPr>
            <p:ph type="subTitle" idx="9"/>
          </p:nvPr>
        </p:nvSpPr>
        <p:spPr>
          <a:xfrm>
            <a:off x="6276769" y="3833225"/>
            <a:ext cx="2209500" cy="703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583" name="Google Shape;583;p22"/>
          <p:cNvSpPr txBox="1">
            <a:spLocks noGrp="1"/>
          </p:cNvSpPr>
          <p:nvPr>
            <p:ph type="subTitle" idx="13"/>
          </p:nvPr>
        </p:nvSpPr>
        <p:spPr>
          <a:xfrm>
            <a:off x="872850" y="1637900"/>
            <a:ext cx="2209500" cy="703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
  <p:cSld name="CUSTOM_11">
    <p:spTree>
      <p:nvGrpSpPr>
        <p:cNvPr id="1" name="Shape 584"/>
        <p:cNvGrpSpPr/>
        <p:nvPr/>
      </p:nvGrpSpPr>
      <p:grpSpPr>
        <a:xfrm>
          <a:off x="0" y="0"/>
          <a:ext cx="0" cy="0"/>
          <a:chOff x="0" y="0"/>
          <a:chExt cx="0" cy="0"/>
        </a:xfrm>
      </p:grpSpPr>
      <p:sp>
        <p:nvSpPr>
          <p:cNvPr id="585" name="Google Shape;585;p23"/>
          <p:cNvSpPr txBox="1">
            <a:spLocks noGrp="1"/>
          </p:cNvSpPr>
          <p:nvPr>
            <p:ph type="subTitle" idx="1"/>
          </p:nvPr>
        </p:nvSpPr>
        <p:spPr>
          <a:xfrm>
            <a:off x="1282892" y="3851500"/>
            <a:ext cx="1980000" cy="68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86" name="Google Shape;586;p23"/>
          <p:cNvSpPr txBox="1">
            <a:spLocks noGrp="1"/>
          </p:cNvSpPr>
          <p:nvPr>
            <p:ph type="subTitle" idx="2"/>
          </p:nvPr>
        </p:nvSpPr>
        <p:spPr>
          <a:xfrm>
            <a:off x="3568170" y="3851500"/>
            <a:ext cx="1980000" cy="68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87" name="Google Shape;587;p23"/>
          <p:cNvSpPr txBox="1">
            <a:spLocks noGrp="1"/>
          </p:cNvSpPr>
          <p:nvPr>
            <p:ph type="subTitle" idx="3"/>
          </p:nvPr>
        </p:nvSpPr>
        <p:spPr>
          <a:xfrm>
            <a:off x="5881108" y="3851500"/>
            <a:ext cx="1980000" cy="68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88" name="Google Shape;588;p23"/>
          <p:cNvSpPr txBox="1">
            <a:spLocks noGrp="1"/>
          </p:cNvSpPr>
          <p:nvPr>
            <p:ph type="subTitle" idx="4"/>
          </p:nvPr>
        </p:nvSpPr>
        <p:spPr>
          <a:xfrm>
            <a:off x="1282892" y="2336225"/>
            <a:ext cx="1980000" cy="6816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589" name="Google Shape;589;p23"/>
          <p:cNvSpPr/>
          <p:nvPr/>
        </p:nvSpPr>
        <p:spPr>
          <a:xfrm>
            <a:off x="-362945" y="-203494"/>
            <a:ext cx="5267606" cy="2419701"/>
          </a:xfrm>
          <a:custGeom>
            <a:avLst/>
            <a:gdLst/>
            <a:ahLst/>
            <a:cxnLst/>
            <a:rect l="l" t="t" r="r" b="b"/>
            <a:pathLst>
              <a:path w="85164" h="81795" extrusionOk="0">
                <a:moveTo>
                  <a:pt x="0" y="80250"/>
                </a:moveTo>
                <a:cubicBezTo>
                  <a:pt x="0" y="80250"/>
                  <a:pt x="21663" y="81794"/>
                  <a:pt x="21663" y="62123"/>
                </a:cubicBezTo>
                <a:cubicBezTo>
                  <a:pt x="21663" y="42470"/>
                  <a:pt x="7705" y="41074"/>
                  <a:pt x="9101" y="22929"/>
                </a:cubicBezTo>
                <a:cubicBezTo>
                  <a:pt x="10497" y="4783"/>
                  <a:pt x="31434" y="5137"/>
                  <a:pt x="41204" y="20844"/>
                </a:cubicBezTo>
                <a:cubicBezTo>
                  <a:pt x="50975" y="36533"/>
                  <a:pt x="82036" y="28698"/>
                  <a:pt x="85163" y="0"/>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3"/>
          <p:cNvSpPr/>
          <p:nvPr/>
        </p:nvSpPr>
        <p:spPr>
          <a:xfrm rot="10800000">
            <a:off x="-2162850" y="4011037"/>
            <a:ext cx="10176861" cy="1353213"/>
          </a:xfrm>
          <a:custGeom>
            <a:avLst/>
            <a:gdLst/>
            <a:ahLst/>
            <a:cxnLst/>
            <a:rect l="l" t="t" r="r" b="b"/>
            <a:pathLst>
              <a:path w="132957" h="43120" extrusionOk="0">
                <a:moveTo>
                  <a:pt x="1" y="1"/>
                </a:moveTo>
                <a:cubicBezTo>
                  <a:pt x="1" y="1"/>
                  <a:pt x="11158" y="24994"/>
                  <a:pt x="31259" y="24994"/>
                </a:cubicBezTo>
                <a:cubicBezTo>
                  <a:pt x="35262" y="24994"/>
                  <a:pt x="39619" y="24003"/>
                  <a:pt x="44313" y="21626"/>
                </a:cubicBezTo>
                <a:cubicBezTo>
                  <a:pt x="57230" y="15087"/>
                  <a:pt x="67816" y="11920"/>
                  <a:pt x="75470" y="11920"/>
                </a:cubicBezTo>
                <a:cubicBezTo>
                  <a:pt x="84568" y="11920"/>
                  <a:pt x="89525" y="16394"/>
                  <a:pt x="89333" y="24995"/>
                </a:cubicBezTo>
                <a:cubicBezTo>
                  <a:pt x="89129" y="34113"/>
                  <a:pt x="98552" y="43120"/>
                  <a:pt x="109512" y="43120"/>
                </a:cubicBezTo>
                <a:cubicBezTo>
                  <a:pt x="117567" y="43120"/>
                  <a:pt x="126452" y="38255"/>
                  <a:pt x="132956" y="24995"/>
                </a:cubicBezTo>
                <a:lnTo>
                  <a:pt x="1329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3"/>
          <p:cNvSpPr/>
          <p:nvPr/>
        </p:nvSpPr>
        <p:spPr>
          <a:xfrm>
            <a:off x="8091300" y="1336663"/>
            <a:ext cx="1617700" cy="310000"/>
          </a:xfrm>
          <a:custGeom>
            <a:avLst/>
            <a:gdLst/>
            <a:ahLst/>
            <a:cxnLst/>
            <a:rect l="l" t="t" r="r" b="b"/>
            <a:pathLst>
              <a:path w="64708" h="12400" extrusionOk="0">
                <a:moveTo>
                  <a:pt x="24594" y="0"/>
                </a:moveTo>
                <a:cubicBezTo>
                  <a:pt x="23235" y="0"/>
                  <a:pt x="21887" y="428"/>
                  <a:pt x="20605" y="989"/>
                </a:cubicBezTo>
                <a:cubicBezTo>
                  <a:pt x="18645" y="1824"/>
                  <a:pt x="16844" y="2949"/>
                  <a:pt x="15205" y="4299"/>
                </a:cubicBezTo>
                <a:cubicBezTo>
                  <a:pt x="14176" y="5135"/>
                  <a:pt x="13212" y="6067"/>
                  <a:pt x="12730" y="7257"/>
                </a:cubicBezTo>
                <a:cubicBezTo>
                  <a:pt x="12537" y="7771"/>
                  <a:pt x="12409" y="8350"/>
                  <a:pt x="12087" y="8800"/>
                </a:cubicBezTo>
                <a:cubicBezTo>
                  <a:pt x="11639" y="9373"/>
                  <a:pt x="10932" y="9607"/>
                  <a:pt x="10187" y="9607"/>
                </a:cubicBezTo>
                <a:cubicBezTo>
                  <a:pt x="9596" y="9607"/>
                  <a:pt x="8981" y="9459"/>
                  <a:pt x="8455" y="9218"/>
                </a:cubicBezTo>
                <a:cubicBezTo>
                  <a:pt x="7233" y="8703"/>
                  <a:pt x="6140" y="7835"/>
                  <a:pt x="4822" y="7610"/>
                </a:cubicBezTo>
                <a:cubicBezTo>
                  <a:pt x="4585" y="7572"/>
                  <a:pt x="4360" y="7554"/>
                  <a:pt x="4146" y="7554"/>
                </a:cubicBezTo>
                <a:cubicBezTo>
                  <a:pt x="1627" y="7554"/>
                  <a:pt x="623" y="10044"/>
                  <a:pt x="1" y="12207"/>
                </a:cubicBezTo>
                <a:lnTo>
                  <a:pt x="62393" y="12207"/>
                </a:lnTo>
                <a:cubicBezTo>
                  <a:pt x="63165" y="12207"/>
                  <a:pt x="63968" y="12207"/>
                  <a:pt x="64708" y="12400"/>
                </a:cubicBezTo>
                <a:cubicBezTo>
                  <a:pt x="63185" y="11258"/>
                  <a:pt x="61529" y="10116"/>
                  <a:pt x="59715" y="10116"/>
                </a:cubicBezTo>
                <a:cubicBezTo>
                  <a:pt x="59538" y="10116"/>
                  <a:pt x="59359" y="10127"/>
                  <a:pt x="59179" y="10150"/>
                </a:cubicBezTo>
                <a:cubicBezTo>
                  <a:pt x="58452" y="10233"/>
                  <a:pt x="57684" y="10517"/>
                  <a:pt x="56981" y="10517"/>
                </a:cubicBezTo>
                <a:cubicBezTo>
                  <a:pt x="56596" y="10517"/>
                  <a:pt x="56230" y="10432"/>
                  <a:pt x="55900" y="10182"/>
                </a:cubicBezTo>
                <a:cubicBezTo>
                  <a:pt x="55611" y="9957"/>
                  <a:pt x="55418" y="9635"/>
                  <a:pt x="55161" y="9314"/>
                </a:cubicBezTo>
                <a:cubicBezTo>
                  <a:pt x="54073" y="7898"/>
                  <a:pt x="52190" y="7417"/>
                  <a:pt x="50325" y="7417"/>
                </a:cubicBezTo>
                <a:cubicBezTo>
                  <a:pt x="49820" y="7417"/>
                  <a:pt x="49315" y="7452"/>
                  <a:pt x="48828" y="7514"/>
                </a:cubicBezTo>
                <a:cubicBezTo>
                  <a:pt x="46771" y="7739"/>
                  <a:pt x="44810" y="8253"/>
                  <a:pt x="42946" y="9057"/>
                </a:cubicBezTo>
                <a:cubicBezTo>
                  <a:pt x="41789" y="9603"/>
                  <a:pt x="40631" y="10182"/>
                  <a:pt x="39346" y="10310"/>
                </a:cubicBezTo>
                <a:cubicBezTo>
                  <a:pt x="39203" y="10323"/>
                  <a:pt x="39062" y="10329"/>
                  <a:pt x="38922" y="10329"/>
                </a:cubicBezTo>
                <a:cubicBezTo>
                  <a:pt x="36128" y="10329"/>
                  <a:pt x="33859" y="7945"/>
                  <a:pt x="32145" y="5649"/>
                </a:cubicBezTo>
                <a:cubicBezTo>
                  <a:pt x="30377" y="3239"/>
                  <a:pt x="28416" y="539"/>
                  <a:pt x="25427" y="56"/>
                </a:cubicBezTo>
                <a:cubicBezTo>
                  <a:pt x="25149" y="18"/>
                  <a:pt x="24871" y="0"/>
                  <a:pt x="24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3"/>
          <p:cNvSpPr/>
          <p:nvPr/>
        </p:nvSpPr>
        <p:spPr>
          <a:xfrm flipH="1">
            <a:off x="3172675" y="3038458"/>
            <a:ext cx="538445" cy="150307"/>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3"/>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594" name="Google Shape;594;p23"/>
          <p:cNvSpPr txBox="1">
            <a:spLocks noGrp="1"/>
          </p:cNvSpPr>
          <p:nvPr>
            <p:ph type="subTitle" idx="5"/>
          </p:nvPr>
        </p:nvSpPr>
        <p:spPr>
          <a:xfrm>
            <a:off x="1282892" y="1707525"/>
            <a:ext cx="1980000" cy="381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atin typeface="Barlow SemiBold"/>
                <a:ea typeface="Barlow SemiBold"/>
                <a:cs typeface="Barlow SemiBold"/>
                <a:sym typeface="Barlow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95" name="Google Shape;595;p23"/>
          <p:cNvSpPr txBox="1">
            <a:spLocks noGrp="1"/>
          </p:cNvSpPr>
          <p:nvPr>
            <p:ph type="subTitle" idx="6"/>
          </p:nvPr>
        </p:nvSpPr>
        <p:spPr>
          <a:xfrm>
            <a:off x="3568170" y="1707525"/>
            <a:ext cx="1980000" cy="381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atin typeface="Barlow SemiBold"/>
                <a:ea typeface="Barlow SemiBold"/>
                <a:cs typeface="Barlow SemiBold"/>
                <a:sym typeface="Barlow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96" name="Google Shape;596;p23"/>
          <p:cNvSpPr txBox="1">
            <a:spLocks noGrp="1"/>
          </p:cNvSpPr>
          <p:nvPr>
            <p:ph type="subTitle" idx="7"/>
          </p:nvPr>
        </p:nvSpPr>
        <p:spPr>
          <a:xfrm>
            <a:off x="5881108" y="1707525"/>
            <a:ext cx="1980000" cy="381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atin typeface="Barlow SemiBold"/>
                <a:ea typeface="Barlow SemiBold"/>
                <a:cs typeface="Barlow SemiBold"/>
                <a:sym typeface="Barlow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97" name="Google Shape;597;p23"/>
          <p:cNvSpPr txBox="1">
            <a:spLocks noGrp="1"/>
          </p:cNvSpPr>
          <p:nvPr>
            <p:ph type="subTitle" idx="8"/>
          </p:nvPr>
        </p:nvSpPr>
        <p:spPr>
          <a:xfrm>
            <a:off x="1282892" y="3208675"/>
            <a:ext cx="1980000" cy="381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atin typeface="Barlow SemiBold"/>
                <a:ea typeface="Barlow SemiBold"/>
                <a:cs typeface="Barlow SemiBold"/>
                <a:sym typeface="Barlow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98" name="Google Shape;598;p23"/>
          <p:cNvSpPr txBox="1">
            <a:spLocks noGrp="1"/>
          </p:cNvSpPr>
          <p:nvPr>
            <p:ph type="subTitle" idx="9"/>
          </p:nvPr>
        </p:nvSpPr>
        <p:spPr>
          <a:xfrm>
            <a:off x="3568170" y="3208675"/>
            <a:ext cx="1980000" cy="381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atin typeface="Barlow SemiBold"/>
                <a:ea typeface="Barlow SemiBold"/>
                <a:cs typeface="Barlow SemiBold"/>
                <a:sym typeface="Barlow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599" name="Google Shape;599;p23"/>
          <p:cNvSpPr txBox="1">
            <a:spLocks noGrp="1"/>
          </p:cNvSpPr>
          <p:nvPr>
            <p:ph type="subTitle" idx="13"/>
          </p:nvPr>
        </p:nvSpPr>
        <p:spPr>
          <a:xfrm>
            <a:off x="5881108" y="3208675"/>
            <a:ext cx="1980000" cy="381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atin typeface="Barlow SemiBold"/>
                <a:ea typeface="Barlow SemiBold"/>
                <a:cs typeface="Barlow SemiBold"/>
                <a:sym typeface="Barlow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00" name="Google Shape;600;p23"/>
          <p:cNvSpPr txBox="1">
            <a:spLocks noGrp="1"/>
          </p:cNvSpPr>
          <p:nvPr>
            <p:ph type="subTitle" idx="14"/>
          </p:nvPr>
        </p:nvSpPr>
        <p:spPr>
          <a:xfrm>
            <a:off x="3568170" y="2336225"/>
            <a:ext cx="1980000" cy="68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01" name="Google Shape;601;p23"/>
          <p:cNvSpPr txBox="1">
            <a:spLocks noGrp="1"/>
          </p:cNvSpPr>
          <p:nvPr>
            <p:ph type="subTitle" idx="15"/>
          </p:nvPr>
        </p:nvSpPr>
        <p:spPr>
          <a:xfrm>
            <a:off x="5881108" y="2336225"/>
            <a:ext cx="1980000" cy="68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1">
  <p:cSld name="CUSTOM_15">
    <p:spTree>
      <p:nvGrpSpPr>
        <p:cNvPr id="1" name="Shape 602"/>
        <p:cNvGrpSpPr/>
        <p:nvPr/>
      </p:nvGrpSpPr>
      <p:grpSpPr>
        <a:xfrm>
          <a:off x="0" y="0"/>
          <a:ext cx="0" cy="0"/>
          <a:chOff x="0" y="0"/>
          <a:chExt cx="0" cy="0"/>
        </a:xfrm>
      </p:grpSpPr>
      <p:sp>
        <p:nvSpPr>
          <p:cNvPr id="603" name="Google Shape;603;p24"/>
          <p:cNvSpPr txBox="1">
            <a:spLocks noGrp="1"/>
          </p:cNvSpPr>
          <p:nvPr>
            <p:ph type="subTitle" idx="1"/>
          </p:nvPr>
        </p:nvSpPr>
        <p:spPr>
          <a:xfrm>
            <a:off x="3171225" y="2144850"/>
            <a:ext cx="1800000" cy="853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sz="1600"/>
            </a:lvl1pPr>
            <a:lvl2pPr lvl="1" algn="r" rtl="0">
              <a:spcBef>
                <a:spcPts val="1600"/>
              </a:spcBef>
              <a:spcAft>
                <a:spcPts val="0"/>
              </a:spcAft>
              <a:buSzPts val="1600"/>
              <a:buNone/>
              <a:defRPr sz="1600"/>
            </a:lvl2pPr>
            <a:lvl3pPr lvl="2" algn="r" rtl="0">
              <a:spcBef>
                <a:spcPts val="1600"/>
              </a:spcBef>
              <a:spcAft>
                <a:spcPts val="0"/>
              </a:spcAft>
              <a:buSzPts val="1600"/>
              <a:buNone/>
              <a:defRPr sz="1600"/>
            </a:lvl3pPr>
            <a:lvl4pPr lvl="3" algn="r" rtl="0">
              <a:spcBef>
                <a:spcPts val="1600"/>
              </a:spcBef>
              <a:spcAft>
                <a:spcPts val="0"/>
              </a:spcAft>
              <a:buSzPts val="1600"/>
              <a:buNone/>
              <a:defRPr sz="1600"/>
            </a:lvl4pPr>
            <a:lvl5pPr lvl="4" algn="r" rtl="0">
              <a:spcBef>
                <a:spcPts val="1600"/>
              </a:spcBef>
              <a:spcAft>
                <a:spcPts val="0"/>
              </a:spcAft>
              <a:buSzPts val="1600"/>
              <a:buNone/>
              <a:defRPr sz="1600"/>
            </a:lvl5pPr>
            <a:lvl6pPr lvl="5" algn="r" rtl="0">
              <a:spcBef>
                <a:spcPts val="1600"/>
              </a:spcBef>
              <a:spcAft>
                <a:spcPts val="0"/>
              </a:spcAft>
              <a:buSzPts val="1600"/>
              <a:buNone/>
              <a:defRPr sz="1600"/>
            </a:lvl6pPr>
            <a:lvl7pPr lvl="6" algn="r" rtl="0">
              <a:spcBef>
                <a:spcPts val="1600"/>
              </a:spcBef>
              <a:spcAft>
                <a:spcPts val="0"/>
              </a:spcAft>
              <a:buSzPts val="1600"/>
              <a:buNone/>
              <a:defRPr sz="1600"/>
            </a:lvl7pPr>
            <a:lvl8pPr lvl="7" algn="r" rtl="0">
              <a:spcBef>
                <a:spcPts val="1600"/>
              </a:spcBef>
              <a:spcAft>
                <a:spcPts val="0"/>
              </a:spcAft>
              <a:buSzPts val="1600"/>
              <a:buNone/>
              <a:defRPr sz="1600"/>
            </a:lvl8pPr>
            <a:lvl9pPr lvl="8" algn="r" rtl="0">
              <a:spcBef>
                <a:spcPts val="1600"/>
              </a:spcBef>
              <a:spcAft>
                <a:spcPts val="1600"/>
              </a:spcAft>
              <a:buSzPts val="1600"/>
              <a:buNone/>
              <a:defRPr sz="1600"/>
            </a:lvl9pPr>
          </a:lstStyle>
          <a:p>
            <a:endParaRPr/>
          </a:p>
        </p:txBody>
      </p:sp>
      <p:sp>
        <p:nvSpPr>
          <p:cNvPr id="604" name="Google Shape;604;p24"/>
          <p:cNvSpPr txBox="1">
            <a:spLocks noGrp="1"/>
          </p:cNvSpPr>
          <p:nvPr>
            <p:ph type="subTitle" idx="2"/>
          </p:nvPr>
        </p:nvSpPr>
        <p:spPr>
          <a:xfrm>
            <a:off x="5336575" y="3383625"/>
            <a:ext cx="1800000" cy="853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sz="1600"/>
            </a:lvl1pPr>
            <a:lvl2pPr lvl="1" algn="r" rtl="0">
              <a:spcBef>
                <a:spcPts val="1600"/>
              </a:spcBef>
              <a:spcAft>
                <a:spcPts val="0"/>
              </a:spcAft>
              <a:buSzPts val="1600"/>
              <a:buNone/>
              <a:defRPr sz="1600"/>
            </a:lvl2pPr>
            <a:lvl3pPr lvl="2" algn="r" rtl="0">
              <a:spcBef>
                <a:spcPts val="1600"/>
              </a:spcBef>
              <a:spcAft>
                <a:spcPts val="0"/>
              </a:spcAft>
              <a:buSzPts val="1600"/>
              <a:buNone/>
              <a:defRPr sz="1600"/>
            </a:lvl3pPr>
            <a:lvl4pPr lvl="3" algn="r" rtl="0">
              <a:spcBef>
                <a:spcPts val="1600"/>
              </a:spcBef>
              <a:spcAft>
                <a:spcPts val="0"/>
              </a:spcAft>
              <a:buSzPts val="1600"/>
              <a:buNone/>
              <a:defRPr sz="1600"/>
            </a:lvl4pPr>
            <a:lvl5pPr lvl="4" algn="r" rtl="0">
              <a:spcBef>
                <a:spcPts val="1600"/>
              </a:spcBef>
              <a:spcAft>
                <a:spcPts val="0"/>
              </a:spcAft>
              <a:buSzPts val="1600"/>
              <a:buNone/>
              <a:defRPr sz="1600"/>
            </a:lvl5pPr>
            <a:lvl6pPr lvl="5" algn="r" rtl="0">
              <a:spcBef>
                <a:spcPts val="1600"/>
              </a:spcBef>
              <a:spcAft>
                <a:spcPts val="0"/>
              </a:spcAft>
              <a:buSzPts val="1600"/>
              <a:buNone/>
              <a:defRPr sz="1600"/>
            </a:lvl6pPr>
            <a:lvl7pPr lvl="6" algn="r" rtl="0">
              <a:spcBef>
                <a:spcPts val="1600"/>
              </a:spcBef>
              <a:spcAft>
                <a:spcPts val="0"/>
              </a:spcAft>
              <a:buSzPts val="1600"/>
              <a:buNone/>
              <a:defRPr sz="1600"/>
            </a:lvl7pPr>
            <a:lvl8pPr lvl="7" algn="r" rtl="0">
              <a:spcBef>
                <a:spcPts val="1600"/>
              </a:spcBef>
              <a:spcAft>
                <a:spcPts val="0"/>
              </a:spcAft>
              <a:buSzPts val="1600"/>
              <a:buNone/>
              <a:defRPr sz="1600"/>
            </a:lvl8pPr>
            <a:lvl9pPr lvl="8" algn="r" rtl="0">
              <a:spcBef>
                <a:spcPts val="1600"/>
              </a:spcBef>
              <a:spcAft>
                <a:spcPts val="1600"/>
              </a:spcAft>
              <a:buSzPts val="1600"/>
              <a:buNone/>
              <a:defRPr sz="1600"/>
            </a:lvl9pPr>
          </a:lstStyle>
          <a:p>
            <a:endParaRPr/>
          </a:p>
        </p:txBody>
      </p:sp>
      <p:sp>
        <p:nvSpPr>
          <p:cNvPr id="605" name="Google Shape;605;p24"/>
          <p:cNvSpPr txBox="1">
            <a:spLocks noGrp="1"/>
          </p:cNvSpPr>
          <p:nvPr>
            <p:ph type="subTitle" idx="3"/>
          </p:nvPr>
        </p:nvSpPr>
        <p:spPr>
          <a:xfrm>
            <a:off x="1061225" y="3383625"/>
            <a:ext cx="1800000" cy="853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sz="1600"/>
            </a:lvl1pPr>
            <a:lvl2pPr lvl="1" algn="r" rtl="0">
              <a:spcBef>
                <a:spcPts val="1600"/>
              </a:spcBef>
              <a:spcAft>
                <a:spcPts val="0"/>
              </a:spcAft>
              <a:buSzPts val="1600"/>
              <a:buNone/>
              <a:defRPr sz="1600"/>
            </a:lvl2pPr>
            <a:lvl3pPr lvl="2" algn="r" rtl="0">
              <a:spcBef>
                <a:spcPts val="1600"/>
              </a:spcBef>
              <a:spcAft>
                <a:spcPts val="0"/>
              </a:spcAft>
              <a:buSzPts val="1600"/>
              <a:buNone/>
              <a:defRPr sz="1600"/>
            </a:lvl3pPr>
            <a:lvl4pPr lvl="3" algn="r" rtl="0">
              <a:spcBef>
                <a:spcPts val="1600"/>
              </a:spcBef>
              <a:spcAft>
                <a:spcPts val="0"/>
              </a:spcAft>
              <a:buSzPts val="1600"/>
              <a:buNone/>
              <a:defRPr sz="1600"/>
            </a:lvl4pPr>
            <a:lvl5pPr lvl="4" algn="r" rtl="0">
              <a:spcBef>
                <a:spcPts val="1600"/>
              </a:spcBef>
              <a:spcAft>
                <a:spcPts val="0"/>
              </a:spcAft>
              <a:buSzPts val="1600"/>
              <a:buNone/>
              <a:defRPr sz="1600"/>
            </a:lvl5pPr>
            <a:lvl6pPr lvl="5" algn="r" rtl="0">
              <a:spcBef>
                <a:spcPts val="1600"/>
              </a:spcBef>
              <a:spcAft>
                <a:spcPts val="0"/>
              </a:spcAft>
              <a:buSzPts val="1600"/>
              <a:buNone/>
              <a:defRPr sz="1600"/>
            </a:lvl6pPr>
            <a:lvl7pPr lvl="6" algn="r" rtl="0">
              <a:spcBef>
                <a:spcPts val="1600"/>
              </a:spcBef>
              <a:spcAft>
                <a:spcPts val="0"/>
              </a:spcAft>
              <a:buSzPts val="1600"/>
              <a:buNone/>
              <a:defRPr sz="1600"/>
            </a:lvl7pPr>
            <a:lvl8pPr lvl="7" algn="r" rtl="0">
              <a:spcBef>
                <a:spcPts val="1600"/>
              </a:spcBef>
              <a:spcAft>
                <a:spcPts val="0"/>
              </a:spcAft>
              <a:buSzPts val="1600"/>
              <a:buNone/>
              <a:defRPr sz="1600"/>
            </a:lvl8pPr>
            <a:lvl9pPr lvl="8" algn="r" rtl="0">
              <a:spcBef>
                <a:spcPts val="1600"/>
              </a:spcBef>
              <a:spcAft>
                <a:spcPts val="1600"/>
              </a:spcAft>
              <a:buSzPts val="1600"/>
              <a:buNone/>
              <a:defRPr sz="1600"/>
            </a:lvl9pPr>
          </a:lstStyle>
          <a:p>
            <a:endParaRPr/>
          </a:p>
        </p:txBody>
      </p:sp>
      <p:sp>
        <p:nvSpPr>
          <p:cNvPr id="606" name="Google Shape;606;p24"/>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607" name="Google Shape;607;p24"/>
          <p:cNvSpPr txBox="1">
            <a:spLocks noGrp="1"/>
          </p:cNvSpPr>
          <p:nvPr>
            <p:ph type="subTitle" idx="4"/>
          </p:nvPr>
        </p:nvSpPr>
        <p:spPr>
          <a:xfrm>
            <a:off x="1061156" y="3001725"/>
            <a:ext cx="1800000" cy="381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latin typeface="Barlow SemiBold"/>
                <a:ea typeface="Barlow SemiBold"/>
                <a:cs typeface="Barlow SemiBold"/>
                <a:sym typeface="Barlow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08" name="Google Shape;608;p24"/>
          <p:cNvSpPr txBox="1">
            <a:spLocks noGrp="1"/>
          </p:cNvSpPr>
          <p:nvPr>
            <p:ph type="subTitle" idx="5"/>
          </p:nvPr>
        </p:nvSpPr>
        <p:spPr>
          <a:xfrm>
            <a:off x="3171213" y="1766025"/>
            <a:ext cx="1800000" cy="381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latin typeface="Barlow SemiBold"/>
                <a:ea typeface="Barlow SemiBold"/>
                <a:cs typeface="Barlow SemiBold"/>
                <a:sym typeface="Barlow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09" name="Google Shape;609;p24"/>
          <p:cNvSpPr txBox="1">
            <a:spLocks noGrp="1"/>
          </p:cNvSpPr>
          <p:nvPr>
            <p:ph type="subTitle" idx="6"/>
          </p:nvPr>
        </p:nvSpPr>
        <p:spPr>
          <a:xfrm>
            <a:off x="5336581" y="3001725"/>
            <a:ext cx="1800000" cy="381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latin typeface="Barlow SemiBold"/>
                <a:ea typeface="Barlow SemiBold"/>
                <a:cs typeface="Barlow SemiBold"/>
                <a:sym typeface="Barlow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10" name="Google Shape;610;p24"/>
          <p:cNvSpPr/>
          <p:nvPr/>
        </p:nvSpPr>
        <p:spPr>
          <a:xfrm rot="10800000" flipH="1">
            <a:off x="-2122749" y="3281995"/>
            <a:ext cx="5861862" cy="2126655"/>
          </a:xfrm>
          <a:custGeom>
            <a:avLst/>
            <a:gdLst/>
            <a:ahLst/>
            <a:cxnLst/>
            <a:rect l="l" t="t" r="r" b="b"/>
            <a:pathLst>
              <a:path w="109358" h="65325" extrusionOk="0">
                <a:moveTo>
                  <a:pt x="0" y="50845"/>
                </a:moveTo>
                <a:cubicBezTo>
                  <a:pt x="0" y="50845"/>
                  <a:pt x="12451" y="65325"/>
                  <a:pt x="29331" y="56615"/>
                </a:cubicBezTo>
                <a:cubicBezTo>
                  <a:pt x="41893" y="50157"/>
                  <a:pt x="34579" y="33761"/>
                  <a:pt x="41204" y="20845"/>
                </a:cubicBezTo>
                <a:cubicBezTo>
                  <a:pt x="47830" y="7929"/>
                  <a:pt x="63426" y="10795"/>
                  <a:pt x="72601" y="22241"/>
                </a:cubicBezTo>
                <a:cubicBezTo>
                  <a:pt x="83767" y="36180"/>
                  <a:pt x="109357" y="29480"/>
                  <a:pt x="108892" y="1"/>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4"/>
          <p:cNvSpPr/>
          <p:nvPr/>
        </p:nvSpPr>
        <p:spPr>
          <a:xfrm flipH="1">
            <a:off x="-46668" y="-362300"/>
            <a:ext cx="11185716" cy="1856944"/>
          </a:xfrm>
          <a:custGeom>
            <a:avLst/>
            <a:gdLst/>
            <a:ahLst/>
            <a:cxnLst/>
            <a:rect l="l" t="t" r="r" b="b"/>
            <a:pathLst>
              <a:path w="195060" h="67074" extrusionOk="0">
                <a:moveTo>
                  <a:pt x="0" y="1"/>
                </a:moveTo>
                <a:lnTo>
                  <a:pt x="0" y="67074"/>
                </a:lnTo>
                <a:cubicBezTo>
                  <a:pt x="0" y="67074"/>
                  <a:pt x="7731" y="38156"/>
                  <a:pt x="31389" y="38156"/>
                </a:cubicBezTo>
                <a:cubicBezTo>
                  <a:pt x="34779" y="38156"/>
                  <a:pt x="38495" y="38749"/>
                  <a:pt x="42563" y="40107"/>
                </a:cubicBezTo>
                <a:cubicBezTo>
                  <a:pt x="53664" y="43818"/>
                  <a:pt x="61784" y="45484"/>
                  <a:pt x="67958" y="45484"/>
                </a:cubicBezTo>
                <a:cubicBezTo>
                  <a:pt x="79835" y="45484"/>
                  <a:pt x="84507" y="39316"/>
                  <a:pt x="89332" y="29666"/>
                </a:cubicBezTo>
                <a:cubicBezTo>
                  <a:pt x="93516" y="21287"/>
                  <a:pt x="101818" y="16441"/>
                  <a:pt x="110052" y="16441"/>
                </a:cubicBezTo>
                <a:cubicBezTo>
                  <a:pt x="116211" y="16441"/>
                  <a:pt x="122333" y="19152"/>
                  <a:pt x="126665" y="25125"/>
                </a:cubicBezTo>
                <a:cubicBezTo>
                  <a:pt x="131257" y="31456"/>
                  <a:pt x="137426" y="34310"/>
                  <a:pt x="143512" y="34310"/>
                </a:cubicBezTo>
                <a:cubicBezTo>
                  <a:pt x="150846" y="34310"/>
                  <a:pt x="158059" y="30167"/>
                  <a:pt x="162249" y="22966"/>
                </a:cubicBezTo>
                <a:cubicBezTo>
                  <a:pt x="165878" y="16735"/>
                  <a:pt x="172152" y="14040"/>
                  <a:pt x="178350" y="14040"/>
                </a:cubicBezTo>
                <a:cubicBezTo>
                  <a:pt x="185278" y="14040"/>
                  <a:pt x="192113" y="17407"/>
                  <a:pt x="195060" y="22966"/>
                </a:cubicBezTo>
                <a:lnTo>
                  <a:pt x="1950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4"/>
          <p:cNvSpPr/>
          <p:nvPr/>
        </p:nvSpPr>
        <p:spPr>
          <a:xfrm>
            <a:off x="540000" y="1877900"/>
            <a:ext cx="1617700" cy="310000"/>
          </a:xfrm>
          <a:custGeom>
            <a:avLst/>
            <a:gdLst/>
            <a:ahLst/>
            <a:cxnLst/>
            <a:rect l="l" t="t" r="r" b="b"/>
            <a:pathLst>
              <a:path w="64708" h="12400" extrusionOk="0">
                <a:moveTo>
                  <a:pt x="24594" y="0"/>
                </a:moveTo>
                <a:cubicBezTo>
                  <a:pt x="23235" y="0"/>
                  <a:pt x="21887" y="428"/>
                  <a:pt x="20605" y="989"/>
                </a:cubicBezTo>
                <a:cubicBezTo>
                  <a:pt x="18645" y="1824"/>
                  <a:pt x="16844" y="2949"/>
                  <a:pt x="15205" y="4299"/>
                </a:cubicBezTo>
                <a:cubicBezTo>
                  <a:pt x="14176" y="5135"/>
                  <a:pt x="13212" y="6067"/>
                  <a:pt x="12730" y="7257"/>
                </a:cubicBezTo>
                <a:cubicBezTo>
                  <a:pt x="12537" y="7771"/>
                  <a:pt x="12409" y="8350"/>
                  <a:pt x="12087" y="8800"/>
                </a:cubicBezTo>
                <a:cubicBezTo>
                  <a:pt x="11639" y="9373"/>
                  <a:pt x="10932" y="9607"/>
                  <a:pt x="10187" y="9607"/>
                </a:cubicBezTo>
                <a:cubicBezTo>
                  <a:pt x="9596" y="9607"/>
                  <a:pt x="8981" y="9459"/>
                  <a:pt x="8455" y="9218"/>
                </a:cubicBezTo>
                <a:cubicBezTo>
                  <a:pt x="7233" y="8703"/>
                  <a:pt x="6140" y="7835"/>
                  <a:pt x="4822" y="7610"/>
                </a:cubicBezTo>
                <a:cubicBezTo>
                  <a:pt x="4585" y="7572"/>
                  <a:pt x="4360" y="7554"/>
                  <a:pt x="4146" y="7554"/>
                </a:cubicBezTo>
                <a:cubicBezTo>
                  <a:pt x="1627" y="7554"/>
                  <a:pt x="623" y="10044"/>
                  <a:pt x="1" y="12207"/>
                </a:cubicBezTo>
                <a:lnTo>
                  <a:pt x="62393" y="12207"/>
                </a:lnTo>
                <a:cubicBezTo>
                  <a:pt x="63165" y="12207"/>
                  <a:pt x="63968" y="12207"/>
                  <a:pt x="64708" y="12400"/>
                </a:cubicBezTo>
                <a:cubicBezTo>
                  <a:pt x="63185" y="11258"/>
                  <a:pt x="61529" y="10116"/>
                  <a:pt x="59715" y="10116"/>
                </a:cubicBezTo>
                <a:cubicBezTo>
                  <a:pt x="59538" y="10116"/>
                  <a:pt x="59359" y="10127"/>
                  <a:pt x="59179" y="10150"/>
                </a:cubicBezTo>
                <a:cubicBezTo>
                  <a:pt x="58452" y="10233"/>
                  <a:pt x="57684" y="10517"/>
                  <a:pt x="56981" y="10517"/>
                </a:cubicBezTo>
                <a:cubicBezTo>
                  <a:pt x="56596" y="10517"/>
                  <a:pt x="56230" y="10432"/>
                  <a:pt x="55900" y="10182"/>
                </a:cubicBezTo>
                <a:cubicBezTo>
                  <a:pt x="55611" y="9957"/>
                  <a:pt x="55418" y="9635"/>
                  <a:pt x="55161" y="9314"/>
                </a:cubicBezTo>
                <a:cubicBezTo>
                  <a:pt x="54073" y="7898"/>
                  <a:pt x="52190" y="7417"/>
                  <a:pt x="50325" y="7417"/>
                </a:cubicBezTo>
                <a:cubicBezTo>
                  <a:pt x="49820" y="7417"/>
                  <a:pt x="49315" y="7452"/>
                  <a:pt x="48828" y="7514"/>
                </a:cubicBezTo>
                <a:cubicBezTo>
                  <a:pt x="46771" y="7739"/>
                  <a:pt x="44810" y="8253"/>
                  <a:pt x="42946" y="9057"/>
                </a:cubicBezTo>
                <a:cubicBezTo>
                  <a:pt x="41789" y="9603"/>
                  <a:pt x="40631" y="10182"/>
                  <a:pt x="39346" y="10310"/>
                </a:cubicBezTo>
                <a:cubicBezTo>
                  <a:pt x="39203" y="10323"/>
                  <a:pt x="39062" y="10329"/>
                  <a:pt x="38922" y="10329"/>
                </a:cubicBezTo>
                <a:cubicBezTo>
                  <a:pt x="36128" y="10329"/>
                  <a:pt x="33859" y="7945"/>
                  <a:pt x="32145" y="5649"/>
                </a:cubicBezTo>
                <a:cubicBezTo>
                  <a:pt x="30377" y="3239"/>
                  <a:pt x="28416" y="539"/>
                  <a:pt x="25427" y="56"/>
                </a:cubicBezTo>
                <a:cubicBezTo>
                  <a:pt x="25149" y="18"/>
                  <a:pt x="24871" y="0"/>
                  <a:pt x="24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4"/>
          <p:cNvSpPr/>
          <p:nvPr/>
        </p:nvSpPr>
        <p:spPr>
          <a:xfrm>
            <a:off x="7562125" y="4527163"/>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 name="Google Shape;614;p24"/>
          <p:cNvGrpSpPr/>
          <p:nvPr/>
        </p:nvGrpSpPr>
        <p:grpSpPr>
          <a:xfrm rot="10800000">
            <a:off x="8513307" y="1387815"/>
            <a:ext cx="1670208" cy="1670208"/>
            <a:chOff x="624503" y="61115"/>
            <a:chExt cx="1947310" cy="1947310"/>
          </a:xfrm>
        </p:grpSpPr>
        <p:sp>
          <p:nvSpPr>
            <p:cNvPr id="615" name="Google Shape;615;p24"/>
            <p:cNvSpPr/>
            <p:nvPr/>
          </p:nvSpPr>
          <p:spPr>
            <a:xfrm>
              <a:off x="2048296" y="171379"/>
              <a:ext cx="413839" cy="413221"/>
            </a:xfrm>
            <a:custGeom>
              <a:avLst/>
              <a:gdLst/>
              <a:ahLst/>
              <a:cxnLst/>
              <a:rect l="l" t="t" r="r" b="b"/>
              <a:pathLst>
                <a:path w="12712" h="12693" extrusionOk="0">
                  <a:moveTo>
                    <a:pt x="0" y="0"/>
                  </a:moveTo>
                  <a:lnTo>
                    <a:pt x="12712" y="12693"/>
                  </a:lnTo>
                  <a:cubicBezTo>
                    <a:pt x="12600" y="12469"/>
                    <a:pt x="12451" y="12228"/>
                    <a:pt x="12339" y="12004"/>
                  </a:cubicBezTo>
                  <a:lnTo>
                    <a:pt x="726" y="391"/>
                  </a:lnTo>
                  <a:cubicBezTo>
                    <a:pt x="503" y="242"/>
                    <a:pt x="261" y="131"/>
                    <a:pt x="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4"/>
            <p:cNvSpPr/>
            <p:nvPr/>
          </p:nvSpPr>
          <p:spPr>
            <a:xfrm>
              <a:off x="1913778" y="112617"/>
              <a:ext cx="605914" cy="605881"/>
            </a:xfrm>
            <a:custGeom>
              <a:avLst/>
              <a:gdLst/>
              <a:ahLst/>
              <a:cxnLst/>
              <a:rect l="l" t="t" r="r" b="b"/>
              <a:pathLst>
                <a:path w="18612" h="18611" extrusionOk="0">
                  <a:moveTo>
                    <a:pt x="1" y="0"/>
                  </a:moveTo>
                  <a:lnTo>
                    <a:pt x="18612" y="18611"/>
                  </a:lnTo>
                  <a:cubicBezTo>
                    <a:pt x="18556" y="18481"/>
                    <a:pt x="18500" y="18313"/>
                    <a:pt x="18444" y="18127"/>
                  </a:cubicBezTo>
                  <a:lnTo>
                    <a:pt x="503" y="186"/>
                  </a:lnTo>
                  <a:cubicBezTo>
                    <a:pt x="354" y="130"/>
                    <a:pt x="150" y="74"/>
                    <a:pt x="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4"/>
            <p:cNvSpPr/>
            <p:nvPr/>
          </p:nvSpPr>
          <p:spPr>
            <a:xfrm>
              <a:off x="1807747" y="84132"/>
              <a:ext cx="742254" cy="742221"/>
            </a:xfrm>
            <a:custGeom>
              <a:avLst/>
              <a:gdLst/>
              <a:ahLst/>
              <a:cxnLst/>
              <a:rect l="l" t="t" r="r" b="b"/>
              <a:pathLst>
                <a:path w="22800" h="22799" extrusionOk="0">
                  <a:moveTo>
                    <a:pt x="1" y="0"/>
                  </a:moveTo>
                  <a:lnTo>
                    <a:pt x="22799" y="22799"/>
                  </a:lnTo>
                  <a:cubicBezTo>
                    <a:pt x="22743" y="22650"/>
                    <a:pt x="22725" y="22519"/>
                    <a:pt x="22706" y="22370"/>
                  </a:cubicBezTo>
                  <a:lnTo>
                    <a:pt x="410" y="93"/>
                  </a:lnTo>
                  <a:cubicBezTo>
                    <a:pt x="280" y="75"/>
                    <a:pt x="131" y="19"/>
                    <a:pt x="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4"/>
            <p:cNvSpPr/>
            <p:nvPr/>
          </p:nvSpPr>
          <p:spPr>
            <a:xfrm>
              <a:off x="1715063" y="68375"/>
              <a:ext cx="850076" cy="849458"/>
            </a:xfrm>
            <a:custGeom>
              <a:avLst/>
              <a:gdLst/>
              <a:ahLst/>
              <a:cxnLst/>
              <a:rect l="l" t="t" r="r" b="b"/>
              <a:pathLst>
                <a:path w="26112" h="26093" extrusionOk="0">
                  <a:moveTo>
                    <a:pt x="1" y="0"/>
                  </a:moveTo>
                  <a:lnTo>
                    <a:pt x="26111" y="26093"/>
                  </a:lnTo>
                  <a:cubicBezTo>
                    <a:pt x="26111" y="25981"/>
                    <a:pt x="26093" y="25869"/>
                    <a:pt x="26056" y="25739"/>
                  </a:cubicBezTo>
                  <a:lnTo>
                    <a:pt x="373" y="38"/>
                  </a:lnTo>
                  <a:cubicBezTo>
                    <a:pt x="261" y="19"/>
                    <a:pt x="131" y="19"/>
                    <a:pt x="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4"/>
            <p:cNvSpPr/>
            <p:nvPr/>
          </p:nvSpPr>
          <p:spPr>
            <a:xfrm>
              <a:off x="1632047" y="61115"/>
              <a:ext cx="939147" cy="939114"/>
            </a:xfrm>
            <a:custGeom>
              <a:avLst/>
              <a:gdLst/>
              <a:ahLst/>
              <a:cxnLst/>
              <a:rect l="l" t="t" r="r" b="b"/>
              <a:pathLst>
                <a:path w="28848" h="28847" extrusionOk="0">
                  <a:moveTo>
                    <a:pt x="1" y="0"/>
                  </a:moveTo>
                  <a:lnTo>
                    <a:pt x="28848" y="28847"/>
                  </a:lnTo>
                  <a:lnTo>
                    <a:pt x="28848" y="28549"/>
                  </a:lnTo>
                  <a:lnTo>
                    <a:pt x="354" y="37"/>
                  </a:lnTo>
                  <a:cubicBezTo>
                    <a:pt x="224" y="37"/>
                    <a:pt x="113" y="37"/>
                    <a:pt x="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4"/>
            <p:cNvSpPr/>
            <p:nvPr/>
          </p:nvSpPr>
          <p:spPr>
            <a:xfrm>
              <a:off x="1555706" y="62320"/>
              <a:ext cx="1016107" cy="1016074"/>
            </a:xfrm>
            <a:custGeom>
              <a:avLst/>
              <a:gdLst/>
              <a:ahLst/>
              <a:cxnLst/>
              <a:rect l="l" t="t" r="r" b="b"/>
              <a:pathLst>
                <a:path w="31212" h="31211" extrusionOk="0">
                  <a:moveTo>
                    <a:pt x="317" y="0"/>
                  </a:moveTo>
                  <a:cubicBezTo>
                    <a:pt x="206" y="0"/>
                    <a:pt x="113" y="0"/>
                    <a:pt x="1" y="19"/>
                  </a:cubicBezTo>
                  <a:lnTo>
                    <a:pt x="31193" y="31211"/>
                  </a:lnTo>
                  <a:cubicBezTo>
                    <a:pt x="31193" y="31099"/>
                    <a:pt x="31211" y="30987"/>
                    <a:pt x="31211" y="30894"/>
                  </a:cubicBezTo>
                  <a:lnTo>
                    <a:pt x="3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4"/>
            <p:cNvSpPr/>
            <p:nvPr/>
          </p:nvSpPr>
          <p:spPr>
            <a:xfrm>
              <a:off x="1484215" y="66552"/>
              <a:ext cx="1082128" cy="1081510"/>
            </a:xfrm>
            <a:custGeom>
              <a:avLst/>
              <a:gdLst/>
              <a:ahLst/>
              <a:cxnLst/>
              <a:rect l="l" t="t" r="r" b="b"/>
              <a:pathLst>
                <a:path w="33240" h="33221" extrusionOk="0">
                  <a:moveTo>
                    <a:pt x="299" y="1"/>
                  </a:moveTo>
                  <a:cubicBezTo>
                    <a:pt x="206" y="1"/>
                    <a:pt x="112" y="19"/>
                    <a:pt x="1" y="19"/>
                  </a:cubicBezTo>
                  <a:lnTo>
                    <a:pt x="33202" y="33221"/>
                  </a:lnTo>
                  <a:cubicBezTo>
                    <a:pt x="33221" y="33146"/>
                    <a:pt x="33240" y="33053"/>
                    <a:pt x="33240" y="32942"/>
                  </a:cubicBezTo>
                  <a:lnTo>
                    <a:pt x="299"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4"/>
            <p:cNvSpPr/>
            <p:nvPr/>
          </p:nvSpPr>
          <p:spPr>
            <a:xfrm>
              <a:off x="1417575" y="76254"/>
              <a:ext cx="1139685" cy="1139067"/>
            </a:xfrm>
            <a:custGeom>
              <a:avLst/>
              <a:gdLst/>
              <a:ahLst/>
              <a:cxnLst/>
              <a:rect l="l" t="t" r="r" b="b"/>
              <a:pathLst>
                <a:path w="35008" h="34989" extrusionOk="0">
                  <a:moveTo>
                    <a:pt x="280" y="0"/>
                  </a:moveTo>
                  <a:cubicBezTo>
                    <a:pt x="187" y="38"/>
                    <a:pt x="94" y="56"/>
                    <a:pt x="1" y="56"/>
                  </a:cubicBezTo>
                  <a:lnTo>
                    <a:pt x="34952" y="34989"/>
                  </a:lnTo>
                  <a:lnTo>
                    <a:pt x="35008" y="34709"/>
                  </a:lnTo>
                  <a:lnTo>
                    <a:pt x="28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4"/>
            <p:cNvSpPr/>
            <p:nvPr/>
          </p:nvSpPr>
          <p:spPr>
            <a:xfrm>
              <a:off x="1355786" y="90187"/>
              <a:ext cx="1188160" cy="1188160"/>
            </a:xfrm>
            <a:custGeom>
              <a:avLst/>
              <a:gdLst/>
              <a:ahLst/>
              <a:cxnLst/>
              <a:rect l="l" t="t" r="r" b="b"/>
              <a:pathLst>
                <a:path w="36497" h="36497" extrusionOk="0">
                  <a:moveTo>
                    <a:pt x="242" y="0"/>
                  </a:moveTo>
                  <a:cubicBezTo>
                    <a:pt x="149" y="19"/>
                    <a:pt x="56" y="38"/>
                    <a:pt x="0" y="75"/>
                  </a:cubicBezTo>
                  <a:lnTo>
                    <a:pt x="36422" y="36496"/>
                  </a:lnTo>
                  <a:cubicBezTo>
                    <a:pt x="36440" y="36403"/>
                    <a:pt x="36477" y="36310"/>
                    <a:pt x="36496" y="36236"/>
                  </a:cubicBezTo>
                  <a:lnTo>
                    <a:pt x="24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4"/>
            <p:cNvSpPr/>
            <p:nvPr/>
          </p:nvSpPr>
          <p:spPr>
            <a:xfrm>
              <a:off x="1295787" y="106530"/>
              <a:ext cx="1231165" cy="1230579"/>
            </a:xfrm>
            <a:custGeom>
              <a:avLst/>
              <a:gdLst/>
              <a:ahLst/>
              <a:cxnLst/>
              <a:rect l="l" t="t" r="r" b="b"/>
              <a:pathLst>
                <a:path w="37818" h="37800" extrusionOk="0">
                  <a:moveTo>
                    <a:pt x="261" y="1"/>
                  </a:moveTo>
                  <a:cubicBezTo>
                    <a:pt x="168" y="38"/>
                    <a:pt x="94" y="57"/>
                    <a:pt x="1" y="75"/>
                  </a:cubicBezTo>
                  <a:lnTo>
                    <a:pt x="37725" y="37799"/>
                  </a:lnTo>
                  <a:cubicBezTo>
                    <a:pt x="37762" y="37744"/>
                    <a:pt x="37781" y="37651"/>
                    <a:pt x="37818" y="37576"/>
                  </a:cubicBezTo>
                  <a:lnTo>
                    <a:pt x="26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4"/>
            <p:cNvSpPr/>
            <p:nvPr/>
          </p:nvSpPr>
          <p:spPr>
            <a:xfrm>
              <a:off x="1239467" y="126551"/>
              <a:ext cx="1267496" cy="1266910"/>
            </a:xfrm>
            <a:custGeom>
              <a:avLst/>
              <a:gdLst/>
              <a:ahLst/>
              <a:cxnLst/>
              <a:rect l="l" t="t" r="r" b="b"/>
              <a:pathLst>
                <a:path w="38934" h="38916" extrusionOk="0">
                  <a:moveTo>
                    <a:pt x="242" y="0"/>
                  </a:moveTo>
                  <a:cubicBezTo>
                    <a:pt x="168" y="19"/>
                    <a:pt x="75" y="75"/>
                    <a:pt x="0" y="93"/>
                  </a:cubicBezTo>
                  <a:lnTo>
                    <a:pt x="38841" y="38915"/>
                  </a:lnTo>
                  <a:cubicBezTo>
                    <a:pt x="38878" y="38841"/>
                    <a:pt x="38897" y="38785"/>
                    <a:pt x="38934" y="38710"/>
                  </a:cubicBezTo>
                  <a:lnTo>
                    <a:pt x="24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4"/>
            <p:cNvSpPr/>
            <p:nvPr/>
          </p:nvSpPr>
          <p:spPr>
            <a:xfrm>
              <a:off x="1186142" y="148949"/>
              <a:ext cx="1297805" cy="1299042"/>
            </a:xfrm>
            <a:custGeom>
              <a:avLst/>
              <a:gdLst/>
              <a:ahLst/>
              <a:cxnLst/>
              <a:rect l="l" t="t" r="r" b="b"/>
              <a:pathLst>
                <a:path w="39865" h="39903" extrusionOk="0">
                  <a:moveTo>
                    <a:pt x="224" y="1"/>
                  </a:moveTo>
                  <a:cubicBezTo>
                    <a:pt x="149" y="38"/>
                    <a:pt x="93" y="75"/>
                    <a:pt x="0" y="131"/>
                  </a:cubicBezTo>
                  <a:lnTo>
                    <a:pt x="39772" y="39902"/>
                  </a:lnTo>
                  <a:cubicBezTo>
                    <a:pt x="39790" y="39809"/>
                    <a:pt x="39846" y="39735"/>
                    <a:pt x="39865" y="39679"/>
                  </a:cubicBezTo>
                  <a:lnTo>
                    <a:pt x="224"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4"/>
            <p:cNvSpPr/>
            <p:nvPr/>
          </p:nvSpPr>
          <p:spPr>
            <a:xfrm>
              <a:off x="1135258" y="174993"/>
              <a:ext cx="1323849" cy="1323882"/>
            </a:xfrm>
            <a:custGeom>
              <a:avLst/>
              <a:gdLst/>
              <a:ahLst/>
              <a:cxnLst/>
              <a:rect l="l" t="t" r="r" b="b"/>
              <a:pathLst>
                <a:path w="40665" h="40666" extrusionOk="0">
                  <a:moveTo>
                    <a:pt x="205" y="1"/>
                  </a:moveTo>
                  <a:cubicBezTo>
                    <a:pt x="130" y="38"/>
                    <a:pt x="74" y="75"/>
                    <a:pt x="0" y="113"/>
                  </a:cubicBezTo>
                  <a:lnTo>
                    <a:pt x="40553" y="40665"/>
                  </a:lnTo>
                  <a:cubicBezTo>
                    <a:pt x="40572" y="40591"/>
                    <a:pt x="40609" y="40517"/>
                    <a:pt x="40665" y="40461"/>
                  </a:cubicBezTo>
                  <a:lnTo>
                    <a:pt x="20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4"/>
            <p:cNvSpPr/>
            <p:nvPr/>
          </p:nvSpPr>
          <p:spPr>
            <a:xfrm>
              <a:off x="1086165" y="202893"/>
              <a:ext cx="1345075" cy="1344456"/>
            </a:xfrm>
            <a:custGeom>
              <a:avLst/>
              <a:gdLst/>
              <a:ahLst/>
              <a:cxnLst/>
              <a:rect l="l" t="t" r="r" b="b"/>
              <a:pathLst>
                <a:path w="41317" h="41298" extrusionOk="0">
                  <a:moveTo>
                    <a:pt x="205" y="0"/>
                  </a:moveTo>
                  <a:cubicBezTo>
                    <a:pt x="131" y="56"/>
                    <a:pt x="56" y="93"/>
                    <a:pt x="1" y="112"/>
                  </a:cubicBezTo>
                  <a:lnTo>
                    <a:pt x="41168" y="41297"/>
                  </a:lnTo>
                  <a:lnTo>
                    <a:pt x="41316" y="41093"/>
                  </a:lnTo>
                  <a:lnTo>
                    <a:pt x="20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4"/>
            <p:cNvSpPr/>
            <p:nvPr/>
          </p:nvSpPr>
          <p:spPr>
            <a:xfrm>
              <a:off x="1040132" y="233169"/>
              <a:ext cx="1360799" cy="1360832"/>
            </a:xfrm>
            <a:custGeom>
              <a:avLst/>
              <a:gdLst/>
              <a:ahLst/>
              <a:cxnLst/>
              <a:rect l="l" t="t" r="r" b="b"/>
              <a:pathLst>
                <a:path w="41800" h="41801" extrusionOk="0">
                  <a:moveTo>
                    <a:pt x="205" y="1"/>
                  </a:moveTo>
                  <a:cubicBezTo>
                    <a:pt x="130" y="56"/>
                    <a:pt x="56" y="94"/>
                    <a:pt x="0" y="131"/>
                  </a:cubicBezTo>
                  <a:lnTo>
                    <a:pt x="41670" y="41800"/>
                  </a:lnTo>
                  <a:cubicBezTo>
                    <a:pt x="41707" y="41707"/>
                    <a:pt x="41744" y="41651"/>
                    <a:pt x="41800" y="41596"/>
                  </a:cubicBezTo>
                  <a:lnTo>
                    <a:pt x="20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4"/>
            <p:cNvSpPr/>
            <p:nvPr/>
          </p:nvSpPr>
          <p:spPr>
            <a:xfrm>
              <a:off x="995890" y="265268"/>
              <a:ext cx="1372323" cy="1372356"/>
            </a:xfrm>
            <a:custGeom>
              <a:avLst/>
              <a:gdLst/>
              <a:ahLst/>
              <a:cxnLst/>
              <a:rect l="l" t="t" r="r" b="b"/>
              <a:pathLst>
                <a:path w="42154" h="42155" extrusionOk="0">
                  <a:moveTo>
                    <a:pt x="187" y="1"/>
                  </a:moveTo>
                  <a:cubicBezTo>
                    <a:pt x="112" y="38"/>
                    <a:pt x="75" y="94"/>
                    <a:pt x="1" y="131"/>
                  </a:cubicBezTo>
                  <a:lnTo>
                    <a:pt x="42005" y="42154"/>
                  </a:lnTo>
                  <a:cubicBezTo>
                    <a:pt x="42061" y="42080"/>
                    <a:pt x="42098" y="42024"/>
                    <a:pt x="42154" y="41968"/>
                  </a:cubicBezTo>
                  <a:lnTo>
                    <a:pt x="18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4"/>
            <p:cNvSpPr/>
            <p:nvPr/>
          </p:nvSpPr>
          <p:spPr>
            <a:xfrm>
              <a:off x="954676" y="299809"/>
              <a:ext cx="1379616" cy="1380234"/>
            </a:xfrm>
            <a:custGeom>
              <a:avLst/>
              <a:gdLst/>
              <a:ahLst/>
              <a:cxnLst/>
              <a:rect l="l" t="t" r="r" b="b"/>
              <a:pathLst>
                <a:path w="42378" h="42397" extrusionOk="0">
                  <a:moveTo>
                    <a:pt x="168" y="1"/>
                  </a:moveTo>
                  <a:cubicBezTo>
                    <a:pt x="94" y="57"/>
                    <a:pt x="57" y="94"/>
                    <a:pt x="1" y="168"/>
                  </a:cubicBezTo>
                  <a:lnTo>
                    <a:pt x="42229" y="42396"/>
                  </a:lnTo>
                  <a:cubicBezTo>
                    <a:pt x="42247" y="42322"/>
                    <a:pt x="42303" y="42247"/>
                    <a:pt x="42378" y="42210"/>
                  </a:cubicBezTo>
                  <a:lnTo>
                    <a:pt x="16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4"/>
            <p:cNvSpPr/>
            <p:nvPr/>
          </p:nvSpPr>
          <p:spPr>
            <a:xfrm>
              <a:off x="914698" y="336791"/>
              <a:ext cx="1382025" cy="1382611"/>
            </a:xfrm>
            <a:custGeom>
              <a:avLst/>
              <a:gdLst/>
              <a:ahLst/>
              <a:cxnLst/>
              <a:rect l="l" t="t" r="r" b="b"/>
              <a:pathLst>
                <a:path w="42452" h="42470" extrusionOk="0">
                  <a:moveTo>
                    <a:pt x="168" y="0"/>
                  </a:moveTo>
                  <a:lnTo>
                    <a:pt x="1" y="168"/>
                  </a:lnTo>
                  <a:lnTo>
                    <a:pt x="42303" y="42470"/>
                  </a:lnTo>
                  <a:cubicBezTo>
                    <a:pt x="42340" y="42395"/>
                    <a:pt x="42415" y="42340"/>
                    <a:pt x="42452" y="42284"/>
                  </a:cubicBezTo>
                  <a:lnTo>
                    <a:pt x="16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4"/>
            <p:cNvSpPr/>
            <p:nvPr/>
          </p:nvSpPr>
          <p:spPr>
            <a:xfrm>
              <a:off x="877130" y="375564"/>
              <a:ext cx="1381439" cy="1380820"/>
            </a:xfrm>
            <a:custGeom>
              <a:avLst/>
              <a:gdLst/>
              <a:ahLst/>
              <a:cxnLst/>
              <a:rect l="l" t="t" r="r" b="b"/>
              <a:pathLst>
                <a:path w="42434" h="42415" extrusionOk="0">
                  <a:moveTo>
                    <a:pt x="150" y="0"/>
                  </a:moveTo>
                  <a:lnTo>
                    <a:pt x="1" y="168"/>
                  </a:lnTo>
                  <a:lnTo>
                    <a:pt x="42247" y="42414"/>
                  </a:lnTo>
                  <a:cubicBezTo>
                    <a:pt x="42303" y="42358"/>
                    <a:pt x="42359" y="42321"/>
                    <a:pt x="42433" y="42247"/>
                  </a:cubicBezTo>
                  <a:lnTo>
                    <a:pt x="1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4"/>
            <p:cNvSpPr/>
            <p:nvPr/>
          </p:nvSpPr>
          <p:spPr>
            <a:xfrm>
              <a:off x="842003" y="416746"/>
              <a:ext cx="1375351" cy="1374765"/>
            </a:xfrm>
            <a:custGeom>
              <a:avLst/>
              <a:gdLst/>
              <a:ahLst/>
              <a:cxnLst/>
              <a:rect l="l" t="t" r="r" b="b"/>
              <a:pathLst>
                <a:path w="42247" h="42229" extrusionOk="0">
                  <a:moveTo>
                    <a:pt x="149" y="1"/>
                  </a:moveTo>
                  <a:cubicBezTo>
                    <a:pt x="93" y="56"/>
                    <a:pt x="56" y="112"/>
                    <a:pt x="0" y="187"/>
                  </a:cubicBezTo>
                  <a:lnTo>
                    <a:pt x="42061" y="42228"/>
                  </a:lnTo>
                  <a:cubicBezTo>
                    <a:pt x="42117" y="42191"/>
                    <a:pt x="42172" y="42154"/>
                    <a:pt x="42247" y="42098"/>
                  </a:cubicBezTo>
                  <a:lnTo>
                    <a:pt x="149"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4"/>
            <p:cNvSpPr/>
            <p:nvPr/>
          </p:nvSpPr>
          <p:spPr>
            <a:xfrm>
              <a:off x="808666" y="459751"/>
              <a:ext cx="1365682" cy="1365682"/>
            </a:xfrm>
            <a:custGeom>
              <a:avLst/>
              <a:gdLst/>
              <a:ahLst/>
              <a:cxnLst/>
              <a:rect l="l" t="t" r="r" b="b"/>
              <a:pathLst>
                <a:path w="41950" h="41950" extrusionOk="0">
                  <a:moveTo>
                    <a:pt x="150" y="1"/>
                  </a:moveTo>
                  <a:cubicBezTo>
                    <a:pt x="94" y="75"/>
                    <a:pt x="57" y="113"/>
                    <a:pt x="1" y="187"/>
                  </a:cubicBezTo>
                  <a:lnTo>
                    <a:pt x="41763" y="41950"/>
                  </a:lnTo>
                  <a:cubicBezTo>
                    <a:pt x="41801" y="41894"/>
                    <a:pt x="41875" y="41838"/>
                    <a:pt x="41950" y="41801"/>
                  </a:cubicBezTo>
                  <a:lnTo>
                    <a:pt x="1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4"/>
            <p:cNvSpPr/>
            <p:nvPr/>
          </p:nvSpPr>
          <p:spPr>
            <a:xfrm>
              <a:off x="777186" y="505198"/>
              <a:ext cx="1351716" cy="1351749"/>
            </a:xfrm>
            <a:custGeom>
              <a:avLst/>
              <a:gdLst/>
              <a:ahLst/>
              <a:cxnLst/>
              <a:rect l="l" t="t" r="r" b="b"/>
              <a:pathLst>
                <a:path w="41521" h="41522" extrusionOk="0">
                  <a:moveTo>
                    <a:pt x="130" y="1"/>
                  </a:moveTo>
                  <a:lnTo>
                    <a:pt x="0" y="206"/>
                  </a:lnTo>
                  <a:lnTo>
                    <a:pt x="41316" y="41521"/>
                  </a:lnTo>
                  <a:cubicBezTo>
                    <a:pt x="41372" y="41447"/>
                    <a:pt x="41446" y="41410"/>
                    <a:pt x="41521" y="41354"/>
                  </a:cubicBezTo>
                  <a:lnTo>
                    <a:pt x="13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4"/>
            <p:cNvSpPr/>
            <p:nvPr/>
          </p:nvSpPr>
          <p:spPr>
            <a:xfrm>
              <a:off x="748700" y="553087"/>
              <a:ext cx="1332346" cy="1331727"/>
            </a:xfrm>
            <a:custGeom>
              <a:avLst/>
              <a:gdLst/>
              <a:ahLst/>
              <a:cxnLst/>
              <a:rect l="l" t="t" r="r" b="b"/>
              <a:pathLst>
                <a:path w="40926" h="40907" extrusionOk="0">
                  <a:moveTo>
                    <a:pt x="131" y="0"/>
                  </a:moveTo>
                  <a:cubicBezTo>
                    <a:pt x="75" y="56"/>
                    <a:pt x="56" y="130"/>
                    <a:pt x="0" y="205"/>
                  </a:cubicBezTo>
                  <a:lnTo>
                    <a:pt x="40721" y="40907"/>
                  </a:lnTo>
                  <a:cubicBezTo>
                    <a:pt x="40795" y="40869"/>
                    <a:pt x="40851" y="40813"/>
                    <a:pt x="40925" y="40795"/>
                  </a:cubicBezTo>
                  <a:lnTo>
                    <a:pt x="13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4"/>
            <p:cNvSpPr/>
            <p:nvPr/>
          </p:nvSpPr>
          <p:spPr>
            <a:xfrm>
              <a:off x="722656" y="602766"/>
              <a:ext cx="1308711" cy="1308092"/>
            </a:xfrm>
            <a:custGeom>
              <a:avLst/>
              <a:gdLst/>
              <a:ahLst/>
              <a:cxnLst/>
              <a:rect l="l" t="t" r="r" b="b"/>
              <a:pathLst>
                <a:path w="40200" h="40181" extrusionOk="0">
                  <a:moveTo>
                    <a:pt x="112" y="0"/>
                  </a:moveTo>
                  <a:cubicBezTo>
                    <a:pt x="56" y="75"/>
                    <a:pt x="37" y="149"/>
                    <a:pt x="0" y="205"/>
                  </a:cubicBezTo>
                  <a:lnTo>
                    <a:pt x="39957" y="40181"/>
                  </a:lnTo>
                  <a:cubicBezTo>
                    <a:pt x="40032" y="40162"/>
                    <a:pt x="40125" y="40125"/>
                    <a:pt x="40199" y="40088"/>
                  </a:cubicBezTo>
                  <a:lnTo>
                    <a:pt x="11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4"/>
            <p:cNvSpPr/>
            <p:nvPr/>
          </p:nvSpPr>
          <p:spPr>
            <a:xfrm>
              <a:off x="699021" y="654854"/>
              <a:ext cx="1279021" cy="1280258"/>
            </a:xfrm>
            <a:custGeom>
              <a:avLst/>
              <a:gdLst/>
              <a:ahLst/>
              <a:cxnLst/>
              <a:rect l="l" t="t" r="r" b="b"/>
              <a:pathLst>
                <a:path w="39288" h="39326" extrusionOk="0">
                  <a:moveTo>
                    <a:pt x="93" y="1"/>
                  </a:moveTo>
                  <a:cubicBezTo>
                    <a:pt x="75" y="75"/>
                    <a:pt x="19" y="168"/>
                    <a:pt x="0" y="243"/>
                  </a:cubicBezTo>
                  <a:lnTo>
                    <a:pt x="39083" y="39325"/>
                  </a:lnTo>
                  <a:cubicBezTo>
                    <a:pt x="39157" y="39307"/>
                    <a:pt x="39213" y="39251"/>
                    <a:pt x="39288" y="39232"/>
                  </a:cubicBezTo>
                  <a:lnTo>
                    <a:pt x="9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4"/>
            <p:cNvSpPr/>
            <p:nvPr/>
          </p:nvSpPr>
          <p:spPr>
            <a:xfrm>
              <a:off x="677209" y="710588"/>
              <a:ext cx="1245717" cy="1245099"/>
            </a:xfrm>
            <a:custGeom>
              <a:avLst/>
              <a:gdLst/>
              <a:ahLst/>
              <a:cxnLst/>
              <a:rect l="l" t="t" r="r" b="b"/>
              <a:pathLst>
                <a:path w="38265" h="38246" extrusionOk="0">
                  <a:moveTo>
                    <a:pt x="93" y="1"/>
                  </a:moveTo>
                  <a:cubicBezTo>
                    <a:pt x="56" y="57"/>
                    <a:pt x="37" y="150"/>
                    <a:pt x="0" y="224"/>
                  </a:cubicBezTo>
                  <a:lnTo>
                    <a:pt x="38003" y="38246"/>
                  </a:lnTo>
                  <a:cubicBezTo>
                    <a:pt x="38097" y="38246"/>
                    <a:pt x="38190" y="38190"/>
                    <a:pt x="38264" y="38172"/>
                  </a:cubicBezTo>
                  <a:lnTo>
                    <a:pt x="9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4"/>
            <p:cNvSpPr/>
            <p:nvPr/>
          </p:nvSpPr>
          <p:spPr>
            <a:xfrm>
              <a:off x="659630" y="768764"/>
              <a:ext cx="1205707" cy="1205707"/>
            </a:xfrm>
            <a:custGeom>
              <a:avLst/>
              <a:gdLst/>
              <a:ahLst/>
              <a:cxnLst/>
              <a:rect l="l" t="t" r="r" b="b"/>
              <a:pathLst>
                <a:path w="37036" h="37036" extrusionOk="0">
                  <a:moveTo>
                    <a:pt x="75" y="0"/>
                  </a:moveTo>
                  <a:cubicBezTo>
                    <a:pt x="38" y="94"/>
                    <a:pt x="19" y="168"/>
                    <a:pt x="1" y="261"/>
                  </a:cubicBezTo>
                  <a:lnTo>
                    <a:pt x="36775" y="37036"/>
                  </a:lnTo>
                  <a:cubicBezTo>
                    <a:pt x="36850" y="37017"/>
                    <a:pt x="36943" y="36980"/>
                    <a:pt x="37036" y="36961"/>
                  </a:cubicBezTo>
                  <a:lnTo>
                    <a:pt x="7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4"/>
            <p:cNvSpPr/>
            <p:nvPr/>
          </p:nvSpPr>
          <p:spPr>
            <a:xfrm>
              <a:off x="644492" y="829967"/>
              <a:ext cx="1158470" cy="1159056"/>
            </a:xfrm>
            <a:custGeom>
              <a:avLst/>
              <a:gdLst/>
              <a:ahLst/>
              <a:cxnLst/>
              <a:rect l="l" t="t" r="r" b="b"/>
              <a:pathLst>
                <a:path w="35585" h="35603" extrusionOk="0">
                  <a:moveTo>
                    <a:pt x="75" y="0"/>
                  </a:moveTo>
                  <a:lnTo>
                    <a:pt x="0" y="279"/>
                  </a:lnTo>
                  <a:lnTo>
                    <a:pt x="35342" y="35603"/>
                  </a:lnTo>
                  <a:cubicBezTo>
                    <a:pt x="35417" y="35603"/>
                    <a:pt x="35528" y="35565"/>
                    <a:pt x="35584" y="35547"/>
                  </a:cubicBezTo>
                  <a:lnTo>
                    <a:pt x="7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4"/>
            <p:cNvSpPr/>
            <p:nvPr/>
          </p:nvSpPr>
          <p:spPr>
            <a:xfrm>
              <a:off x="632967" y="895402"/>
              <a:ext cx="1105763" cy="1103907"/>
            </a:xfrm>
            <a:custGeom>
              <a:avLst/>
              <a:gdLst/>
              <a:ahLst/>
              <a:cxnLst/>
              <a:rect l="l" t="t" r="r" b="b"/>
              <a:pathLst>
                <a:path w="33966" h="33909" extrusionOk="0">
                  <a:moveTo>
                    <a:pt x="56" y="0"/>
                  </a:moveTo>
                  <a:cubicBezTo>
                    <a:pt x="19" y="93"/>
                    <a:pt x="19" y="186"/>
                    <a:pt x="1" y="279"/>
                  </a:cubicBezTo>
                  <a:lnTo>
                    <a:pt x="33649" y="33909"/>
                  </a:lnTo>
                  <a:cubicBezTo>
                    <a:pt x="33761" y="33909"/>
                    <a:pt x="33854" y="33909"/>
                    <a:pt x="33965" y="33890"/>
                  </a:cubicBezTo>
                  <a:lnTo>
                    <a:pt x="5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4"/>
            <p:cNvSpPr/>
            <p:nvPr/>
          </p:nvSpPr>
          <p:spPr>
            <a:xfrm>
              <a:off x="626293" y="963866"/>
              <a:ext cx="1042769" cy="1042672"/>
            </a:xfrm>
            <a:custGeom>
              <a:avLst/>
              <a:gdLst/>
              <a:ahLst/>
              <a:cxnLst/>
              <a:rect l="l" t="t" r="r" b="b"/>
              <a:pathLst>
                <a:path w="32031" h="32028" extrusionOk="0">
                  <a:moveTo>
                    <a:pt x="20" y="0"/>
                  </a:moveTo>
                  <a:cubicBezTo>
                    <a:pt x="20" y="93"/>
                    <a:pt x="1" y="223"/>
                    <a:pt x="1" y="317"/>
                  </a:cubicBezTo>
                  <a:lnTo>
                    <a:pt x="31714" y="32011"/>
                  </a:lnTo>
                  <a:cubicBezTo>
                    <a:pt x="31751" y="32023"/>
                    <a:pt x="31788" y="32027"/>
                    <a:pt x="31825" y="32027"/>
                  </a:cubicBezTo>
                  <a:cubicBezTo>
                    <a:pt x="31898" y="32027"/>
                    <a:pt x="31968" y="32011"/>
                    <a:pt x="32030" y="32011"/>
                  </a:cubicBezTo>
                  <a:lnTo>
                    <a:pt x="2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4"/>
            <p:cNvSpPr/>
            <p:nvPr/>
          </p:nvSpPr>
          <p:spPr>
            <a:xfrm>
              <a:off x="624503" y="1038384"/>
              <a:ext cx="970627" cy="970041"/>
            </a:xfrm>
            <a:custGeom>
              <a:avLst/>
              <a:gdLst/>
              <a:ahLst/>
              <a:cxnLst/>
              <a:rect l="l" t="t" r="r" b="b"/>
              <a:pathLst>
                <a:path w="29815" h="29797" extrusionOk="0">
                  <a:moveTo>
                    <a:pt x="0" y="0"/>
                  </a:moveTo>
                  <a:lnTo>
                    <a:pt x="0" y="317"/>
                  </a:lnTo>
                  <a:lnTo>
                    <a:pt x="29480" y="29796"/>
                  </a:lnTo>
                  <a:lnTo>
                    <a:pt x="29815" y="29796"/>
                  </a:lnTo>
                  <a:lnTo>
                    <a:pt x="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4"/>
            <p:cNvSpPr/>
            <p:nvPr/>
          </p:nvSpPr>
          <p:spPr>
            <a:xfrm>
              <a:off x="628116" y="1118339"/>
              <a:ext cx="886440" cy="886440"/>
            </a:xfrm>
            <a:custGeom>
              <a:avLst/>
              <a:gdLst/>
              <a:ahLst/>
              <a:cxnLst/>
              <a:rect l="l" t="t" r="r" b="b"/>
              <a:pathLst>
                <a:path w="27229" h="27229" extrusionOk="0">
                  <a:moveTo>
                    <a:pt x="1" y="1"/>
                  </a:moveTo>
                  <a:lnTo>
                    <a:pt x="1" y="1"/>
                  </a:lnTo>
                  <a:cubicBezTo>
                    <a:pt x="19" y="150"/>
                    <a:pt x="38" y="261"/>
                    <a:pt x="38" y="373"/>
                  </a:cubicBezTo>
                  <a:lnTo>
                    <a:pt x="26856" y="27210"/>
                  </a:lnTo>
                  <a:cubicBezTo>
                    <a:pt x="26968" y="27228"/>
                    <a:pt x="27079" y="27228"/>
                    <a:pt x="27228" y="27228"/>
                  </a:cubicBezTo>
                  <a:lnTo>
                    <a:pt x="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4"/>
            <p:cNvSpPr/>
            <p:nvPr/>
          </p:nvSpPr>
          <p:spPr>
            <a:xfrm>
              <a:off x="639641" y="1207410"/>
              <a:ext cx="786464" cy="785845"/>
            </a:xfrm>
            <a:custGeom>
              <a:avLst/>
              <a:gdLst/>
              <a:ahLst/>
              <a:cxnLst/>
              <a:rect l="l" t="t" r="r" b="b"/>
              <a:pathLst>
                <a:path w="24158" h="24139" extrusionOk="0">
                  <a:moveTo>
                    <a:pt x="0" y="1"/>
                  </a:moveTo>
                  <a:lnTo>
                    <a:pt x="0" y="1"/>
                  </a:lnTo>
                  <a:cubicBezTo>
                    <a:pt x="38" y="131"/>
                    <a:pt x="56" y="280"/>
                    <a:pt x="75" y="392"/>
                  </a:cubicBezTo>
                  <a:lnTo>
                    <a:pt x="23766" y="24064"/>
                  </a:lnTo>
                  <a:cubicBezTo>
                    <a:pt x="23897" y="24102"/>
                    <a:pt x="24046" y="24120"/>
                    <a:pt x="24157" y="24139"/>
                  </a:cubicBezTo>
                  <a:lnTo>
                    <a:pt x="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4"/>
            <p:cNvSpPr/>
            <p:nvPr/>
          </p:nvSpPr>
          <p:spPr>
            <a:xfrm>
              <a:off x="663276" y="1306767"/>
              <a:ext cx="662852" cy="662885"/>
            </a:xfrm>
            <a:custGeom>
              <a:avLst/>
              <a:gdLst/>
              <a:ahLst/>
              <a:cxnLst/>
              <a:rect l="l" t="t" r="r" b="b"/>
              <a:pathLst>
                <a:path w="20361" h="20362" extrusionOk="0">
                  <a:moveTo>
                    <a:pt x="0" y="1"/>
                  </a:moveTo>
                  <a:lnTo>
                    <a:pt x="0" y="1"/>
                  </a:lnTo>
                  <a:cubicBezTo>
                    <a:pt x="56" y="168"/>
                    <a:pt x="93" y="336"/>
                    <a:pt x="130" y="466"/>
                  </a:cubicBezTo>
                  <a:lnTo>
                    <a:pt x="19895" y="20231"/>
                  </a:lnTo>
                  <a:cubicBezTo>
                    <a:pt x="20063" y="20268"/>
                    <a:pt x="20193" y="20324"/>
                    <a:pt x="20360" y="20361"/>
                  </a:cubicBezTo>
                  <a:lnTo>
                    <a:pt x="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4"/>
            <p:cNvSpPr/>
            <p:nvPr/>
          </p:nvSpPr>
          <p:spPr>
            <a:xfrm>
              <a:off x="706899" y="1427970"/>
              <a:ext cx="498645" cy="498645"/>
            </a:xfrm>
            <a:custGeom>
              <a:avLst/>
              <a:gdLst/>
              <a:ahLst/>
              <a:cxnLst/>
              <a:rect l="l" t="t" r="r" b="b"/>
              <a:pathLst>
                <a:path w="15317" h="15317" extrusionOk="0">
                  <a:moveTo>
                    <a:pt x="0" y="0"/>
                  </a:moveTo>
                  <a:lnTo>
                    <a:pt x="0" y="0"/>
                  </a:lnTo>
                  <a:cubicBezTo>
                    <a:pt x="112" y="205"/>
                    <a:pt x="186" y="409"/>
                    <a:pt x="298" y="614"/>
                  </a:cubicBezTo>
                  <a:lnTo>
                    <a:pt x="14721" y="15038"/>
                  </a:lnTo>
                  <a:cubicBezTo>
                    <a:pt x="14926" y="15131"/>
                    <a:pt x="15112" y="15224"/>
                    <a:pt x="15317" y="15317"/>
                  </a:cubicBezTo>
                  <a:lnTo>
                    <a:pt x="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4"/>
            <p:cNvSpPr/>
            <p:nvPr/>
          </p:nvSpPr>
          <p:spPr>
            <a:xfrm>
              <a:off x="811694" y="1609106"/>
              <a:ext cx="211510" cy="211477"/>
            </a:xfrm>
            <a:custGeom>
              <a:avLst/>
              <a:gdLst/>
              <a:ahLst/>
              <a:cxnLst/>
              <a:rect l="l" t="t" r="r" b="b"/>
              <a:pathLst>
                <a:path w="6497" h="6496" extrusionOk="0">
                  <a:moveTo>
                    <a:pt x="1" y="1"/>
                  </a:moveTo>
                  <a:cubicBezTo>
                    <a:pt x="392" y="540"/>
                    <a:pt x="801" y="1061"/>
                    <a:pt x="1211" y="1545"/>
                  </a:cubicBezTo>
                  <a:lnTo>
                    <a:pt x="4989" y="5305"/>
                  </a:lnTo>
                  <a:cubicBezTo>
                    <a:pt x="5472" y="5733"/>
                    <a:pt x="5975" y="6124"/>
                    <a:pt x="6496" y="6496"/>
                  </a:cubicBezTo>
                  <a:lnTo>
                    <a:pt x="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2">
  <p:cSld name="CUSTOM_13">
    <p:spTree>
      <p:nvGrpSpPr>
        <p:cNvPr id="1" name="Shape 651"/>
        <p:cNvGrpSpPr/>
        <p:nvPr/>
      </p:nvGrpSpPr>
      <p:grpSpPr>
        <a:xfrm>
          <a:off x="0" y="0"/>
          <a:ext cx="0" cy="0"/>
          <a:chOff x="0" y="0"/>
          <a:chExt cx="0" cy="0"/>
        </a:xfrm>
      </p:grpSpPr>
      <p:sp>
        <p:nvSpPr>
          <p:cNvPr id="652" name="Google Shape;652;p25"/>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653" name="Google Shape;653;p25"/>
          <p:cNvSpPr txBox="1">
            <a:spLocks noGrp="1"/>
          </p:cNvSpPr>
          <p:nvPr>
            <p:ph type="subTitle" idx="1"/>
          </p:nvPr>
        </p:nvSpPr>
        <p:spPr>
          <a:xfrm>
            <a:off x="531013" y="3049775"/>
            <a:ext cx="2455200" cy="281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600">
                <a:latin typeface="Barlow SemiBold"/>
                <a:ea typeface="Barlow SemiBold"/>
                <a:cs typeface="Barlow SemiBold"/>
                <a:sym typeface="Barlow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54" name="Google Shape;654;p25"/>
          <p:cNvSpPr txBox="1">
            <a:spLocks noGrp="1"/>
          </p:cNvSpPr>
          <p:nvPr>
            <p:ph type="subTitle" idx="2"/>
          </p:nvPr>
        </p:nvSpPr>
        <p:spPr>
          <a:xfrm>
            <a:off x="3335400" y="3049775"/>
            <a:ext cx="2455200" cy="303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600">
                <a:latin typeface="Barlow SemiBold"/>
                <a:ea typeface="Barlow SemiBold"/>
                <a:cs typeface="Barlow SemiBold"/>
                <a:sym typeface="Barlow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55" name="Google Shape;655;p25"/>
          <p:cNvSpPr txBox="1">
            <a:spLocks noGrp="1"/>
          </p:cNvSpPr>
          <p:nvPr>
            <p:ph type="subTitle" idx="3"/>
          </p:nvPr>
        </p:nvSpPr>
        <p:spPr>
          <a:xfrm>
            <a:off x="6157787" y="3049775"/>
            <a:ext cx="2455200" cy="303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600">
                <a:latin typeface="Barlow SemiBold"/>
                <a:ea typeface="Barlow SemiBold"/>
                <a:cs typeface="Barlow SemiBold"/>
                <a:sym typeface="Barlow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656" name="Google Shape;656;p25"/>
          <p:cNvSpPr/>
          <p:nvPr/>
        </p:nvSpPr>
        <p:spPr>
          <a:xfrm rot="-232687" flipH="1">
            <a:off x="7936054" y="-925987"/>
            <a:ext cx="2057235" cy="4821449"/>
          </a:xfrm>
          <a:custGeom>
            <a:avLst/>
            <a:gdLst/>
            <a:ahLst/>
            <a:cxnLst/>
            <a:rect l="l" t="t" r="r" b="b"/>
            <a:pathLst>
              <a:path w="49036" h="125599" extrusionOk="0">
                <a:moveTo>
                  <a:pt x="18314" y="0"/>
                </a:moveTo>
                <a:cubicBezTo>
                  <a:pt x="16921" y="0"/>
                  <a:pt x="15545" y="200"/>
                  <a:pt x="14244" y="701"/>
                </a:cubicBezTo>
                <a:cubicBezTo>
                  <a:pt x="10408" y="2202"/>
                  <a:pt x="8140" y="6138"/>
                  <a:pt x="6505" y="9907"/>
                </a:cubicBezTo>
                <a:cubicBezTo>
                  <a:pt x="1402" y="21716"/>
                  <a:pt x="1" y="36093"/>
                  <a:pt x="6972" y="46901"/>
                </a:cubicBezTo>
                <a:cubicBezTo>
                  <a:pt x="9641" y="51037"/>
                  <a:pt x="13510" y="54706"/>
                  <a:pt x="14077" y="59576"/>
                </a:cubicBezTo>
                <a:cubicBezTo>
                  <a:pt x="14644" y="64180"/>
                  <a:pt x="12143" y="68683"/>
                  <a:pt x="12676" y="73253"/>
                </a:cubicBezTo>
                <a:cubicBezTo>
                  <a:pt x="13410" y="79390"/>
                  <a:pt x="19348" y="83593"/>
                  <a:pt x="21382" y="89398"/>
                </a:cubicBezTo>
                <a:cubicBezTo>
                  <a:pt x="22216" y="91699"/>
                  <a:pt x="22383" y="94234"/>
                  <a:pt x="21916" y="96603"/>
                </a:cubicBezTo>
                <a:cubicBezTo>
                  <a:pt x="21182" y="100372"/>
                  <a:pt x="18914" y="103474"/>
                  <a:pt x="17913" y="107110"/>
                </a:cubicBezTo>
                <a:cubicBezTo>
                  <a:pt x="16312" y="112948"/>
                  <a:pt x="18180" y="118418"/>
                  <a:pt x="20749" y="123622"/>
                </a:cubicBezTo>
                <a:cubicBezTo>
                  <a:pt x="21082" y="124289"/>
                  <a:pt x="21483" y="124990"/>
                  <a:pt x="22083" y="125423"/>
                </a:cubicBezTo>
                <a:cubicBezTo>
                  <a:pt x="22221" y="125534"/>
                  <a:pt x="22405" y="125599"/>
                  <a:pt x="22559" y="125599"/>
                </a:cubicBezTo>
                <a:cubicBezTo>
                  <a:pt x="22591" y="125599"/>
                  <a:pt x="22621" y="125596"/>
                  <a:pt x="22650" y="125590"/>
                </a:cubicBezTo>
                <a:cubicBezTo>
                  <a:pt x="23017" y="125557"/>
                  <a:pt x="23217" y="125090"/>
                  <a:pt x="23317" y="124656"/>
                </a:cubicBezTo>
                <a:cubicBezTo>
                  <a:pt x="23484" y="123555"/>
                  <a:pt x="23084" y="122488"/>
                  <a:pt x="22984" y="121387"/>
                </a:cubicBezTo>
                <a:cubicBezTo>
                  <a:pt x="22850" y="120253"/>
                  <a:pt x="22884" y="119119"/>
                  <a:pt x="23050" y="117985"/>
                </a:cubicBezTo>
                <a:cubicBezTo>
                  <a:pt x="23717" y="113782"/>
                  <a:pt x="26653" y="110946"/>
                  <a:pt x="28654" y="107310"/>
                </a:cubicBezTo>
                <a:cubicBezTo>
                  <a:pt x="30989" y="103107"/>
                  <a:pt x="31723" y="98037"/>
                  <a:pt x="30656" y="93367"/>
                </a:cubicBezTo>
                <a:cubicBezTo>
                  <a:pt x="29555" y="88630"/>
                  <a:pt x="26753" y="84194"/>
                  <a:pt x="27220" y="79390"/>
                </a:cubicBezTo>
                <a:cubicBezTo>
                  <a:pt x="27654" y="75087"/>
                  <a:pt x="30589" y="71418"/>
                  <a:pt x="31356" y="67115"/>
                </a:cubicBezTo>
                <a:cubicBezTo>
                  <a:pt x="31890" y="64046"/>
                  <a:pt x="31189" y="60877"/>
                  <a:pt x="31323" y="57708"/>
                </a:cubicBezTo>
                <a:cubicBezTo>
                  <a:pt x="31523" y="51604"/>
                  <a:pt x="34759" y="46033"/>
                  <a:pt x="38561" y="41263"/>
                </a:cubicBezTo>
                <a:cubicBezTo>
                  <a:pt x="41697" y="37360"/>
                  <a:pt x="45366" y="33691"/>
                  <a:pt x="47101" y="29021"/>
                </a:cubicBezTo>
                <a:cubicBezTo>
                  <a:pt x="49036" y="24218"/>
                  <a:pt x="48502" y="18514"/>
                  <a:pt x="45533" y="14311"/>
                </a:cubicBezTo>
                <a:cubicBezTo>
                  <a:pt x="44265" y="12509"/>
                  <a:pt x="42664" y="11008"/>
                  <a:pt x="40996" y="9674"/>
                </a:cubicBezTo>
                <a:cubicBezTo>
                  <a:pt x="35593" y="5304"/>
                  <a:pt x="29255" y="1902"/>
                  <a:pt x="22483" y="501"/>
                </a:cubicBezTo>
                <a:cubicBezTo>
                  <a:pt x="21116" y="200"/>
                  <a:pt x="19706" y="0"/>
                  <a:pt x="18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5"/>
          <p:cNvSpPr/>
          <p:nvPr/>
        </p:nvSpPr>
        <p:spPr>
          <a:xfrm>
            <a:off x="698638" y="1486000"/>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5"/>
          <p:cNvSpPr/>
          <p:nvPr/>
        </p:nvSpPr>
        <p:spPr>
          <a:xfrm flipH="1">
            <a:off x="4974209" y="4426176"/>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 name="Google Shape;659;p25"/>
          <p:cNvGrpSpPr/>
          <p:nvPr/>
        </p:nvGrpSpPr>
        <p:grpSpPr>
          <a:xfrm flipH="1">
            <a:off x="-644472" y="3927965"/>
            <a:ext cx="1947310" cy="1947310"/>
            <a:chOff x="624503" y="61115"/>
            <a:chExt cx="1947310" cy="1947310"/>
          </a:xfrm>
        </p:grpSpPr>
        <p:sp>
          <p:nvSpPr>
            <p:cNvPr id="660" name="Google Shape;660;p25"/>
            <p:cNvSpPr/>
            <p:nvPr/>
          </p:nvSpPr>
          <p:spPr>
            <a:xfrm>
              <a:off x="2048296" y="171379"/>
              <a:ext cx="413839" cy="413221"/>
            </a:xfrm>
            <a:custGeom>
              <a:avLst/>
              <a:gdLst/>
              <a:ahLst/>
              <a:cxnLst/>
              <a:rect l="l" t="t" r="r" b="b"/>
              <a:pathLst>
                <a:path w="12712" h="12693" extrusionOk="0">
                  <a:moveTo>
                    <a:pt x="0" y="0"/>
                  </a:moveTo>
                  <a:lnTo>
                    <a:pt x="12712" y="12693"/>
                  </a:lnTo>
                  <a:cubicBezTo>
                    <a:pt x="12600" y="12469"/>
                    <a:pt x="12451" y="12228"/>
                    <a:pt x="12339" y="12004"/>
                  </a:cubicBezTo>
                  <a:lnTo>
                    <a:pt x="726" y="391"/>
                  </a:lnTo>
                  <a:cubicBezTo>
                    <a:pt x="503" y="242"/>
                    <a:pt x="261" y="131"/>
                    <a:pt x="0"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5"/>
            <p:cNvSpPr/>
            <p:nvPr/>
          </p:nvSpPr>
          <p:spPr>
            <a:xfrm>
              <a:off x="1913778" y="112617"/>
              <a:ext cx="605914" cy="605881"/>
            </a:xfrm>
            <a:custGeom>
              <a:avLst/>
              <a:gdLst/>
              <a:ahLst/>
              <a:cxnLst/>
              <a:rect l="l" t="t" r="r" b="b"/>
              <a:pathLst>
                <a:path w="18612" h="18611" extrusionOk="0">
                  <a:moveTo>
                    <a:pt x="1" y="0"/>
                  </a:moveTo>
                  <a:lnTo>
                    <a:pt x="18612" y="18611"/>
                  </a:lnTo>
                  <a:cubicBezTo>
                    <a:pt x="18556" y="18481"/>
                    <a:pt x="18500" y="18313"/>
                    <a:pt x="18444" y="18127"/>
                  </a:cubicBezTo>
                  <a:lnTo>
                    <a:pt x="503" y="186"/>
                  </a:lnTo>
                  <a:cubicBezTo>
                    <a:pt x="354" y="130"/>
                    <a:pt x="150" y="74"/>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5"/>
            <p:cNvSpPr/>
            <p:nvPr/>
          </p:nvSpPr>
          <p:spPr>
            <a:xfrm>
              <a:off x="1807747" y="84132"/>
              <a:ext cx="742254" cy="742221"/>
            </a:xfrm>
            <a:custGeom>
              <a:avLst/>
              <a:gdLst/>
              <a:ahLst/>
              <a:cxnLst/>
              <a:rect l="l" t="t" r="r" b="b"/>
              <a:pathLst>
                <a:path w="22800" h="22799" extrusionOk="0">
                  <a:moveTo>
                    <a:pt x="1" y="0"/>
                  </a:moveTo>
                  <a:lnTo>
                    <a:pt x="22799" y="22799"/>
                  </a:lnTo>
                  <a:cubicBezTo>
                    <a:pt x="22743" y="22650"/>
                    <a:pt x="22725" y="22519"/>
                    <a:pt x="22706" y="22370"/>
                  </a:cubicBezTo>
                  <a:lnTo>
                    <a:pt x="410" y="93"/>
                  </a:lnTo>
                  <a:cubicBezTo>
                    <a:pt x="280" y="75"/>
                    <a:pt x="131" y="19"/>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5"/>
            <p:cNvSpPr/>
            <p:nvPr/>
          </p:nvSpPr>
          <p:spPr>
            <a:xfrm>
              <a:off x="1715063" y="68375"/>
              <a:ext cx="850076" cy="849458"/>
            </a:xfrm>
            <a:custGeom>
              <a:avLst/>
              <a:gdLst/>
              <a:ahLst/>
              <a:cxnLst/>
              <a:rect l="l" t="t" r="r" b="b"/>
              <a:pathLst>
                <a:path w="26112" h="26093" extrusionOk="0">
                  <a:moveTo>
                    <a:pt x="1" y="0"/>
                  </a:moveTo>
                  <a:lnTo>
                    <a:pt x="26111" y="26093"/>
                  </a:lnTo>
                  <a:cubicBezTo>
                    <a:pt x="26111" y="25981"/>
                    <a:pt x="26093" y="25869"/>
                    <a:pt x="26056" y="25739"/>
                  </a:cubicBezTo>
                  <a:lnTo>
                    <a:pt x="373" y="38"/>
                  </a:lnTo>
                  <a:cubicBezTo>
                    <a:pt x="261" y="19"/>
                    <a:pt x="131" y="19"/>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5"/>
            <p:cNvSpPr/>
            <p:nvPr/>
          </p:nvSpPr>
          <p:spPr>
            <a:xfrm>
              <a:off x="1632047" y="61115"/>
              <a:ext cx="939147" cy="939114"/>
            </a:xfrm>
            <a:custGeom>
              <a:avLst/>
              <a:gdLst/>
              <a:ahLst/>
              <a:cxnLst/>
              <a:rect l="l" t="t" r="r" b="b"/>
              <a:pathLst>
                <a:path w="28848" h="28847" extrusionOk="0">
                  <a:moveTo>
                    <a:pt x="1" y="0"/>
                  </a:moveTo>
                  <a:lnTo>
                    <a:pt x="28848" y="28847"/>
                  </a:lnTo>
                  <a:lnTo>
                    <a:pt x="28848" y="28549"/>
                  </a:lnTo>
                  <a:lnTo>
                    <a:pt x="354" y="37"/>
                  </a:lnTo>
                  <a:cubicBezTo>
                    <a:pt x="224" y="37"/>
                    <a:pt x="113" y="37"/>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5"/>
            <p:cNvSpPr/>
            <p:nvPr/>
          </p:nvSpPr>
          <p:spPr>
            <a:xfrm>
              <a:off x="1555706" y="62320"/>
              <a:ext cx="1016107" cy="1016074"/>
            </a:xfrm>
            <a:custGeom>
              <a:avLst/>
              <a:gdLst/>
              <a:ahLst/>
              <a:cxnLst/>
              <a:rect l="l" t="t" r="r" b="b"/>
              <a:pathLst>
                <a:path w="31212" h="31211" extrusionOk="0">
                  <a:moveTo>
                    <a:pt x="317" y="0"/>
                  </a:moveTo>
                  <a:cubicBezTo>
                    <a:pt x="206" y="0"/>
                    <a:pt x="113" y="0"/>
                    <a:pt x="1" y="19"/>
                  </a:cubicBezTo>
                  <a:lnTo>
                    <a:pt x="31193" y="31211"/>
                  </a:lnTo>
                  <a:cubicBezTo>
                    <a:pt x="31193" y="31099"/>
                    <a:pt x="31211" y="30987"/>
                    <a:pt x="31211" y="30894"/>
                  </a:cubicBezTo>
                  <a:lnTo>
                    <a:pt x="317"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5"/>
            <p:cNvSpPr/>
            <p:nvPr/>
          </p:nvSpPr>
          <p:spPr>
            <a:xfrm>
              <a:off x="1484215" y="66552"/>
              <a:ext cx="1082128" cy="1081510"/>
            </a:xfrm>
            <a:custGeom>
              <a:avLst/>
              <a:gdLst/>
              <a:ahLst/>
              <a:cxnLst/>
              <a:rect l="l" t="t" r="r" b="b"/>
              <a:pathLst>
                <a:path w="33240" h="33221" extrusionOk="0">
                  <a:moveTo>
                    <a:pt x="299" y="1"/>
                  </a:moveTo>
                  <a:cubicBezTo>
                    <a:pt x="206" y="1"/>
                    <a:pt x="112" y="19"/>
                    <a:pt x="1" y="19"/>
                  </a:cubicBezTo>
                  <a:lnTo>
                    <a:pt x="33202" y="33221"/>
                  </a:lnTo>
                  <a:cubicBezTo>
                    <a:pt x="33221" y="33146"/>
                    <a:pt x="33240" y="33053"/>
                    <a:pt x="33240" y="32942"/>
                  </a:cubicBezTo>
                  <a:lnTo>
                    <a:pt x="299"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5"/>
            <p:cNvSpPr/>
            <p:nvPr/>
          </p:nvSpPr>
          <p:spPr>
            <a:xfrm>
              <a:off x="1417575" y="76254"/>
              <a:ext cx="1139685" cy="1139067"/>
            </a:xfrm>
            <a:custGeom>
              <a:avLst/>
              <a:gdLst/>
              <a:ahLst/>
              <a:cxnLst/>
              <a:rect l="l" t="t" r="r" b="b"/>
              <a:pathLst>
                <a:path w="35008" h="34989" extrusionOk="0">
                  <a:moveTo>
                    <a:pt x="280" y="0"/>
                  </a:moveTo>
                  <a:cubicBezTo>
                    <a:pt x="187" y="38"/>
                    <a:pt x="94" y="56"/>
                    <a:pt x="1" y="56"/>
                  </a:cubicBezTo>
                  <a:lnTo>
                    <a:pt x="34952" y="34989"/>
                  </a:lnTo>
                  <a:lnTo>
                    <a:pt x="35008" y="34709"/>
                  </a:lnTo>
                  <a:lnTo>
                    <a:pt x="28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5"/>
            <p:cNvSpPr/>
            <p:nvPr/>
          </p:nvSpPr>
          <p:spPr>
            <a:xfrm>
              <a:off x="1355786" y="90187"/>
              <a:ext cx="1188160" cy="1188160"/>
            </a:xfrm>
            <a:custGeom>
              <a:avLst/>
              <a:gdLst/>
              <a:ahLst/>
              <a:cxnLst/>
              <a:rect l="l" t="t" r="r" b="b"/>
              <a:pathLst>
                <a:path w="36497" h="36497" extrusionOk="0">
                  <a:moveTo>
                    <a:pt x="242" y="0"/>
                  </a:moveTo>
                  <a:cubicBezTo>
                    <a:pt x="149" y="19"/>
                    <a:pt x="56" y="38"/>
                    <a:pt x="0" y="75"/>
                  </a:cubicBezTo>
                  <a:lnTo>
                    <a:pt x="36422" y="36496"/>
                  </a:lnTo>
                  <a:cubicBezTo>
                    <a:pt x="36440" y="36403"/>
                    <a:pt x="36477" y="36310"/>
                    <a:pt x="36496" y="36236"/>
                  </a:cubicBezTo>
                  <a:lnTo>
                    <a:pt x="24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5"/>
            <p:cNvSpPr/>
            <p:nvPr/>
          </p:nvSpPr>
          <p:spPr>
            <a:xfrm>
              <a:off x="1295787" y="106530"/>
              <a:ext cx="1231165" cy="1230579"/>
            </a:xfrm>
            <a:custGeom>
              <a:avLst/>
              <a:gdLst/>
              <a:ahLst/>
              <a:cxnLst/>
              <a:rect l="l" t="t" r="r" b="b"/>
              <a:pathLst>
                <a:path w="37818" h="37800" extrusionOk="0">
                  <a:moveTo>
                    <a:pt x="261" y="1"/>
                  </a:moveTo>
                  <a:cubicBezTo>
                    <a:pt x="168" y="38"/>
                    <a:pt x="94" y="57"/>
                    <a:pt x="1" y="75"/>
                  </a:cubicBezTo>
                  <a:lnTo>
                    <a:pt x="37725" y="37799"/>
                  </a:lnTo>
                  <a:cubicBezTo>
                    <a:pt x="37762" y="37744"/>
                    <a:pt x="37781" y="37651"/>
                    <a:pt x="37818" y="37576"/>
                  </a:cubicBezTo>
                  <a:lnTo>
                    <a:pt x="26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5"/>
            <p:cNvSpPr/>
            <p:nvPr/>
          </p:nvSpPr>
          <p:spPr>
            <a:xfrm>
              <a:off x="1239467" y="126551"/>
              <a:ext cx="1267496" cy="1266910"/>
            </a:xfrm>
            <a:custGeom>
              <a:avLst/>
              <a:gdLst/>
              <a:ahLst/>
              <a:cxnLst/>
              <a:rect l="l" t="t" r="r" b="b"/>
              <a:pathLst>
                <a:path w="38934" h="38916" extrusionOk="0">
                  <a:moveTo>
                    <a:pt x="242" y="0"/>
                  </a:moveTo>
                  <a:cubicBezTo>
                    <a:pt x="168" y="19"/>
                    <a:pt x="75" y="75"/>
                    <a:pt x="0" y="93"/>
                  </a:cubicBezTo>
                  <a:lnTo>
                    <a:pt x="38841" y="38915"/>
                  </a:lnTo>
                  <a:cubicBezTo>
                    <a:pt x="38878" y="38841"/>
                    <a:pt x="38897" y="38785"/>
                    <a:pt x="38934" y="38710"/>
                  </a:cubicBezTo>
                  <a:lnTo>
                    <a:pt x="24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5"/>
            <p:cNvSpPr/>
            <p:nvPr/>
          </p:nvSpPr>
          <p:spPr>
            <a:xfrm>
              <a:off x="1186142" y="148949"/>
              <a:ext cx="1297805" cy="1299042"/>
            </a:xfrm>
            <a:custGeom>
              <a:avLst/>
              <a:gdLst/>
              <a:ahLst/>
              <a:cxnLst/>
              <a:rect l="l" t="t" r="r" b="b"/>
              <a:pathLst>
                <a:path w="39865" h="39903" extrusionOk="0">
                  <a:moveTo>
                    <a:pt x="224" y="1"/>
                  </a:moveTo>
                  <a:cubicBezTo>
                    <a:pt x="149" y="38"/>
                    <a:pt x="93" y="75"/>
                    <a:pt x="0" y="131"/>
                  </a:cubicBezTo>
                  <a:lnTo>
                    <a:pt x="39772" y="39902"/>
                  </a:lnTo>
                  <a:cubicBezTo>
                    <a:pt x="39790" y="39809"/>
                    <a:pt x="39846" y="39735"/>
                    <a:pt x="39865" y="39679"/>
                  </a:cubicBezTo>
                  <a:lnTo>
                    <a:pt x="224"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5"/>
            <p:cNvSpPr/>
            <p:nvPr/>
          </p:nvSpPr>
          <p:spPr>
            <a:xfrm>
              <a:off x="1135258" y="174993"/>
              <a:ext cx="1323849" cy="1323882"/>
            </a:xfrm>
            <a:custGeom>
              <a:avLst/>
              <a:gdLst/>
              <a:ahLst/>
              <a:cxnLst/>
              <a:rect l="l" t="t" r="r" b="b"/>
              <a:pathLst>
                <a:path w="40665" h="40666" extrusionOk="0">
                  <a:moveTo>
                    <a:pt x="205" y="1"/>
                  </a:moveTo>
                  <a:cubicBezTo>
                    <a:pt x="130" y="38"/>
                    <a:pt x="74" y="75"/>
                    <a:pt x="0" y="113"/>
                  </a:cubicBezTo>
                  <a:lnTo>
                    <a:pt x="40553" y="40665"/>
                  </a:lnTo>
                  <a:cubicBezTo>
                    <a:pt x="40572" y="40591"/>
                    <a:pt x="40609" y="40517"/>
                    <a:pt x="40665" y="40461"/>
                  </a:cubicBezTo>
                  <a:lnTo>
                    <a:pt x="205"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5"/>
            <p:cNvSpPr/>
            <p:nvPr/>
          </p:nvSpPr>
          <p:spPr>
            <a:xfrm>
              <a:off x="1086165" y="202893"/>
              <a:ext cx="1345075" cy="1344456"/>
            </a:xfrm>
            <a:custGeom>
              <a:avLst/>
              <a:gdLst/>
              <a:ahLst/>
              <a:cxnLst/>
              <a:rect l="l" t="t" r="r" b="b"/>
              <a:pathLst>
                <a:path w="41317" h="41298" extrusionOk="0">
                  <a:moveTo>
                    <a:pt x="205" y="0"/>
                  </a:moveTo>
                  <a:cubicBezTo>
                    <a:pt x="131" y="56"/>
                    <a:pt x="56" y="93"/>
                    <a:pt x="1" y="112"/>
                  </a:cubicBezTo>
                  <a:lnTo>
                    <a:pt x="41168" y="41297"/>
                  </a:lnTo>
                  <a:lnTo>
                    <a:pt x="41316" y="41093"/>
                  </a:lnTo>
                  <a:lnTo>
                    <a:pt x="20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5"/>
            <p:cNvSpPr/>
            <p:nvPr/>
          </p:nvSpPr>
          <p:spPr>
            <a:xfrm>
              <a:off x="1040132" y="233169"/>
              <a:ext cx="1360799" cy="1360832"/>
            </a:xfrm>
            <a:custGeom>
              <a:avLst/>
              <a:gdLst/>
              <a:ahLst/>
              <a:cxnLst/>
              <a:rect l="l" t="t" r="r" b="b"/>
              <a:pathLst>
                <a:path w="41800" h="41801" extrusionOk="0">
                  <a:moveTo>
                    <a:pt x="205" y="1"/>
                  </a:moveTo>
                  <a:cubicBezTo>
                    <a:pt x="130" y="56"/>
                    <a:pt x="56" y="94"/>
                    <a:pt x="0" y="131"/>
                  </a:cubicBezTo>
                  <a:lnTo>
                    <a:pt x="41670" y="41800"/>
                  </a:lnTo>
                  <a:cubicBezTo>
                    <a:pt x="41707" y="41707"/>
                    <a:pt x="41744" y="41651"/>
                    <a:pt x="41800" y="41596"/>
                  </a:cubicBezTo>
                  <a:lnTo>
                    <a:pt x="205"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5"/>
            <p:cNvSpPr/>
            <p:nvPr/>
          </p:nvSpPr>
          <p:spPr>
            <a:xfrm>
              <a:off x="995890" y="265268"/>
              <a:ext cx="1372323" cy="1372356"/>
            </a:xfrm>
            <a:custGeom>
              <a:avLst/>
              <a:gdLst/>
              <a:ahLst/>
              <a:cxnLst/>
              <a:rect l="l" t="t" r="r" b="b"/>
              <a:pathLst>
                <a:path w="42154" h="42155" extrusionOk="0">
                  <a:moveTo>
                    <a:pt x="187" y="1"/>
                  </a:moveTo>
                  <a:cubicBezTo>
                    <a:pt x="112" y="38"/>
                    <a:pt x="75" y="94"/>
                    <a:pt x="1" y="131"/>
                  </a:cubicBezTo>
                  <a:lnTo>
                    <a:pt x="42005" y="42154"/>
                  </a:lnTo>
                  <a:cubicBezTo>
                    <a:pt x="42061" y="42080"/>
                    <a:pt x="42098" y="42024"/>
                    <a:pt x="42154" y="41968"/>
                  </a:cubicBezTo>
                  <a:lnTo>
                    <a:pt x="187"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5"/>
            <p:cNvSpPr/>
            <p:nvPr/>
          </p:nvSpPr>
          <p:spPr>
            <a:xfrm>
              <a:off x="954676" y="299809"/>
              <a:ext cx="1379616" cy="1380234"/>
            </a:xfrm>
            <a:custGeom>
              <a:avLst/>
              <a:gdLst/>
              <a:ahLst/>
              <a:cxnLst/>
              <a:rect l="l" t="t" r="r" b="b"/>
              <a:pathLst>
                <a:path w="42378" h="42397" extrusionOk="0">
                  <a:moveTo>
                    <a:pt x="168" y="1"/>
                  </a:moveTo>
                  <a:cubicBezTo>
                    <a:pt x="94" y="57"/>
                    <a:pt x="57" y="94"/>
                    <a:pt x="1" y="168"/>
                  </a:cubicBezTo>
                  <a:lnTo>
                    <a:pt x="42229" y="42396"/>
                  </a:lnTo>
                  <a:cubicBezTo>
                    <a:pt x="42247" y="42322"/>
                    <a:pt x="42303" y="42247"/>
                    <a:pt x="42378" y="42210"/>
                  </a:cubicBezTo>
                  <a:lnTo>
                    <a:pt x="168"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5"/>
            <p:cNvSpPr/>
            <p:nvPr/>
          </p:nvSpPr>
          <p:spPr>
            <a:xfrm>
              <a:off x="914698" y="336791"/>
              <a:ext cx="1382025" cy="1382611"/>
            </a:xfrm>
            <a:custGeom>
              <a:avLst/>
              <a:gdLst/>
              <a:ahLst/>
              <a:cxnLst/>
              <a:rect l="l" t="t" r="r" b="b"/>
              <a:pathLst>
                <a:path w="42452" h="42470" extrusionOk="0">
                  <a:moveTo>
                    <a:pt x="168" y="0"/>
                  </a:moveTo>
                  <a:lnTo>
                    <a:pt x="1" y="168"/>
                  </a:lnTo>
                  <a:lnTo>
                    <a:pt x="42303" y="42470"/>
                  </a:lnTo>
                  <a:cubicBezTo>
                    <a:pt x="42340" y="42395"/>
                    <a:pt x="42415" y="42340"/>
                    <a:pt x="42452" y="42284"/>
                  </a:cubicBezTo>
                  <a:lnTo>
                    <a:pt x="168"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5"/>
            <p:cNvSpPr/>
            <p:nvPr/>
          </p:nvSpPr>
          <p:spPr>
            <a:xfrm>
              <a:off x="877130" y="375564"/>
              <a:ext cx="1381439" cy="1380820"/>
            </a:xfrm>
            <a:custGeom>
              <a:avLst/>
              <a:gdLst/>
              <a:ahLst/>
              <a:cxnLst/>
              <a:rect l="l" t="t" r="r" b="b"/>
              <a:pathLst>
                <a:path w="42434" h="42415" extrusionOk="0">
                  <a:moveTo>
                    <a:pt x="150" y="0"/>
                  </a:moveTo>
                  <a:lnTo>
                    <a:pt x="1" y="168"/>
                  </a:lnTo>
                  <a:lnTo>
                    <a:pt x="42247" y="42414"/>
                  </a:lnTo>
                  <a:cubicBezTo>
                    <a:pt x="42303" y="42358"/>
                    <a:pt x="42359" y="42321"/>
                    <a:pt x="42433" y="42247"/>
                  </a:cubicBezTo>
                  <a:lnTo>
                    <a:pt x="15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5"/>
            <p:cNvSpPr/>
            <p:nvPr/>
          </p:nvSpPr>
          <p:spPr>
            <a:xfrm>
              <a:off x="842003" y="416746"/>
              <a:ext cx="1375351" cy="1374765"/>
            </a:xfrm>
            <a:custGeom>
              <a:avLst/>
              <a:gdLst/>
              <a:ahLst/>
              <a:cxnLst/>
              <a:rect l="l" t="t" r="r" b="b"/>
              <a:pathLst>
                <a:path w="42247" h="42229" extrusionOk="0">
                  <a:moveTo>
                    <a:pt x="149" y="1"/>
                  </a:moveTo>
                  <a:cubicBezTo>
                    <a:pt x="93" y="56"/>
                    <a:pt x="56" y="112"/>
                    <a:pt x="0" y="187"/>
                  </a:cubicBezTo>
                  <a:lnTo>
                    <a:pt x="42061" y="42228"/>
                  </a:lnTo>
                  <a:cubicBezTo>
                    <a:pt x="42117" y="42191"/>
                    <a:pt x="42172" y="42154"/>
                    <a:pt x="42247" y="42098"/>
                  </a:cubicBezTo>
                  <a:lnTo>
                    <a:pt x="149"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5"/>
            <p:cNvSpPr/>
            <p:nvPr/>
          </p:nvSpPr>
          <p:spPr>
            <a:xfrm>
              <a:off x="808666" y="459751"/>
              <a:ext cx="1365682" cy="1365682"/>
            </a:xfrm>
            <a:custGeom>
              <a:avLst/>
              <a:gdLst/>
              <a:ahLst/>
              <a:cxnLst/>
              <a:rect l="l" t="t" r="r" b="b"/>
              <a:pathLst>
                <a:path w="41950" h="41950" extrusionOk="0">
                  <a:moveTo>
                    <a:pt x="150" y="1"/>
                  </a:moveTo>
                  <a:cubicBezTo>
                    <a:pt x="94" y="75"/>
                    <a:pt x="57" y="113"/>
                    <a:pt x="1" y="187"/>
                  </a:cubicBezTo>
                  <a:lnTo>
                    <a:pt x="41763" y="41950"/>
                  </a:lnTo>
                  <a:cubicBezTo>
                    <a:pt x="41801" y="41894"/>
                    <a:pt x="41875" y="41838"/>
                    <a:pt x="41950" y="41801"/>
                  </a:cubicBezTo>
                  <a:lnTo>
                    <a:pt x="15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5"/>
            <p:cNvSpPr/>
            <p:nvPr/>
          </p:nvSpPr>
          <p:spPr>
            <a:xfrm>
              <a:off x="777186" y="505198"/>
              <a:ext cx="1351716" cy="1351749"/>
            </a:xfrm>
            <a:custGeom>
              <a:avLst/>
              <a:gdLst/>
              <a:ahLst/>
              <a:cxnLst/>
              <a:rect l="l" t="t" r="r" b="b"/>
              <a:pathLst>
                <a:path w="41521" h="41522" extrusionOk="0">
                  <a:moveTo>
                    <a:pt x="130" y="1"/>
                  </a:moveTo>
                  <a:lnTo>
                    <a:pt x="0" y="206"/>
                  </a:lnTo>
                  <a:lnTo>
                    <a:pt x="41316" y="41521"/>
                  </a:lnTo>
                  <a:cubicBezTo>
                    <a:pt x="41372" y="41447"/>
                    <a:pt x="41446" y="41410"/>
                    <a:pt x="41521" y="41354"/>
                  </a:cubicBezTo>
                  <a:lnTo>
                    <a:pt x="13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5"/>
            <p:cNvSpPr/>
            <p:nvPr/>
          </p:nvSpPr>
          <p:spPr>
            <a:xfrm>
              <a:off x="748700" y="553087"/>
              <a:ext cx="1332346" cy="1331727"/>
            </a:xfrm>
            <a:custGeom>
              <a:avLst/>
              <a:gdLst/>
              <a:ahLst/>
              <a:cxnLst/>
              <a:rect l="l" t="t" r="r" b="b"/>
              <a:pathLst>
                <a:path w="40926" h="40907" extrusionOk="0">
                  <a:moveTo>
                    <a:pt x="131" y="0"/>
                  </a:moveTo>
                  <a:cubicBezTo>
                    <a:pt x="75" y="56"/>
                    <a:pt x="56" y="130"/>
                    <a:pt x="0" y="205"/>
                  </a:cubicBezTo>
                  <a:lnTo>
                    <a:pt x="40721" y="40907"/>
                  </a:lnTo>
                  <a:cubicBezTo>
                    <a:pt x="40795" y="40869"/>
                    <a:pt x="40851" y="40813"/>
                    <a:pt x="40925" y="40795"/>
                  </a:cubicBezTo>
                  <a:lnTo>
                    <a:pt x="131"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5"/>
            <p:cNvSpPr/>
            <p:nvPr/>
          </p:nvSpPr>
          <p:spPr>
            <a:xfrm>
              <a:off x="722656" y="602766"/>
              <a:ext cx="1308711" cy="1308092"/>
            </a:xfrm>
            <a:custGeom>
              <a:avLst/>
              <a:gdLst/>
              <a:ahLst/>
              <a:cxnLst/>
              <a:rect l="l" t="t" r="r" b="b"/>
              <a:pathLst>
                <a:path w="40200" h="40181" extrusionOk="0">
                  <a:moveTo>
                    <a:pt x="112" y="0"/>
                  </a:moveTo>
                  <a:cubicBezTo>
                    <a:pt x="56" y="75"/>
                    <a:pt x="37" y="149"/>
                    <a:pt x="0" y="205"/>
                  </a:cubicBezTo>
                  <a:lnTo>
                    <a:pt x="39957" y="40181"/>
                  </a:lnTo>
                  <a:cubicBezTo>
                    <a:pt x="40032" y="40162"/>
                    <a:pt x="40125" y="40125"/>
                    <a:pt x="40199" y="40088"/>
                  </a:cubicBezTo>
                  <a:lnTo>
                    <a:pt x="11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5"/>
            <p:cNvSpPr/>
            <p:nvPr/>
          </p:nvSpPr>
          <p:spPr>
            <a:xfrm>
              <a:off x="699021" y="654854"/>
              <a:ext cx="1279021" cy="1280258"/>
            </a:xfrm>
            <a:custGeom>
              <a:avLst/>
              <a:gdLst/>
              <a:ahLst/>
              <a:cxnLst/>
              <a:rect l="l" t="t" r="r" b="b"/>
              <a:pathLst>
                <a:path w="39288" h="39326" extrusionOk="0">
                  <a:moveTo>
                    <a:pt x="93" y="1"/>
                  </a:moveTo>
                  <a:cubicBezTo>
                    <a:pt x="75" y="75"/>
                    <a:pt x="19" y="168"/>
                    <a:pt x="0" y="243"/>
                  </a:cubicBezTo>
                  <a:lnTo>
                    <a:pt x="39083" y="39325"/>
                  </a:lnTo>
                  <a:cubicBezTo>
                    <a:pt x="39157" y="39307"/>
                    <a:pt x="39213" y="39251"/>
                    <a:pt x="39288" y="39232"/>
                  </a:cubicBezTo>
                  <a:lnTo>
                    <a:pt x="93"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5"/>
            <p:cNvSpPr/>
            <p:nvPr/>
          </p:nvSpPr>
          <p:spPr>
            <a:xfrm>
              <a:off x="677209" y="710588"/>
              <a:ext cx="1245717" cy="1245099"/>
            </a:xfrm>
            <a:custGeom>
              <a:avLst/>
              <a:gdLst/>
              <a:ahLst/>
              <a:cxnLst/>
              <a:rect l="l" t="t" r="r" b="b"/>
              <a:pathLst>
                <a:path w="38265" h="38246" extrusionOk="0">
                  <a:moveTo>
                    <a:pt x="93" y="1"/>
                  </a:moveTo>
                  <a:cubicBezTo>
                    <a:pt x="56" y="57"/>
                    <a:pt x="37" y="150"/>
                    <a:pt x="0" y="224"/>
                  </a:cubicBezTo>
                  <a:lnTo>
                    <a:pt x="38003" y="38246"/>
                  </a:lnTo>
                  <a:cubicBezTo>
                    <a:pt x="38097" y="38246"/>
                    <a:pt x="38190" y="38190"/>
                    <a:pt x="38264" y="38172"/>
                  </a:cubicBezTo>
                  <a:lnTo>
                    <a:pt x="93"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5"/>
            <p:cNvSpPr/>
            <p:nvPr/>
          </p:nvSpPr>
          <p:spPr>
            <a:xfrm>
              <a:off x="659630" y="768764"/>
              <a:ext cx="1205707" cy="1205707"/>
            </a:xfrm>
            <a:custGeom>
              <a:avLst/>
              <a:gdLst/>
              <a:ahLst/>
              <a:cxnLst/>
              <a:rect l="l" t="t" r="r" b="b"/>
              <a:pathLst>
                <a:path w="37036" h="37036" extrusionOk="0">
                  <a:moveTo>
                    <a:pt x="75" y="0"/>
                  </a:moveTo>
                  <a:cubicBezTo>
                    <a:pt x="38" y="94"/>
                    <a:pt x="19" y="168"/>
                    <a:pt x="1" y="261"/>
                  </a:cubicBezTo>
                  <a:lnTo>
                    <a:pt x="36775" y="37036"/>
                  </a:lnTo>
                  <a:cubicBezTo>
                    <a:pt x="36850" y="37017"/>
                    <a:pt x="36943" y="36980"/>
                    <a:pt x="37036" y="36961"/>
                  </a:cubicBezTo>
                  <a:lnTo>
                    <a:pt x="7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5"/>
            <p:cNvSpPr/>
            <p:nvPr/>
          </p:nvSpPr>
          <p:spPr>
            <a:xfrm>
              <a:off x="644492" y="829967"/>
              <a:ext cx="1158470" cy="1159056"/>
            </a:xfrm>
            <a:custGeom>
              <a:avLst/>
              <a:gdLst/>
              <a:ahLst/>
              <a:cxnLst/>
              <a:rect l="l" t="t" r="r" b="b"/>
              <a:pathLst>
                <a:path w="35585" h="35603" extrusionOk="0">
                  <a:moveTo>
                    <a:pt x="75" y="0"/>
                  </a:moveTo>
                  <a:lnTo>
                    <a:pt x="0" y="279"/>
                  </a:lnTo>
                  <a:lnTo>
                    <a:pt x="35342" y="35603"/>
                  </a:lnTo>
                  <a:cubicBezTo>
                    <a:pt x="35417" y="35603"/>
                    <a:pt x="35528" y="35565"/>
                    <a:pt x="35584" y="35547"/>
                  </a:cubicBezTo>
                  <a:lnTo>
                    <a:pt x="7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5"/>
            <p:cNvSpPr/>
            <p:nvPr/>
          </p:nvSpPr>
          <p:spPr>
            <a:xfrm>
              <a:off x="632967" y="895402"/>
              <a:ext cx="1105763" cy="1103907"/>
            </a:xfrm>
            <a:custGeom>
              <a:avLst/>
              <a:gdLst/>
              <a:ahLst/>
              <a:cxnLst/>
              <a:rect l="l" t="t" r="r" b="b"/>
              <a:pathLst>
                <a:path w="33966" h="33909" extrusionOk="0">
                  <a:moveTo>
                    <a:pt x="56" y="0"/>
                  </a:moveTo>
                  <a:cubicBezTo>
                    <a:pt x="19" y="93"/>
                    <a:pt x="19" y="186"/>
                    <a:pt x="1" y="279"/>
                  </a:cubicBezTo>
                  <a:lnTo>
                    <a:pt x="33649" y="33909"/>
                  </a:lnTo>
                  <a:cubicBezTo>
                    <a:pt x="33761" y="33909"/>
                    <a:pt x="33854" y="33909"/>
                    <a:pt x="33965" y="33890"/>
                  </a:cubicBezTo>
                  <a:lnTo>
                    <a:pt x="56"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5"/>
            <p:cNvSpPr/>
            <p:nvPr/>
          </p:nvSpPr>
          <p:spPr>
            <a:xfrm>
              <a:off x="626293" y="963866"/>
              <a:ext cx="1042769" cy="1042672"/>
            </a:xfrm>
            <a:custGeom>
              <a:avLst/>
              <a:gdLst/>
              <a:ahLst/>
              <a:cxnLst/>
              <a:rect l="l" t="t" r="r" b="b"/>
              <a:pathLst>
                <a:path w="32031" h="32028" extrusionOk="0">
                  <a:moveTo>
                    <a:pt x="20" y="0"/>
                  </a:moveTo>
                  <a:cubicBezTo>
                    <a:pt x="20" y="93"/>
                    <a:pt x="1" y="223"/>
                    <a:pt x="1" y="317"/>
                  </a:cubicBezTo>
                  <a:lnTo>
                    <a:pt x="31714" y="32011"/>
                  </a:lnTo>
                  <a:cubicBezTo>
                    <a:pt x="31751" y="32023"/>
                    <a:pt x="31788" y="32027"/>
                    <a:pt x="31825" y="32027"/>
                  </a:cubicBezTo>
                  <a:cubicBezTo>
                    <a:pt x="31898" y="32027"/>
                    <a:pt x="31968" y="32011"/>
                    <a:pt x="32030" y="32011"/>
                  </a:cubicBezTo>
                  <a:lnTo>
                    <a:pt x="2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5"/>
            <p:cNvSpPr/>
            <p:nvPr/>
          </p:nvSpPr>
          <p:spPr>
            <a:xfrm>
              <a:off x="624503" y="1038384"/>
              <a:ext cx="970627" cy="970041"/>
            </a:xfrm>
            <a:custGeom>
              <a:avLst/>
              <a:gdLst/>
              <a:ahLst/>
              <a:cxnLst/>
              <a:rect l="l" t="t" r="r" b="b"/>
              <a:pathLst>
                <a:path w="29815" h="29797" extrusionOk="0">
                  <a:moveTo>
                    <a:pt x="0" y="0"/>
                  </a:moveTo>
                  <a:lnTo>
                    <a:pt x="0" y="317"/>
                  </a:lnTo>
                  <a:lnTo>
                    <a:pt x="29480" y="29796"/>
                  </a:lnTo>
                  <a:lnTo>
                    <a:pt x="29815" y="29796"/>
                  </a:lnTo>
                  <a:lnTo>
                    <a:pt x="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5"/>
            <p:cNvSpPr/>
            <p:nvPr/>
          </p:nvSpPr>
          <p:spPr>
            <a:xfrm>
              <a:off x="628116" y="1118339"/>
              <a:ext cx="886440" cy="886440"/>
            </a:xfrm>
            <a:custGeom>
              <a:avLst/>
              <a:gdLst/>
              <a:ahLst/>
              <a:cxnLst/>
              <a:rect l="l" t="t" r="r" b="b"/>
              <a:pathLst>
                <a:path w="27229" h="27229" extrusionOk="0">
                  <a:moveTo>
                    <a:pt x="1" y="1"/>
                  </a:moveTo>
                  <a:lnTo>
                    <a:pt x="1" y="1"/>
                  </a:lnTo>
                  <a:cubicBezTo>
                    <a:pt x="19" y="150"/>
                    <a:pt x="38" y="261"/>
                    <a:pt x="38" y="373"/>
                  </a:cubicBezTo>
                  <a:lnTo>
                    <a:pt x="26856" y="27210"/>
                  </a:lnTo>
                  <a:cubicBezTo>
                    <a:pt x="26968" y="27228"/>
                    <a:pt x="27079" y="27228"/>
                    <a:pt x="27228" y="27228"/>
                  </a:cubicBezTo>
                  <a:lnTo>
                    <a:pt x="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5"/>
            <p:cNvSpPr/>
            <p:nvPr/>
          </p:nvSpPr>
          <p:spPr>
            <a:xfrm>
              <a:off x="639641" y="1207410"/>
              <a:ext cx="786464" cy="785845"/>
            </a:xfrm>
            <a:custGeom>
              <a:avLst/>
              <a:gdLst/>
              <a:ahLst/>
              <a:cxnLst/>
              <a:rect l="l" t="t" r="r" b="b"/>
              <a:pathLst>
                <a:path w="24158" h="24139" extrusionOk="0">
                  <a:moveTo>
                    <a:pt x="0" y="1"/>
                  </a:moveTo>
                  <a:lnTo>
                    <a:pt x="0" y="1"/>
                  </a:lnTo>
                  <a:cubicBezTo>
                    <a:pt x="38" y="131"/>
                    <a:pt x="56" y="280"/>
                    <a:pt x="75" y="392"/>
                  </a:cubicBezTo>
                  <a:lnTo>
                    <a:pt x="23766" y="24064"/>
                  </a:lnTo>
                  <a:cubicBezTo>
                    <a:pt x="23897" y="24102"/>
                    <a:pt x="24046" y="24120"/>
                    <a:pt x="24157" y="24139"/>
                  </a:cubicBezTo>
                  <a:lnTo>
                    <a:pt x="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5"/>
            <p:cNvSpPr/>
            <p:nvPr/>
          </p:nvSpPr>
          <p:spPr>
            <a:xfrm>
              <a:off x="663276" y="1306767"/>
              <a:ext cx="662852" cy="662885"/>
            </a:xfrm>
            <a:custGeom>
              <a:avLst/>
              <a:gdLst/>
              <a:ahLst/>
              <a:cxnLst/>
              <a:rect l="l" t="t" r="r" b="b"/>
              <a:pathLst>
                <a:path w="20361" h="20362" extrusionOk="0">
                  <a:moveTo>
                    <a:pt x="0" y="1"/>
                  </a:moveTo>
                  <a:lnTo>
                    <a:pt x="0" y="1"/>
                  </a:lnTo>
                  <a:cubicBezTo>
                    <a:pt x="56" y="168"/>
                    <a:pt x="93" y="336"/>
                    <a:pt x="130" y="466"/>
                  </a:cubicBezTo>
                  <a:lnTo>
                    <a:pt x="19895" y="20231"/>
                  </a:lnTo>
                  <a:cubicBezTo>
                    <a:pt x="20063" y="20268"/>
                    <a:pt x="20193" y="20324"/>
                    <a:pt x="20360" y="20361"/>
                  </a:cubicBezTo>
                  <a:lnTo>
                    <a:pt x="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5"/>
            <p:cNvSpPr/>
            <p:nvPr/>
          </p:nvSpPr>
          <p:spPr>
            <a:xfrm>
              <a:off x="706899" y="1427970"/>
              <a:ext cx="498645" cy="498645"/>
            </a:xfrm>
            <a:custGeom>
              <a:avLst/>
              <a:gdLst/>
              <a:ahLst/>
              <a:cxnLst/>
              <a:rect l="l" t="t" r="r" b="b"/>
              <a:pathLst>
                <a:path w="15317" h="15317" extrusionOk="0">
                  <a:moveTo>
                    <a:pt x="0" y="0"/>
                  </a:moveTo>
                  <a:lnTo>
                    <a:pt x="0" y="0"/>
                  </a:lnTo>
                  <a:cubicBezTo>
                    <a:pt x="112" y="205"/>
                    <a:pt x="186" y="409"/>
                    <a:pt x="298" y="614"/>
                  </a:cubicBezTo>
                  <a:lnTo>
                    <a:pt x="14721" y="15038"/>
                  </a:lnTo>
                  <a:cubicBezTo>
                    <a:pt x="14926" y="15131"/>
                    <a:pt x="15112" y="15224"/>
                    <a:pt x="15317" y="15317"/>
                  </a:cubicBezTo>
                  <a:lnTo>
                    <a:pt x="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5"/>
            <p:cNvSpPr/>
            <p:nvPr/>
          </p:nvSpPr>
          <p:spPr>
            <a:xfrm>
              <a:off x="811694" y="1609106"/>
              <a:ext cx="211510" cy="211477"/>
            </a:xfrm>
            <a:custGeom>
              <a:avLst/>
              <a:gdLst/>
              <a:ahLst/>
              <a:cxnLst/>
              <a:rect l="l" t="t" r="r" b="b"/>
              <a:pathLst>
                <a:path w="6497" h="6496" extrusionOk="0">
                  <a:moveTo>
                    <a:pt x="1" y="1"/>
                  </a:moveTo>
                  <a:cubicBezTo>
                    <a:pt x="392" y="540"/>
                    <a:pt x="801" y="1061"/>
                    <a:pt x="1211" y="1545"/>
                  </a:cubicBezTo>
                  <a:lnTo>
                    <a:pt x="4989" y="5305"/>
                  </a:lnTo>
                  <a:cubicBezTo>
                    <a:pt x="5472" y="5733"/>
                    <a:pt x="5975" y="6124"/>
                    <a:pt x="6496" y="6496"/>
                  </a:cubicBezTo>
                  <a:lnTo>
                    <a:pt x="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 name="Google Shape;696;p25"/>
          <p:cNvSpPr txBox="1">
            <a:spLocks noGrp="1"/>
          </p:cNvSpPr>
          <p:nvPr>
            <p:ph type="subTitle" idx="4"/>
          </p:nvPr>
        </p:nvSpPr>
        <p:spPr>
          <a:xfrm>
            <a:off x="531013" y="2327575"/>
            <a:ext cx="2455200" cy="6588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
        <p:nvSpPr>
          <p:cNvPr id="697" name="Google Shape;697;p25"/>
          <p:cNvSpPr txBox="1">
            <a:spLocks noGrp="1"/>
          </p:cNvSpPr>
          <p:nvPr>
            <p:ph type="subTitle" idx="5"/>
          </p:nvPr>
        </p:nvSpPr>
        <p:spPr>
          <a:xfrm>
            <a:off x="3335400" y="2327575"/>
            <a:ext cx="2455200" cy="658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98" name="Google Shape;698;p25"/>
          <p:cNvSpPr txBox="1">
            <a:spLocks noGrp="1"/>
          </p:cNvSpPr>
          <p:nvPr>
            <p:ph type="subTitle" idx="6"/>
          </p:nvPr>
        </p:nvSpPr>
        <p:spPr>
          <a:xfrm>
            <a:off x="6157787" y="2327575"/>
            <a:ext cx="2455200" cy="658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 text ">
  <p:cSld name="CUSTOM_12">
    <p:spTree>
      <p:nvGrpSpPr>
        <p:cNvPr id="1" name="Shape 699"/>
        <p:cNvGrpSpPr/>
        <p:nvPr/>
      </p:nvGrpSpPr>
      <p:grpSpPr>
        <a:xfrm>
          <a:off x="0" y="0"/>
          <a:ext cx="0" cy="0"/>
          <a:chOff x="0" y="0"/>
          <a:chExt cx="0" cy="0"/>
        </a:xfrm>
      </p:grpSpPr>
      <p:grpSp>
        <p:nvGrpSpPr>
          <p:cNvPr id="700" name="Google Shape;700;p26"/>
          <p:cNvGrpSpPr/>
          <p:nvPr/>
        </p:nvGrpSpPr>
        <p:grpSpPr>
          <a:xfrm rot="10800000">
            <a:off x="6996270" y="1345852"/>
            <a:ext cx="1643724" cy="1643724"/>
            <a:chOff x="624503" y="61115"/>
            <a:chExt cx="1947310" cy="1947310"/>
          </a:xfrm>
        </p:grpSpPr>
        <p:sp>
          <p:nvSpPr>
            <p:cNvPr id="701" name="Google Shape;701;p26"/>
            <p:cNvSpPr/>
            <p:nvPr/>
          </p:nvSpPr>
          <p:spPr>
            <a:xfrm>
              <a:off x="2048296" y="171379"/>
              <a:ext cx="413839" cy="413221"/>
            </a:xfrm>
            <a:custGeom>
              <a:avLst/>
              <a:gdLst/>
              <a:ahLst/>
              <a:cxnLst/>
              <a:rect l="l" t="t" r="r" b="b"/>
              <a:pathLst>
                <a:path w="12712" h="12693" extrusionOk="0">
                  <a:moveTo>
                    <a:pt x="0" y="0"/>
                  </a:moveTo>
                  <a:lnTo>
                    <a:pt x="12712" y="12693"/>
                  </a:lnTo>
                  <a:cubicBezTo>
                    <a:pt x="12600" y="12469"/>
                    <a:pt x="12451" y="12228"/>
                    <a:pt x="12339" y="12004"/>
                  </a:cubicBezTo>
                  <a:lnTo>
                    <a:pt x="726" y="391"/>
                  </a:lnTo>
                  <a:cubicBezTo>
                    <a:pt x="503" y="242"/>
                    <a:pt x="261" y="131"/>
                    <a:pt x="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6"/>
            <p:cNvSpPr/>
            <p:nvPr/>
          </p:nvSpPr>
          <p:spPr>
            <a:xfrm>
              <a:off x="1913778" y="112617"/>
              <a:ext cx="605914" cy="605881"/>
            </a:xfrm>
            <a:custGeom>
              <a:avLst/>
              <a:gdLst/>
              <a:ahLst/>
              <a:cxnLst/>
              <a:rect l="l" t="t" r="r" b="b"/>
              <a:pathLst>
                <a:path w="18612" h="18611" extrusionOk="0">
                  <a:moveTo>
                    <a:pt x="1" y="0"/>
                  </a:moveTo>
                  <a:lnTo>
                    <a:pt x="18612" y="18611"/>
                  </a:lnTo>
                  <a:cubicBezTo>
                    <a:pt x="18556" y="18481"/>
                    <a:pt x="18500" y="18313"/>
                    <a:pt x="18444" y="18127"/>
                  </a:cubicBezTo>
                  <a:lnTo>
                    <a:pt x="503" y="186"/>
                  </a:lnTo>
                  <a:cubicBezTo>
                    <a:pt x="354" y="130"/>
                    <a:pt x="150" y="74"/>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6"/>
            <p:cNvSpPr/>
            <p:nvPr/>
          </p:nvSpPr>
          <p:spPr>
            <a:xfrm>
              <a:off x="1807747" y="84132"/>
              <a:ext cx="742254" cy="742221"/>
            </a:xfrm>
            <a:custGeom>
              <a:avLst/>
              <a:gdLst/>
              <a:ahLst/>
              <a:cxnLst/>
              <a:rect l="l" t="t" r="r" b="b"/>
              <a:pathLst>
                <a:path w="22800" h="22799" extrusionOk="0">
                  <a:moveTo>
                    <a:pt x="1" y="0"/>
                  </a:moveTo>
                  <a:lnTo>
                    <a:pt x="22799" y="22799"/>
                  </a:lnTo>
                  <a:cubicBezTo>
                    <a:pt x="22743" y="22650"/>
                    <a:pt x="22725" y="22519"/>
                    <a:pt x="22706" y="22370"/>
                  </a:cubicBezTo>
                  <a:lnTo>
                    <a:pt x="410" y="93"/>
                  </a:lnTo>
                  <a:cubicBezTo>
                    <a:pt x="280" y="75"/>
                    <a:pt x="131" y="19"/>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6"/>
            <p:cNvSpPr/>
            <p:nvPr/>
          </p:nvSpPr>
          <p:spPr>
            <a:xfrm>
              <a:off x="1715063" y="68375"/>
              <a:ext cx="850076" cy="849458"/>
            </a:xfrm>
            <a:custGeom>
              <a:avLst/>
              <a:gdLst/>
              <a:ahLst/>
              <a:cxnLst/>
              <a:rect l="l" t="t" r="r" b="b"/>
              <a:pathLst>
                <a:path w="26112" h="26093" extrusionOk="0">
                  <a:moveTo>
                    <a:pt x="1" y="0"/>
                  </a:moveTo>
                  <a:lnTo>
                    <a:pt x="26111" y="26093"/>
                  </a:lnTo>
                  <a:cubicBezTo>
                    <a:pt x="26111" y="25981"/>
                    <a:pt x="26093" y="25869"/>
                    <a:pt x="26056" y="25739"/>
                  </a:cubicBezTo>
                  <a:lnTo>
                    <a:pt x="373" y="38"/>
                  </a:lnTo>
                  <a:cubicBezTo>
                    <a:pt x="261" y="19"/>
                    <a:pt x="131" y="19"/>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6"/>
            <p:cNvSpPr/>
            <p:nvPr/>
          </p:nvSpPr>
          <p:spPr>
            <a:xfrm>
              <a:off x="1632047" y="61115"/>
              <a:ext cx="939147" cy="939114"/>
            </a:xfrm>
            <a:custGeom>
              <a:avLst/>
              <a:gdLst/>
              <a:ahLst/>
              <a:cxnLst/>
              <a:rect l="l" t="t" r="r" b="b"/>
              <a:pathLst>
                <a:path w="28848" h="28847" extrusionOk="0">
                  <a:moveTo>
                    <a:pt x="1" y="0"/>
                  </a:moveTo>
                  <a:lnTo>
                    <a:pt x="28848" y="28847"/>
                  </a:lnTo>
                  <a:lnTo>
                    <a:pt x="28848" y="28549"/>
                  </a:lnTo>
                  <a:lnTo>
                    <a:pt x="354" y="37"/>
                  </a:lnTo>
                  <a:cubicBezTo>
                    <a:pt x="224" y="37"/>
                    <a:pt x="113" y="37"/>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6"/>
            <p:cNvSpPr/>
            <p:nvPr/>
          </p:nvSpPr>
          <p:spPr>
            <a:xfrm>
              <a:off x="1555706" y="62320"/>
              <a:ext cx="1016107" cy="1016074"/>
            </a:xfrm>
            <a:custGeom>
              <a:avLst/>
              <a:gdLst/>
              <a:ahLst/>
              <a:cxnLst/>
              <a:rect l="l" t="t" r="r" b="b"/>
              <a:pathLst>
                <a:path w="31212" h="31211" extrusionOk="0">
                  <a:moveTo>
                    <a:pt x="317" y="0"/>
                  </a:moveTo>
                  <a:cubicBezTo>
                    <a:pt x="206" y="0"/>
                    <a:pt x="113" y="0"/>
                    <a:pt x="1" y="19"/>
                  </a:cubicBezTo>
                  <a:lnTo>
                    <a:pt x="31193" y="31211"/>
                  </a:lnTo>
                  <a:cubicBezTo>
                    <a:pt x="31193" y="31099"/>
                    <a:pt x="31211" y="30987"/>
                    <a:pt x="31211" y="30894"/>
                  </a:cubicBezTo>
                  <a:lnTo>
                    <a:pt x="317"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6"/>
            <p:cNvSpPr/>
            <p:nvPr/>
          </p:nvSpPr>
          <p:spPr>
            <a:xfrm>
              <a:off x="1484215" y="66552"/>
              <a:ext cx="1082128" cy="1081510"/>
            </a:xfrm>
            <a:custGeom>
              <a:avLst/>
              <a:gdLst/>
              <a:ahLst/>
              <a:cxnLst/>
              <a:rect l="l" t="t" r="r" b="b"/>
              <a:pathLst>
                <a:path w="33240" h="33221" extrusionOk="0">
                  <a:moveTo>
                    <a:pt x="299" y="1"/>
                  </a:moveTo>
                  <a:cubicBezTo>
                    <a:pt x="206" y="1"/>
                    <a:pt x="112" y="19"/>
                    <a:pt x="1" y="19"/>
                  </a:cubicBezTo>
                  <a:lnTo>
                    <a:pt x="33202" y="33221"/>
                  </a:lnTo>
                  <a:cubicBezTo>
                    <a:pt x="33221" y="33146"/>
                    <a:pt x="33240" y="33053"/>
                    <a:pt x="33240" y="32942"/>
                  </a:cubicBezTo>
                  <a:lnTo>
                    <a:pt x="299"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6"/>
            <p:cNvSpPr/>
            <p:nvPr/>
          </p:nvSpPr>
          <p:spPr>
            <a:xfrm>
              <a:off x="1417575" y="76254"/>
              <a:ext cx="1139685" cy="1139067"/>
            </a:xfrm>
            <a:custGeom>
              <a:avLst/>
              <a:gdLst/>
              <a:ahLst/>
              <a:cxnLst/>
              <a:rect l="l" t="t" r="r" b="b"/>
              <a:pathLst>
                <a:path w="35008" h="34989" extrusionOk="0">
                  <a:moveTo>
                    <a:pt x="280" y="0"/>
                  </a:moveTo>
                  <a:cubicBezTo>
                    <a:pt x="187" y="38"/>
                    <a:pt x="94" y="56"/>
                    <a:pt x="1" y="56"/>
                  </a:cubicBezTo>
                  <a:lnTo>
                    <a:pt x="34952" y="34989"/>
                  </a:lnTo>
                  <a:lnTo>
                    <a:pt x="35008" y="34709"/>
                  </a:lnTo>
                  <a:lnTo>
                    <a:pt x="280"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6"/>
            <p:cNvSpPr/>
            <p:nvPr/>
          </p:nvSpPr>
          <p:spPr>
            <a:xfrm>
              <a:off x="1355786" y="90187"/>
              <a:ext cx="1188160" cy="1188160"/>
            </a:xfrm>
            <a:custGeom>
              <a:avLst/>
              <a:gdLst/>
              <a:ahLst/>
              <a:cxnLst/>
              <a:rect l="l" t="t" r="r" b="b"/>
              <a:pathLst>
                <a:path w="36497" h="36497" extrusionOk="0">
                  <a:moveTo>
                    <a:pt x="242" y="0"/>
                  </a:moveTo>
                  <a:cubicBezTo>
                    <a:pt x="149" y="19"/>
                    <a:pt x="56" y="38"/>
                    <a:pt x="0" y="75"/>
                  </a:cubicBezTo>
                  <a:lnTo>
                    <a:pt x="36422" y="36496"/>
                  </a:lnTo>
                  <a:cubicBezTo>
                    <a:pt x="36440" y="36403"/>
                    <a:pt x="36477" y="36310"/>
                    <a:pt x="36496" y="36236"/>
                  </a:cubicBezTo>
                  <a:lnTo>
                    <a:pt x="24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6"/>
            <p:cNvSpPr/>
            <p:nvPr/>
          </p:nvSpPr>
          <p:spPr>
            <a:xfrm>
              <a:off x="1295787" y="106530"/>
              <a:ext cx="1231165" cy="1230579"/>
            </a:xfrm>
            <a:custGeom>
              <a:avLst/>
              <a:gdLst/>
              <a:ahLst/>
              <a:cxnLst/>
              <a:rect l="l" t="t" r="r" b="b"/>
              <a:pathLst>
                <a:path w="37818" h="37800" extrusionOk="0">
                  <a:moveTo>
                    <a:pt x="261" y="1"/>
                  </a:moveTo>
                  <a:cubicBezTo>
                    <a:pt x="168" y="38"/>
                    <a:pt x="94" y="57"/>
                    <a:pt x="1" y="75"/>
                  </a:cubicBezTo>
                  <a:lnTo>
                    <a:pt x="37725" y="37799"/>
                  </a:lnTo>
                  <a:cubicBezTo>
                    <a:pt x="37762" y="37744"/>
                    <a:pt x="37781" y="37651"/>
                    <a:pt x="37818" y="37576"/>
                  </a:cubicBezTo>
                  <a:lnTo>
                    <a:pt x="261"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6"/>
            <p:cNvSpPr/>
            <p:nvPr/>
          </p:nvSpPr>
          <p:spPr>
            <a:xfrm>
              <a:off x="1239467" y="126551"/>
              <a:ext cx="1267496" cy="1266910"/>
            </a:xfrm>
            <a:custGeom>
              <a:avLst/>
              <a:gdLst/>
              <a:ahLst/>
              <a:cxnLst/>
              <a:rect l="l" t="t" r="r" b="b"/>
              <a:pathLst>
                <a:path w="38934" h="38916" extrusionOk="0">
                  <a:moveTo>
                    <a:pt x="242" y="0"/>
                  </a:moveTo>
                  <a:cubicBezTo>
                    <a:pt x="168" y="19"/>
                    <a:pt x="75" y="75"/>
                    <a:pt x="0" y="93"/>
                  </a:cubicBezTo>
                  <a:lnTo>
                    <a:pt x="38841" y="38915"/>
                  </a:lnTo>
                  <a:cubicBezTo>
                    <a:pt x="38878" y="38841"/>
                    <a:pt x="38897" y="38785"/>
                    <a:pt x="38934" y="38710"/>
                  </a:cubicBezTo>
                  <a:lnTo>
                    <a:pt x="24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6"/>
            <p:cNvSpPr/>
            <p:nvPr/>
          </p:nvSpPr>
          <p:spPr>
            <a:xfrm>
              <a:off x="1186142" y="148949"/>
              <a:ext cx="1297805" cy="1299042"/>
            </a:xfrm>
            <a:custGeom>
              <a:avLst/>
              <a:gdLst/>
              <a:ahLst/>
              <a:cxnLst/>
              <a:rect l="l" t="t" r="r" b="b"/>
              <a:pathLst>
                <a:path w="39865" h="39903" extrusionOk="0">
                  <a:moveTo>
                    <a:pt x="224" y="1"/>
                  </a:moveTo>
                  <a:cubicBezTo>
                    <a:pt x="149" y="38"/>
                    <a:pt x="93" y="75"/>
                    <a:pt x="0" y="131"/>
                  </a:cubicBezTo>
                  <a:lnTo>
                    <a:pt x="39772" y="39902"/>
                  </a:lnTo>
                  <a:cubicBezTo>
                    <a:pt x="39790" y="39809"/>
                    <a:pt x="39846" y="39735"/>
                    <a:pt x="39865" y="39679"/>
                  </a:cubicBezTo>
                  <a:lnTo>
                    <a:pt x="2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6"/>
            <p:cNvSpPr/>
            <p:nvPr/>
          </p:nvSpPr>
          <p:spPr>
            <a:xfrm>
              <a:off x="1135258" y="174993"/>
              <a:ext cx="1323849" cy="1323882"/>
            </a:xfrm>
            <a:custGeom>
              <a:avLst/>
              <a:gdLst/>
              <a:ahLst/>
              <a:cxnLst/>
              <a:rect l="l" t="t" r="r" b="b"/>
              <a:pathLst>
                <a:path w="40665" h="40666" extrusionOk="0">
                  <a:moveTo>
                    <a:pt x="205" y="1"/>
                  </a:moveTo>
                  <a:cubicBezTo>
                    <a:pt x="130" y="38"/>
                    <a:pt x="74" y="75"/>
                    <a:pt x="0" y="113"/>
                  </a:cubicBezTo>
                  <a:lnTo>
                    <a:pt x="40553" y="40665"/>
                  </a:lnTo>
                  <a:cubicBezTo>
                    <a:pt x="40572" y="40591"/>
                    <a:pt x="40609" y="40517"/>
                    <a:pt x="40665" y="40461"/>
                  </a:cubicBezTo>
                  <a:lnTo>
                    <a:pt x="20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6"/>
            <p:cNvSpPr/>
            <p:nvPr/>
          </p:nvSpPr>
          <p:spPr>
            <a:xfrm>
              <a:off x="1086165" y="202893"/>
              <a:ext cx="1345075" cy="1344456"/>
            </a:xfrm>
            <a:custGeom>
              <a:avLst/>
              <a:gdLst/>
              <a:ahLst/>
              <a:cxnLst/>
              <a:rect l="l" t="t" r="r" b="b"/>
              <a:pathLst>
                <a:path w="41317" h="41298" extrusionOk="0">
                  <a:moveTo>
                    <a:pt x="205" y="0"/>
                  </a:moveTo>
                  <a:cubicBezTo>
                    <a:pt x="131" y="56"/>
                    <a:pt x="56" y="93"/>
                    <a:pt x="1" y="112"/>
                  </a:cubicBezTo>
                  <a:lnTo>
                    <a:pt x="41168" y="41297"/>
                  </a:lnTo>
                  <a:lnTo>
                    <a:pt x="41316" y="41093"/>
                  </a:lnTo>
                  <a:lnTo>
                    <a:pt x="20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6"/>
            <p:cNvSpPr/>
            <p:nvPr/>
          </p:nvSpPr>
          <p:spPr>
            <a:xfrm>
              <a:off x="1040132" y="233169"/>
              <a:ext cx="1360799" cy="1360832"/>
            </a:xfrm>
            <a:custGeom>
              <a:avLst/>
              <a:gdLst/>
              <a:ahLst/>
              <a:cxnLst/>
              <a:rect l="l" t="t" r="r" b="b"/>
              <a:pathLst>
                <a:path w="41800" h="41801" extrusionOk="0">
                  <a:moveTo>
                    <a:pt x="205" y="1"/>
                  </a:moveTo>
                  <a:cubicBezTo>
                    <a:pt x="130" y="56"/>
                    <a:pt x="56" y="94"/>
                    <a:pt x="0" y="131"/>
                  </a:cubicBezTo>
                  <a:lnTo>
                    <a:pt x="41670" y="41800"/>
                  </a:lnTo>
                  <a:cubicBezTo>
                    <a:pt x="41707" y="41707"/>
                    <a:pt x="41744" y="41651"/>
                    <a:pt x="41800" y="41596"/>
                  </a:cubicBezTo>
                  <a:lnTo>
                    <a:pt x="20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6"/>
            <p:cNvSpPr/>
            <p:nvPr/>
          </p:nvSpPr>
          <p:spPr>
            <a:xfrm>
              <a:off x="995890" y="265268"/>
              <a:ext cx="1372323" cy="1372356"/>
            </a:xfrm>
            <a:custGeom>
              <a:avLst/>
              <a:gdLst/>
              <a:ahLst/>
              <a:cxnLst/>
              <a:rect l="l" t="t" r="r" b="b"/>
              <a:pathLst>
                <a:path w="42154" h="42155" extrusionOk="0">
                  <a:moveTo>
                    <a:pt x="187" y="1"/>
                  </a:moveTo>
                  <a:cubicBezTo>
                    <a:pt x="112" y="38"/>
                    <a:pt x="75" y="94"/>
                    <a:pt x="1" y="131"/>
                  </a:cubicBezTo>
                  <a:lnTo>
                    <a:pt x="42005" y="42154"/>
                  </a:lnTo>
                  <a:cubicBezTo>
                    <a:pt x="42061" y="42080"/>
                    <a:pt x="42098" y="42024"/>
                    <a:pt x="42154" y="41968"/>
                  </a:cubicBezTo>
                  <a:lnTo>
                    <a:pt x="187"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6"/>
            <p:cNvSpPr/>
            <p:nvPr/>
          </p:nvSpPr>
          <p:spPr>
            <a:xfrm>
              <a:off x="954676" y="299809"/>
              <a:ext cx="1379616" cy="1380234"/>
            </a:xfrm>
            <a:custGeom>
              <a:avLst/>
              <a:gdLst/>
              <a:ahLst/>
              <a:cxnLst/>
              <a:rect l="l" t="t" r="r" b="b"/>
              <a:pathLst>
                <a:path w="42378" h="42397" extrusionOk="0">
                  <a:moveTo>
                    <a:pt x="168" y="1"/>
                  </a:moveTo>
                  <a:cubicBezTo>
                    <a:pt x="94" y="57"/>
                    <a:pt x="57" y="94"/>
                    <a:pt x="1" y="168"/>
                  </a:cubicBezTo>
                  <a:lnTo>
                    <a:pt x="42229" y="42396"/>
                  </a:lnTo>
                  <a:cubicBezTo>
                    <a:pt x="42247" y="42322"/>
                    <a:pt x="42303" y="42247"/>
                    <a:pt x="42378" y="42210"/>
                  </a:cubicBezTo>
                  <a:lnTo>
                    <a:pt x="168"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6"/>
            <p:cNvSpPr/>
            <p:nvPr/>
          </p:nvSpPr>
          <p:spPr>
            <a:xfrm>
              <a:off x="914698" y="336791"/>
              <a:ext cx="1382025" cy="1382611"/>
            </a:xfrm>
            <a:custGeom>
              <a:avLst/>
              <a:gdLst/>
              <a:ahLst/>
              <a:cxnLst/>
              <a:rect l="l" t="t" r="r" b="b"/>
              <a:pathLst>
                <a:path w="42452" h="42470" extrusionOk="0">
                  <a:moveTo>
                    <a:pt x="168" y="0"/>
                  </a:moveTo>
                  <a:lnTo>
                    <a:pt x="1" y="168"/>
                  </a:lnTo>
                  <a:lnTo>
                    <a:pt x="42303" y="42470"/>
                  </a:lnTo>
                  <a:cubicBezTo>
                    <a:pt x="42340" y="42395"/>
                    <a:pt x="42415" y="42340"/>
                    <a:pt x="42452" y="42284"/>
                  </a:cubicBezTo>
                  <a:lnTo>
                    <a:pt x="168"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6"/>
            <p:cNvSpPr/>
            <p:nvPr/>
          </p:nvSpPr>
          <p:spPr>
            <a:xfrm>
              <a:off x="877130" y="375564"/>
              <a:ext cx="1381439" cy="1380820"/>
            </a:xfrm>
            <a:custGeom>
              <a:avLst/>
              <a:gdLst/>
              <a:ahLst/>
              <a:cxnLst/>
              <a:rect l="l" t="t" r="r" b="b"/>
              <a:pathLst>
                <a:path w="42434" h="42415" extrusionOk="0">
                  <a:moveTo>
                    <a:pt x="150" y="0"/>
                  </a:moveTo>
                  <a:lnTo>
                    <a:pt x="1" y="168"/>
                  </a:lnTo>
                  <a:lnTo>
                    <a:pt x="42247" y="42414"/>
                  </a:lnTo>
                  <a:cubicBezTo>
                    <a:pt x="42303" y="42358"/>
                    <a:pt x="42359" y="42321"/>
                    <a:pt x="42433" y="42247"/>
                  </a:cubicBezTo>
                  <a:lnTo>
                    <a:pt x="150"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6"/>
            <p:cNvSpPr/>
            <p:nvPr/>
          </p:nvSpPr>
          <p:spPr>
            <a:xfrm>
              <a:off x="842003" y="416746"/>
              <a:ext cx="1375351" cy="1374765"/>
            </a:xfrm>
            <a:custGeom>
              <a:avLst/>
              <a:gdLst/>
              <a:ahLst/>
              <a:cxnLst/>
              <a:rect l="l" t="t" r="r" b="b"/>
              <a:pathLst>
                <a:path w="42247" h="42229" extrusionOk="0">
                  <a:moveTo>
                    <a:pt x="149" y="1"/>
                  </a:moveTo>
                  <a:cubicBezTo>
                    <a:pt x="93" y="56"/>
                    <a:pt x="56" y="112"/>
                    <a:pt x="0" y="187"/>
                  </a:cubicBezTo>
                  <a:lnTo>
                    <a:pt x="42061" y="42228"/>
                  </a:lnTo>
                  <a:cubicBezTo>
                    <a:pt x="42117" y="42191"/>
                    <a:pt x="42172" y="42154"/>
                    <a:pt x="42247" y="42098"/>
                  </a:cubicBezTo>
                  <a:lnTo>
                    <a:pt x="149"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6"/>
            <p:cNvSpPr/>
            <p:nvPr/>
          </p:nvSpPr>
          <p:spPr>
            <a:xfrm>
              <a:off x="808666" y="459751"/>
              <a:ext cx="1365682" cy="1365682"/>
            </a:xfrm>
            <a:custGeom>
              <a:avLst/>
              <a:gdLst/>
              <a:ahLst/>
              <a:cxnLst/>
              <a:rect l="l" t="t" r="r" b="b"/>
              <a:pathLst>
                <a:path w="41950" h="41950" extrusionOk="0">
                  <a:moveTo>
                    <a:pt x="150" y="1"/>
                  </a:moveTo>
                  <a:cubicBezTo>
                    <a:pt x="94" y="75"/>
                    <a:pt x="57" y="113"/>
                    <a:pt x="1" y="187"/>
                  </a:cubicBezTo>
                  <a:lnTo>
                    <a:pt x="41763" y="41950"/>
                  </a:lnTo>
                  <a:cubicBezTo>
                    <a:pt x="41801" y="41894"/>
                    <a:pt x="41875" y="41838"/>
                    <a:pt x="41950" y="41801"/>
                  </a:cubicBezTo>
                  <a:lnTo>
                    <a:pt x="150"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6"/>
            <p:cNvSpPr/>
            <p:nvPr/>
          </p:nvSpPr>
          <p:spPr>
            <a:xfrm>
              <a:off x="777186" y="505198"/>
              <a:ext cx="1351716" cy="1351749"/>
            </a:xfrm>
            <a:custGeom>
              <a:avLst/>
              <a:gdLst/>
              <a:ahLst/>
              <a:cxnLst/>
              <a:rect l="l" t="t" r="r" b="b"/>
              <a:pathLst>
                <a:path w="41521" h="41522" extrusionOk="0">
                  <a:moveTo>
                    <a:pt x="130" y="1"/>
                  </a:moveTo>
                  <a:lnTo>
                    <a:pt x="0" y="206"/>
                  </a:lnTo>
                  <a:lnTo>
                    <a:pt x="41316" y="41521"/>
                  </a:lnTo>
                  <a:cubicBezTo>
                    <a:pt x="41372" y="41447"/>
                    <a:pt x="41446" y="41410"/>
                    <a:pt x="41521" y="41354"/>
                  </a:cubicBezTo>
                  <a:lnTo>
                    <a:pt x="130"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6"/>
            <p:cNvSpPr/>
            <p:nvPr/>
          </p:nvSpPr>
          <p:spPr>
            <a:xfrm>
              <a:off x="748700" y="553087"/>
              <a:ext cx="1332346" cy="1331727"/>
            </a:xfrm>
            <a:custGeom>
              <a:avLst/>
              <a:gdLst/>
              <a:ahLst/>
              <a:cxnLst/>
              <a:rect l="l" t="t" r="r" b="b"/>
              <a:pathLst>
                <a:path w="40926" h="40907" extrusionOk="0">
                  <a:moveTo>
                    <a:pt x="131" y="0"/>
                  </a:moveTo>
                  <a:cubicBezTo>
                    <a:pt x="75" y="56"/>
                    <a:pt x="56" y="130"/>
                    <a:pt x="0" y="205"/>
                  </a:cubicBezTo>
                  <a:lnTo>
                    <a:pt x="40721" y="40907"/>
                  </a:lnTo>
                  <a:cubicBezTo>
                    <a:pt x="40795" y="40869"/>
                    <a:pt x="40851" y="40813"/>
                    <a:pt x="40925" y="40795"/>
                  </a:cubicBezTo>
                  <a:lnTo>
                    <a:pt x="131"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6"/>
            <p:cNvSpPr/>
            <p:nvPr/>
          </p:nvSpPr>
          <p:spPr>
            <a:xfrm>
              <a:off x="722656" y="602766"/>
              <a:ext cx="1308711" cy="1308092"/>
            </a:xfrm>
            <a:custGeom>
              <a:avLst/>
              <a:gdLst/>
              <a:ahLst/>
              <a:cxnLst/>
              <a:rect l="l" t="t" r="r" b="b"/>
              <a:pathLst>
                <a:path w="40200" h="40181" extrusionOk="0">
                  <a:moveTo>
                    <a:pt x="112" y="0"/>
                  </a:moveTo>
                  <a:cubicBezTo>
                    <a:pt x="56" y="75"/>
                    <a:pt x="37" y="149"/>
                    <a:pt x="0" y="205"/>
                  </a:cubicBezTo>
                  <a:lnTo>
                    <a:pt x="39957" y="40181"/>
                  </a:lnTo>
                  <a:cubicBezTo>
                    <a:pt x="40032" y="40162"/>
                    <a:pt x="40125" y="40125"/>
                    <a:pt x="40199" y="40088"/>
                  </a:cubicBezTo>
                  <a:lnTo>
                    <a:pt x="11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6"/>
            <p:cNvSpPr/>
            <p:nvPr/>
          </p:nvSpPr>
          <p:spPr>
            <a:xfrm>
              <a:off x="699021" y="654854"/>
              <a:ext cx="1279021" cy="1280258"/>
            </a:xfrm>
            <a:custGeom>
              <a:avLst/>
              <a:gdLst/>
              <a:ahLst/>
              <a:cxnLst/>
              <a:rect l="l" t="t" r="r" b="b"/>
              <a:pathLst>
                <a:path w="39288" h="39326" extrusionOk="0">
                  <a:moveTo>
                    <a:pt x="93" y="1"/>
                  </a:moveTo>
                  <a:cubicBezTo>
                    <a:pt x="75" y="75"/>
                    <a:pt x="19" y="168"/>
                    <a:pt x="0" y="243"/>
                  </a:cubicBezTo>
                  <a:lnTo>
                    <a:pt x="39083" y="39325"/>
                  </a:lnTo>
                  <a:cubicBezTo>
                    <a:pt x="39157" y="39307"/>
                    <a:pt x="39213" y="39251"/>
                    <a:pt x="39288" y="39232"/>
                  </a:cubicBezTo>
                  <a:lnTo>
                    <a:pt x="9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6"/>
            <p:cNvSpPr/>
            <p:nvPr/>
          </p:nvSpPr>
          <p:spPr>
            <a:xfrm>
              <a:off x="677209" y="710588"/>
              <a:ext cx="1245717" cy="1245099"/>
            </a:xfrm>
            <a:custGeom>
              <a:avLst/>
              <a:gdLst/>
              <a:ahLst/>
              <a:cxnLst/>
              <a:rect l="l" t="t" r="r" b="b"/>
              <a:pathLst>
                <a:path w="38265" h="38246" extrusionOk="0">
                  <a:moveTo>
                    <a:pt x="93" y="1"/>
                  </a:moveTo>
                  <a:cubicBezTo>
                    <a:pt x="56" y="57"/>
                    <a:pt x="37" y="150"/>
                    <a:pt x="0" y="224"/>
                  </a:cubicBezTo>
                  <a:lnTo>
                    <a:pt x="38003" y="38246"/>
                  </a:lnTo>
                  <a:cubicBezTo>
                    <a:pt x="38097" y="38246"/>
                    <a:pt x="38190" y="38190"/>
                    <a:pt x="38264" y="38172"/>
                  </a:cubicBezTo>
                  <a:lnTo>
                    <a:pt x="9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6"/>
            <p:cNvSpPr/>
            <p:nvPr/>
          </p:nvSpPr>
          <p:spPr>
            <a:xfrm>
              <a:off x="659630" y="768764"/>
              <a:ext cx="1205707" cy="1205707"/>
            </a:xfrm>
            <a:custGeom>
              <a:avLst/>
              <a:gdLst/>
              <a:ahLst/>
              <a:cxnLst/>
              <a:rect l="l" t="t" r="r" b="b"/>
              <a:pathLst>
                <a:path w="37036" h="37036" extrusionOk="0">
                  <a:moveTo>
                    <a:pt x="75" y="0"/>
                  </a:moveTo>
                  <a:cubicBezTo>
                    <a:pt x="38" y="94"/>
                    <a:pt x="19" y="168"/>
                    <a:pt x="1" y="261"/>
                  </a:cubicBezTo>
                  <a:lnTo>
                    <a:pt x="36775" y="37036"/>
                  </a:lnTo>
                  <a:cubicBezTo>
                    <a:pt x="36850" y="37017"/>
                    <a:pt x="36943" y="36980"/>
                    <a:pt x="37036" y="36961"/>
                  </a:cubicBezTo>
                  <a:lnTo>
                    <a:pt x="7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6"/>
            <p:cNvSpPr/>
            <p:nvPr/>
          </p:nvSpPr>
          <p:spPr>
            <a:xfrm>
              <a:off x="644492" y="829967"/>
              <a:ext cx="1158470" cy="1159056"/>
            </a:xfrm>
            <a:custGeom>
              <a:avLst/>
              <a:gdLst/>
              <a:ahLst/>
              <a:cxnLst/>
              <a:rect l="l" t="t" r="r" b="b"/>
              <a:pathLst>
                <a:path w="35585" h="35603" extrusionOk="0">
                  <a:moveTo>
                    <a:pt x="75" y="0"/>
                  </a:moveTo>
                  <a:lnTo>
                    <a:pt x="0" y="279"/>
                  </a:lnTo>
                  <a:lnTo>
                    <a:pt x="35342" y="35603"/>
                  </a:lnTo>
                  <a:cubicBezTo>
                    <a:pt x="35417" y="35603"/>
                    <a:pt x="35528" y="35565"/>
                    <a:pt x="35584" y="35547"/>
                  </a:cubicBezTo>
                  <a:lnTo>
                    <a:pt x="7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6"/>
            <p:cNvSpPr/>
            <p:nvPr/>
          </p:nvSpPr>
          <p:spPr>
            <a:xfrm>
              <a:off x="632967" y="895402"/>
              <a:ext cx="1105763" cy="1103907"/>
            </a:xfrm>
            <a:custGeom>
              <a:avLst/>
              <a:gdLst/>
              <a:ahLst/>
              <a:cxnLst/>
              <a:rect l="l" t="t" r="r" b="b"/>
              <a:pathLst>
                <a:path w="33966" h="33909" extrusionOk="0">
                  <a:moveTo>
                    <a:pt x="56" y="0"/>
                  </a:moveTo>
                  <a:cubicBezTo>
                    <a:pt x="19" y="93"/>
                    <a:pt x="19" y="186"/>
                    <a:pt x="1" y="279"/>
                  </a:cubicBezTo>
                  <a:lnTo>
                    <a:pt x="33649" y="33909"/>
                  </a:lnTo>
                  <a:cubicBezTo>
                    <a:pt x="33761" y="33909"/>
                    <a:pt x="33854" y="33909"/>
                    <a:pt x="33965" y="33890"/>
                  </a:cubicBezTo>
                  <a:lnTo>
                    <a:pt x="56"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6"/>
            <p:cNvSpPr/>
            <p:nvPr/>
          </p:nvSpPr>
          <p:spPr>
            <a:xfrm>
              <a:off x="626293" y="963866"/>
              <a:ext cx="1042769" cy="1042672"/>
            </a:xfrm>
            <a:custGeom>
              <a:avLst/>
              <a:gdLst/>
              <a:ahLst/>
              <a:cxnLst/>
              <a:rect l="l" t="t" r="r" b="b"/>
              <a:pathLst>
                <a:path w="32031" h="32028" extrusionOk="0">
                  <a:moveTo>
                    <a:pt x="20" y="0"/>
                  </a:moveTo>
                  <a:cubicBezTo>
                    <a:pt x="20" y="93"/>
                    <a:pt x="1" y="223"/>
                    <a:pt x="1" y="317"/>
                  </a:cubicBezTo>
                  <a:lnTo>
                    <a:pt x="31714" y="32011"/>
                  </a:lnTo>
                  <a:cubicBezTo>
                    <a:pt x="31751" y="32023"/>
                    <a:pt x="31788" y="32027"/>
                    <a:pt x="31825" y="32027"/>
                  </a:cubicBezTo>
                  <a:cubicBezTo>
                    <a:pt x="31898" y="32027"/>
                    <a:pt x="31968" y="32011"/>
                    <a:pt x="32030" y="32011"/>
                  </a:cubicBezTo>
                  <a:lnTo>
                    <a:pt x="20"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6"/>
            <p:cNvSpPr/>
            <p:nvPr/>
          </p:nvSpPr>
          <p:spPr>
            <a:xfrm>
              <a:off x="624503" y="1038384"/>
              <a:ext cx="970627" cy="970041"/>
            </a:xfrm>
            <a:custGeom>
              <a:avLst/>
              <a:gdLst/>
              <a:ahLst/>
              <a:cxnLst/>
              <a:rect l="l" t="t" r="r" b="b"/>
              <a:pathLst>
                <a:path w="29815" h="29797" extrusionOk="0">
                  <a:moveTo>
                    <a:pt x="0" y="0"/>
                  </a:moveTo>
                  <a:lnTo>
                    <a:pt x="0" y="317"/>
                  </a:lnTo>
                  <a:lnTo>
                    <a:pt x="29480" y="29796"/>
                  </a:lnTo>
                  <a:lnTo>
                    <a:pt x="29815" y="29796"/>
                  </a:lnTo>
                  <a:lnTo>
                    <a:pt x="0"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6"/>
            <p:cNvSpPr/>
            <p:nvPr/>
          </p:nvSpPr>
          <p:spPr>
            <a:xfrm>
              <a:off x="628116" y="1118339"/>
              <a:ext cx="886440" cy="886440"/>
            </a:xfrm>
            <a:custGeom>
              <a:avLst/>
              <a:gdLst/>
              <a:ahLst/>
              <a:cxnLst/>
              <a:rect l="l" t="t" r="r" b="b"/>
              <a:pathLst>
                <a:path w="27229" h="27229" extrusionOk="0">
                  <a:moveTo>
                    <a:pt x="1" y="1"/>
                  </a:moveTo>
                  <a:lnTo>
                    <a:pt x="1" y="1"/>
                  </a:lnTo>
                  <a:cubicBezTo>
                    <a:pt x="19" y="150"/>
                    <a:pt x="38" y="261"/>
                    <a:pt x="38" y="373"/>
                  </a:cubicBezTo>
                  <a:lnTo>
                    <a:pt x="26856" y="27210"/>
                  </a:lnTo>
                  <a:cubicBezTo>
                    <a:pt x="26968" y="27228"/>
                    <a:pt x="27079" y="27228"/>
                    <a:pt x="27228" y="27228"/>
                  </a:cubicBezTo>
                  <a:lnTo>
                    <a:pt x="1"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6"/>
            <p:cNvSpPr/>
            <p:nvPr/>
          </p:nvSpPr>
          <p:spPr>
            <a:xfrm>
              <a:off x="639641" y="1207410"/>
              <a:ext cx="786464" cy="785845"/>
            </a:xfrm>
            <a:custGeom>
              <a:avLst/>
              <a:gdLst/>
              <a:ahLst/>
              <a:cxnLst/>
              <a:rect l="l" t="t" r="r" b="b"/>
              <a:pathLst>
                <a:path w="24158" h="24139" extrusionOk="0">
                  <a:moveTo>
                    <a:pt x="0" y="1"/>
                  </a:moveTo>
                  <a:lnTo>
                    <a:pt x="0" y="1"/>
                  </a:lnTo>
                  <a:cubicBezTo>
                    <a:pt x="38" y="131"/>
                    <a:pt x="56" y="280"/>
                    <a:pt x="75" y="392"/>
                  </a:cubicBezTo>
                  <a:lnTo>
                    <a:pt x="23766" y="24064"/>
                  </a:lnTo>
                  <a:cubicBezTo>
                    <a:pt x="23897" y="24102"/>
                    <a:pt x="24046" y="24120"/>
                    <a:pt x="24157" y="24139"/>
                  </a:cubicBezTo>
                  <a:lnTo>
                    <a:pt x="0"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6"/>
            <p:cNvSpPr/>
            <p:nvPr/>
          </p:nvSpPr>
          <p:spPr>
            <a:xfrm>
              <a:off x="663276" y="1306767"/>
              <a:ext cx="662852" cy="662885"/>
            </a:xfrm>
            <a:custGeom>
              <a:avLst/>
              <a:gdLst/>
              <a:ahLst/>
              <a:cxnLst/>
              <a:rect l="l" t="t" r="r" b="b"/>
              <a:pathLst>
                <a:path w="20361" h="20362" extrusionOk="0">
                  <a:moveTo>
                    <a:pt x="0" y="1"/>
                  </a:moveTo>
                  <a:lnTo>
                    <a:pt x="0" y="1"/>
                  </a:lnTo>
                  <a:cubicBezTo>
                    <a:pt x="56" y="168"/>
                    <a:pt x="93" y="336"/>
                    <a:pt x="130" y="466"/>
                  </a:cubicBezTo>
                  <a:lnTo>
                    <a:pt x="19895" y="20231"/>
                  </a:lnTo>
                  <a:cubicBezTo>
                    <a:pt x="20063" y="20268"/>
                    <a:pt x="20193" y="20324"/>
                    <a:pt x="20360" y="20361"/>
                  </a:cubicBezTo>
                  <a:lnTo>
                    <a:pt x="0"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6"/>
            <p:cNvSpPr/>
            <p:nvPr/>
          </p:nvSpPr>
          <p:spPr>
            <a:xfrm>
              <a:off x="706899" y="1427970"/>
              <a:ext cx="498645" cy="498645"/>
            </a:xfrm>
            <a:custGeom>
              <a:avLst/>
              <a:gdLst/>
              <a:ahLst/>
              <a:cxnLst/>
              <a:rect l="l" t="t" r="r" b="b"/>
              <a:pathLst>
                <a:path w="15317" h="15317" extrusionOk="0">
                  <a:moveTo>
                    <a:pt x="0" y="0"/>
                  </a:moveTo>
                  <a:lnTo>
                    <a:pt x="0" y="0"/>
                  </a:lnTo>
                  <a:cubicBezTo>
                    <a:pt x="112" y="205"/>
                    <a:pt x="186" y="409"/>
                    <a:pt x="298" y="614"/>
                  </a:cubicBezTo>
                  <a:lnTo>
                    <a:pt x="14721" y="15038"/>
                  </a:lnTo>
                  <a:cubicBezTo>
                    <a:pt x="14926" y="15131"/>
                    <a:pt x="15112" y="15224"/>
                    <a:pt x="15317" y="15317"/>
                  </a:cubicBezTo>
                  <a:lnTo>
                    <a:pt x="0"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6"/>
            <p:cNvSpPr/>
            <p:nvPr/>
          </p:nvSpPr>
          <p:spPr>
            <a:xfrm>
              <a:off x="811694" y="1609106"/>
              <a:ext cx="211510" cy="211477"/>
            </a:xfrm>
            <a:custGeom>
              <a:avLst/>
              <a:gdLst/>
              <a:ahLst/>
              <a:cxnLst/>
              <a:rect l="l" t="t" r="r" b="b"/>
              <a:pathLst>
                <a:path w="6497" h="6496" extrusionOk="0">
                  <a:moveTo>
                    <a:pt x="1" y="1"/>
                  </a:moveTo>
                  <a:cubicBezTo>
                    <a:pt x="392" y="540"/>
                    <a:pt x="801" y="1061"/>
                    <a:pt x="1211" y="1545"/>
                  </a:cubicBezTo>
                  <a:lnTo>
                    <a:pt x="4989" y="5305"/>
                  </a:lnTo>
                  <a:cubicBezTo>
                    <a:pt x="5472" y="5733"/>
                    <a:pt x="5975" y="6124"/>
                    <a:pt x="6496" y="6496"/>
                  </a:cubicBezTo>
                  <a:lnTo>
                    <a:pt x="1"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 name="Google Shape;737;p26"/>
          <p:cNvSpPr/>
          <p:nvPr/>
        </p:nvSpPr>
        <p:spPr>
          <a:xfrm>
            <a:off x="-208700" y="4547306"/>
            <a:ext cx="9561417" cy="1192382"/>
          </a:xfrm>
          <a:custGeom>
            <a:avLst/>
            <a:gdLst/>
            <a:ahLst/>
            <a:cxnLst/>
            <a:rect l="l" t="t" r="r" b="b"/>
            <a:pathLst>
              <a:path w="164916" h="54335" extrusionOk="0">
                <a:moveTo>
                  <a:pt x="37882" y="1"/>
                </a:moveTo>
                <a:cubicBezTo>
                  <a:pt x="35111" y="1"/>
                  <a:pt x="32343" y="342"/>
                  <a:pt x="29655" y="963"/>
                </a:cubicBezTo>
                <a:cubicBezTo>
                  <a:pt x="25219" y="1997"/>
                  <a:pt x="20816" y="3498"/>
                  <a:pt x="16913" y="5900"/>
                </a:cubicBezTo>
                <a:cubicBezTo>
                  <a:pt x="16513" y="6134"/>
                  <a:pt x="16079" y="6434"/>
                  <a:pt x="15679" y="6667"/>
                </a:cubicBezTo>
                <a:cubicBezTo>
                  <a:pt x="12376" y="8802"/>
                  <a:pt x="9508" y="11471"/>
                  <a:pt x="6505" y="13939"/>
                </a:cubicBezTo>
                <a:cubicBezTo>
                  <a:pt x="1" y="19276"/>
                  <a:pt x="4771" y="48697"/>
                  <a:pt x="6105" y="48797"/>
                </a:cubicBezTo>
                <a:cubicBezTo>
                  <a:pt x="8868" y="48982"/>
                  <a:pt x="11654" y="49062"/>
                  <a:pt x="14458" y="49062"/>
                </a:cubicBezTo>
                <a:cubicBezTo>
                  <a:pt x="33634" y="49062"/>
                  <a:pt x="53616" y="45301"/>
                  <a:pt x="72686" y="45301"/>
                </a:cubicBezTo>
                <a:cubicBezTo>
                  <a:pt x="74047" y="45301"/>
                  <a:pt x="75404" y="45321"/>
                  <a:pt x="76756" y="45362"/>
                </a:cubicBezTo>
                <a:cubicBezTo>
                  <a:pt x="80492" y="45462"/>
                  <a:pt x="80959" y="54201"/>
                  <a:pt x="84728" y="54335"/>
                </a:cubicBezTo>
                <a:lnTo>
                  <a:pt x="106777" y="45929"/>
                </a:lnTo>
                <a:cubicBezTo>
                  <a:pt x="106777" y="45929"/>
                  <a:pt x="144304" y="52200"/>
                  <a:pt x="159648" y="52667"/>
                </a:cubicBezTo>
                <a:cubicBezTo>
                  <a:pt x="159663" y="52667"/>
                  <a:pt x="159679" y="52668"/>
                  <a:pt x="159694" y="52668"/>
                </a:cubicBezTo>
                <a:cubicBezTo>
                  <a:pt x="164190" y="52668"/>
                  <a:pt x="164915" y="28148"/>
                  <a:pt x="163951" y="27649"/>
                </a:cubicBezTo>
                <a:cubicBezTo>
                  <a:pt x="154077" y="22746"/>
                  <a:pt x="143770" y="18643"/>
                  <a:pt x="133162" y="15440"/>
                </a:cubicBezTo>
                <a:cubicBezTo>
                  <a:pt x="129579" y="14340"/>
                  <a:pt x="125839" y="13337"/>
                  <a:pt x="122122" y="13337"/>
                </a:cubicBezTo>
                <a:cubicBezTo>
                  <a:pt x="120995" y="13337"/>
                  <a:pt x="119870" y="13429"/>
                  <a:pt x="118752" y="13639"/>
                </a:cubicBezTo>
                <a:cubicBezTo>
                  <a:pt x="115450" y="14273"/>
                  <a:pt x="112414" y="15907"/>
                  <a:pt x="109412" y="17475"/>
                </a:cubicBezTo>
                <a:cubicBezTo>
                  <a:pt x="105443" y="19610"/>
                  <a:pt x="101540" y="21678"/>
                  <a:pt x="97570" y="23813"/>
                </a:cubicBezTo>
                <a:cubicBezTo>
                  <a:pt x="95436" y="24947"/>
                  <a:pt x="93201" y="26115"/>
                  <a:pt x="90766" y="26115"/>
                </a:cubicBezTo>
                <a:cubicBezTo>
                  <a:pt x="89398" y="26115"/>
                  <a:pt x="88030" y="25748"/>
                  <a:pt x="86729" y="25281"/>
                </a:cubicBezTo>
                <a:cubicBezTo>
                  <a:pt x="71285" y="19810"/>
                  <a:pt x="60677" y="4266"/>
                  <a:pt x="44699" y="730"/>
                </a:cubicBezTo>
                <a:cubicBezTo>
                  <a:pt x="42453" y="232"/>
                  <a:pt x="40167" y="1"/>
                  <a:pt x="37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6"/>
          <p:cNvSpPr/>
          <p:nvPr/>
        </p:nvSpPr>
        <p:spPr>
          <a:xfrm>
            <a:off x="-2036628" y="-285575"/>
            <a:ext cx="7249889" cy="2126655"/>
          </a:xfrm>
          <a:custGeom>
            <a:avLst/>
            <a:gdLst/>
            <a:ahLst/>
            <a:cxnLst/>
            <a:rect l="l" t="t" r="r" b="b"/>
            <a:pathLst>
              <a:path w="109358" h="65325" extrusionOk="0">
                <a:moveTo>
                  <a:pt x="0" y="50845"/>
                </a:moveTo>
                <a:cubicBezTo>
                  <a:pt x="0" y="50845"/>
                  <a:pt x="12451" y="65325"/>
                  <a:pt x="29331" y="56615"/>
                </a:cubicBezTo>
                <a:cubicBezTo>
                  <a:pt x="41893" y="50157"/>
                  <a:pt x="34579" y="33761"/>
                  <a:pt x="41204" y="20845"/>
                </a:cubicBezTo>
                <a:cubicBezTo>
                  <a:pt x="47830" y="7929"/>
                  <a:pt x="63426" y="10795"/>
                  <a:pt x="72601" y="22241"/>
                </a:cubicBezTo>
                <a:cubicBezTo>
                  <a:pt x="83767" y="36180"/>
                  <a:pt x="109357" y="29480"/>
                  <a:pt x="108892" y="1"/>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6"/>
          <p:cNvSpPr/>
          <p:nvPr/>
        </p:nvSpPr>
        <p:spPr>
          <a:xfrm flipH="1">
            <a:off x="1407084" y="2015801"/>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6"/>
          <p:cNvSpPr/>
          <p:nvPr/>
        </p:nvSpPr>
        <p:spPr>
          <a:xfrm flipH="1">
            <a:off x="-726130" y="2868500"/>
            <a:ext cx="2034905" cy="307210"/>
          </a:xfrm>
          <a:custGeom>
            <a:avLst/>
            <a:gdLst/>
            <a:ahLst/>
            <a:cxnLst/>
            <a:rect l="l" t="t" r="r" b="b"/>
            <a:pathLst>
              <a:path w="64708" h="12400" extrusionOk="0">
                <a:moveTo>
                  <a:pt x="24594" y="0"/>
                </a:moveTo>
                <a:cubicBezTo>
                  <a:pt x="23235" y="0"/>
                  <a:pt x="21887" y="428"/>
                  <a:pt x="20605" y="989"/>
                </a:cubicBezTo>
                <a:cubicBezTo>
                  <a:pt x="18645" y="1824"/>
                  <a:pt x="16844" y="2949"/>
                  <a:pt x="15205" y="4299"/>
                </a:cubicBezTo>
                <a:cubicBezTo>
                  <a:pt x="14176" y="5135"/>
                  <a:pt x="13212" y="6067"/>
                  <a:pt x="12730" y="7257"/>
                </a:cubicBezTo>
                <a:cubicBezTo>
                  <a:pt x="12537" y="7771"/>
                  <a:pt x="12409" y="8350"/>
                  <a:pt x="12087" y="8800"/>
                </a:cubicBezTo>
                <a:cubicBezTo>
                  <a:pt x="11639" y="9373"/>
                  <a:pt x="10932" y="9607"/>
                  <a:pt x="10187" y="9607"/>
                </a:cubicBezTo>
                <a:cubicBezTo>
                  <a:pt x="9596" y="9607"/>
                  <a:pt x="8981" y="9459"/>
                  <a:pt x="8455" y="9218"/>
                </a:cubicBezTo>
                <a:cubicBezTo>
                  <a:pt x="7233" y="8703"/>
                  <a:pt x="6140" y="7835"/>
                  <a:pt x="4822" y="7610"/>
                </a:cubicBezTo>
                <a:cubicBezTo>
                  <a:pt x="4585" y="7572"/>
                  <a:pt x="4360" y="7554"/>
                  <a:pt x="4146" y="7554"/>
                </a:cubicBezTo>
                <a:cubicBezTo>
                  <a:pt x="1627" y="7554"/>
                  <a:pt x="623" y="10044"/>
                  <a:pt x="1" y="12207"/>
                </a:cubicBezTo>
                <a:lnTo>
                  <a:pt x="62393" y="12207"/>
                </a:lnTo>
                <a:cubicBezTo>
                  <a:pt x="63165" y="12207"/>
                  <a:pt x="63968" y="12207"/>
                  <a:pt x="64708" y="12400"/>
                </a:cubicBezTo>
                <a:cubicBezTo>
                  <a:pt x="63185" y="11258"/>
                  <a:pt x="61529" y="10116"/>
                  <a:pt x="59715" y="10116"/>
                </a:cubicBezTo>
                <a:cubicBezTo>
                  <a:pt x="59538" y="10116"/>
                  <a:pt x="59359" y="10127"/>
                  <a:pt x="59179" y="10150"/>
                </a:cubicBezTo>
                <a:cubicBezTo>
                  <a:pt x="58452" y="10233"/>
                  <a:pt x="57684" y="10517"/>
                  <a:pt x="56981" y="10517"/>
                </a:cubicBezTo>
                <a:cubicBezTo>
                  <a:pt x="56596" y="10517"/>
                  <a:pt x="56230" y="10432"/>
                  <a:pt x="55900" y="10182"/>
                </a:cubicBezTo>
                <a:cubicBezTo>
                  <a:pt x="55611" y="9957"/>
                  <a:pt x="55418" y="9635"/>
                  <a:pt x="55161" y="9314"/>
                </a:cubicBezTo>
                <a:cubicBezTo>
                  <a:pt x="54073" y="7898"/>
                  <a:pt x="52190" y="7417"/>
                  <a:pt x="50325" y="7417"/>
                </a:cubicBezTo>
                <a:cubicBezTo>
                  <a:pt x="49820" y="7417"/>
                  <a:pt x="49315" y="7452"/>
                  <a:pt x="48828" y="7514"/>
                </a:cubicBezTo>
                <a:cubicBezTo>
                  <a:pt x="46771" y="7739"/>
                  <a:pt x="44810" y="8253"/>
                  <a:pt x="42946" y="9057"/>
                </a:cubicBezTo>
                <a:cubicBezTo>
                  <a:pt x="41789" y="9603"/>
                  <a:pt x="40631" y="10182"/>
                  <a:pt x="39346" y="10310"/>
                </a:cubicBezTo>
                <a:cubicBezTo>
                  <a:pt x="39203" y="10323"/>
                  <a:pt x="39062" y="10329"/>
                  <a:pt x="38922" y="10329"/>
                </a:cubicBezTo>
                <a:cubicBezTo>
                  <a:pt x="36128" y="10329"/>
                  <a:pt x="33859" y="7945"/>
                  <a:pt x="32145" y="5649"/>
                </a:cubicBezTo>
                <a:cubicBezTo>
                  <a:pt x="30377" y="3239"/>
                  <a:pt x="28416" y="539"/>
                  <a:pt x="25427" y="56"/>
                </a:cubicBezTo>
                <a:cubicBezTo>
                  <a:pt x="25149" y="18"/>
                  <a:pt x="24871" y="0"/>
                  <a:pt x="24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6"/>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742" name="Google Shape;742;p26"/>
          <p:cNvSpPr txBox="1">
            <a:spLocks noGrp="1"/>
          </p:cNvSpPr>
          <p:nvPr>
            <p:ph type="subTitle" idx="1"/>
          </p:nvPr>
        </p:nvSpPr>
        <p:spPr>
          <a:xfrm flipH="1">
            <a:off x="3750163" y="3345675"/>
            <a:ext cx="1643700" cy="9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atin typeface="Catamaran"/>
                <a:ea typeface="Catamaran"/>
                <a:cs typeface="Catamaran"/>
                <a:sym typeface="Catamaran"/>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743" name="Google Shape;743;p26"/>
          <p:cNvSpPr txBox="1">
            <a:spLocks noGrp="1"/>
          </p:cNvSpPr>
          <p:nvPr>
            <p:ph type="subTitle" idx="2"/>
          </p:nvPr>
        </p:nvSpPr>
        <p:spPr>
          <a:xfrm>
            <a:off x="1641821" y="2913825"/>
            <a:ext cx="1246800" cy="381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atin typeface="Barlow SemiBold"/>
                <a:ea typeface="Barlow SemiBold"/>
                <a:cs typeface="Barlow SemiBold"/>
                <a:sym typeface="Barlow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744" name="Google Shape;744;p26"/>
          <p:cNvSpPr txBox="1">
            <a:spLocks noGrp="1"/>
          </p:cNvSpPr>
          <p:nvPr>
            <p:ph type="subTitle" idx="3"/>
          </p:nvPr>
        </p:nvSpPr>
        <p:spPr>
          <a:xfrm>
            <a:off x="3930625" y="2913825"/>
            <a:ext cx="1282800" cy="381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atin typeface="Barlow SemiBold"/>
                <a:ea typeface="Barlow SemiBold"/>
                <a:cs typeface="Barlow SemiBold"/>
                <a:sym typeface="Barlow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745" name="Google Shape;745;p26"/>
          <p:cNvSpPr txBox="1">
            <a:spLocks noGrp="1"/>
          </p:cNvSpPr>
          <p:nvPr>
            <p:ph type="subTitle" idx="4"/>
          </p:nvPr>
        </p:nvSpPr>
        <p:spPr>
          <a:xfrm>
            <a:off x="6255471" y="2913825"/>
            <a:ext cx="1246800" cy="381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atin typeface="Barlow SemiBold"/>
                <a:ea typeface="Barlow SemiBold"/>
                <a:cs typeface="Barlow SemiBold"/>
                <a:sym typeface="Barlow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746" name="Google Shape;746;p26"/>
          <p:cNvSpPr txBox="1">
            <a:spLocks noGrp="1"/>
          </p:cNvSpPr>
          <p:nvPr>
            <p:ph type="subTitle" idx="5"/>
          </p:nvPr>
        </p:nvSpPr>
        <p:spPr>
          <a:xfrm flipH="1">
            <a:off x="6057013" y="3345675"/>
            <a:ext cx="1643700" cy="9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atin typeface="Catamaran"/>
                <a:ea typeface="Catamaran"/>
                <a:cs typeface="Catamaran"/>
                <a:sym typeface="Catamaran"/>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747" name="Google Shape;747;p26"/>
          <p:cNvSpPr txBox="1">
            <a:spLocks noGrp="1"/>
          </p:cNvSpPr>
          <p:nvPr>
            <p:ph type="subTitle" idx="6"/>
          </p:nvPr>
        </p:nvSpPr>
        <p:spPr>
          <a:xfrm flipH="1">
            <a:off x="1443313" y="3345675"/>
            <a:ext cx="1643700" cy="97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atin typeface="Catamaran"/>
                <a:ea typeface="Catamaran"/>
                <a:cs typeface="Catamaran"/>
                <a:sym typeface="Catamaran"/>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 Numbers">
  <p:cSld name="CUSTOM_2">
    <p:spTree>
      <p:nvGrpSpPr>
        <p:cNvPr id="1" name="Shape 748"/>
        <p:cNvGrpSpPr/>
        <p:nvPr/>
      </p:nvGrpSpPr>
      <p:grpSpPr>
        <a:xfrm>
          <a:off x="0" y="0"/>
          <a:ext cx="0" cy="0"/>
          <a:chOff x="0" y="0"/>
          <a:chExt cx="0" cy="0"/>
        </a:xfrm>
      </p:grpSpPr>
      <p:sp>
        <p:nvSpPr>
          <p:cNvPr id="749" name="Google Shape;749;p27"/>
          <p:cNvSpPr txBox="1">
            <a:spLocks noGrp="1"/>
          </p:cNvSpPr>
          <p:nvPr>
            <p:ph type="subTitle" idx="1"/>
          </p:nvPr>
        </p:nvSpPr>
        <p:spPr>
          <a:xfrm>
            <a:off x="6137925" y="2978475"/>
            <a:ext cx="2105100" cy="397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1600"/>
              </a:spcBef>
              <a:spcAft>
                <a:spcPts val="0"/>
              </a:spcAft>
              <a:buSzPts val="1600"/>
              <a:buNone/>
              <a:defRPr sz="1600"/>
            </a:lvl2pPr>
            <a:lvl3pPr lvl="2" algn="ctr" rtl="0">
              <a:spcBef>
                <a:spcPts val="1600"/>
              </a:spcBef>
              <a:spcAft>
                <a:spcPts val="0"/>
              </a:spcAft>
              <a:buSzPts val="1600"/>
              <a:buNone/>
              <a:defRPr sz="1600"/>
            </a:lvl3pPr>
            <a:lvl4pPr lvl="3" algn="ctr" rtl="0">
              <a:spcBef>
                <a:spcPts val="1600"/>
              </a:spcBef>
              <a:spcAft>
                <a:spcPts val="0"/>
              </a:spcAft>
              <a:buSzPts val="1600"/>
              <a:buNone/>
              <a:defRPr sz="1600"/>
            </a:lvl4pPr>
            <a:lvl5pPr lvl="4" algn="ctr" rtl="0">
              <a:spcBef>
                <a:spcPts val="1600"/>
              </a:spcBef>
              <a:spcAft>
                <a:spcPts val="0"/>
              </a:spcAft>
              <a:buSzPts val="1600"/>
              <a:buNone/>
              <a:defRPr sz="1600"/>
            </a:lvl5pPr>
            <a:lvl6pPr lvl="5" algn="ctr" rtl="0">
              <a:spcBef>
                <a:spcPts val="1600"/>
              </a:spcBef>
              <a:spcAft>
                <a:spcPts val="0"/>
              </a:spcAft>
              <a:buSzPts val="1600"/>
              <a:buNone/>
              <a:defRPr sz="1600"/>
            </a:lvl6pPr>
            <a:lvl7pPr lvl="6" algn="ctr" rtl="0">
              <a:spcBef>
                <a:spcPts val="1600"/>
              </a:spcBef>
              <a:spcAft>
                <a:spcPts val="0"/>
              </a:spcAft>
              <a:buSzPts val="1600"/>
              <a:buNone/>
              <a:defRPr sz="1600"/>
            </a:lvl7pPr>
            <a:lvl8pPr lvl="7" algn="ctr" rtl="0">
              <a:spcBef>
                <a:spcPts val="1600"/>
              </a:spcBef>
              <a:spcAft>
                <a:spcPts val="0"/>
              </a:spcAft>
              <a:buSzPts val="1600"/>
              <a:buNone/>
              <a:defRPr sz="1600"/>
            </a:lvl8pPr>
            <a:lvl9pPr lvl="8" algn="ctr" rtl="0">
              <a:spcBef>
                <a:spcPts val="1600"/>
              </a:spcBef>
              <a:spcAft>
                <a:spcPts val="1600"/>
              </a:spcAft>
              <a:buSzPts val="1600"/>
              <a:buNone/>
              <a:defRPr sz="1600"/>
            </a:lvl9pPr>
          </a:lstStyle>
          <a:p>
            <a:endParaRPr/>
          </a:p>
        </p:txBody>
      </p:sp>
      <p:sp>
        <p:nvSpPr>
          <p:cNvPr id="750" name="Google Shape;750;p27"/>
          <p:cNvSpPr txBox="1">
            <a:spLocks noGrp="1"/>
          </p:cNvSpPr>
          <p:nvPr>
            <p:ph type="subTitle" idx="2"/>
          </p:nvPr>
        </p:nvSpPr>
        <p:spPr>
          <a:xfrm>
            <a:off x="900975" y="2978475"/>
            <a:ext cx="2105100" cy="3972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sz="1600"/>
            </a:lvl1pPr>
            <a:lvl2pPr lvl="1" algn="ctr">
              <a:spcBef>
                <a:spcPts val="160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a:endParaRPr/>
          </a:p>
        </p:txBody>
      </p:sp>
      <p:sp>
        <p:nvSpPr>
          <p:cNvPr id="751" name="Google Shape;751;p27"/>
          <p:cNvSpPr txBox="1">
            <a:spLocks noGrp="1"/>
          </p:cNvSpPr>
          <p:nvPr>
            <p:ph type="subTitle" idx="3"/>
          </p:nvPr>
        </p:nvSpPr>
        <p:spPr>
          <a:xfrm>
            <a:off x="3519450" y="3956350"/>
            <a:ext cx="2105100" cy="397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1600"/>
              </a:spcBef>
              <a:spcAft>
                <a:spcPts val="0"/>
              </a:spcAft>
              <a:buSzPts val="1600"/>
              <a:buNone/>
              <a:defRPr sz="1600"/>
            </a:lvl2pPr>
            <a:lvl3pPr lvl="2" algn="ctr" rtl="0">
              <a:spcBef>
                <a:spcPts val="1600"/>
              </a:spcBef>
              <a:spcAft>
                <a:spcPts val="0"/>
              </a:spcAft>
              <a:buSzPts val="1600"/>
              <a:buNone/>
              <a:defRPr sz="1600"/>
            </a:lvl3pPr>
            <a:lvl4pPr lvl="3" algn="ctr" rtl="0">
              <a:spcBef>
                <a:spcPts val="1600"/>
              </a:spcBef>
              <a:spcAft>
                <a:spcPts val="0"/>
              </a:spcAft>
              <a:buSzPts val="1600"/>
              <a:buNone/>
              <a:defRPr sz="1600"/>
            </a:lvl4pPr>
            <a:lvl5pPr lvl="4" algn="ctr" rtl="0">
              <a:spcBef>
                <a:spcPts val="1600"/>
              </a:spcBef>
              <a:spcAft>
                <a:spcPts val="0"/>
              </a:spcAft>
              <a:buSzPts val="1600"/>
              <a:buNone/>
              <a:defRPr sz="1600"/>
            </a:lvl5pPr>
            <a:lvl6pPr lvl="5" algn="ctr" rtl="0">
              <a:spcBef>
                <a:spcPts val="1600"/>
              </a:spcBef>
              <a:spcAft>
                <a:spcPts val="0"/>
              </a:spcAft>
              <a:buSzPts val="1600"/>
              <a:buNone/>
              <a:defRPr sz="1600"/>
            </a:lvl6pPr>
            <a:lvl7pPr lvl="6" algn="ctr" rtl="0">
              <a:spcBef>
                <a:spcPts val="1600"/>
              </a:spcBef>
              <a:spcAft>
                <a:spcPts val="0"/>
              </a:spcAft>
              <a:buSzPts val="1600"/>
              <a:buNone/>
              <a:defRPr sz="1600"/>
            </a:lvl7pPr>
            <a:lvl8pPr lvl="7" algn="ctr" rtl="0">
              <a:spcBef>
                <a:spcPts val="1600"/>
              </a:spcBef>
              <a:spcAft>
                <a:spcPts val="0"/>
              </a:spcAft>
              <a:buSzPts val="1600"/>
              <a:buNone/>
              <a:defRPr sz="1600"/>
            </a:lvl8pPr>
            <a:lvl9pPr lvl="8" algn="ctr" rtl="0">
              <a:spcBef>
                <a:spcPts val="1600"/>
              </a:spcBef>
              <a:spcAft>
                <a:spcPts val="1600"/>
              </a:spcAft>
              <a:buSzPts val="1600"/>
              <a:buNone/>
              <a:defRPr sz="1600"/>
            </a:lvl9pPr>
          </a:lstStyle>
          <a:p>
            <a:endParaRPr/>
          </a:p>
        </p:txBody>
      </p:sp>
      <p:sp>
        <p:nvSpPr>
          <p:cNvPr id="752" name="Google Shape;752;p27"/>
          <p:cNvSpPr/>
          <p:nvPr/>
        </p:nvSpPr>
        <p:spPr>
          <a:xfrm rot="10800000" flipH="1">
            <a:off x="1138958" y="3719748"/>
            <a:ext cx="8223723" cy="1720704"/>
          </a:xfrm>
          <a:custGeom>
            <a:avLst/>
            <a:gdLst/>
            <a:ahLst/>
            <a:cxnLst/>
            <a:rect l="l" t="t" r="r" b="b"/>
            <a:pathLst>
              <a:path w="132957" h="43120" extrusionOk="0">
                <a:moveTo>
                  <a:pt x="1" y="1"/>
                </a:moveTo>
                <a:cubicBezTo>
                  <a:pt x="1" y="1"/>
                  <a:pt x="11158" y="24994"/>
                  <a:pt x="31259" y="24994"/>
                </a:cubicBezTo>
                <a:cubicBezTo>
                  <a:pt x="35262" y="24994"/>
                  <a:pt x="39619" y="24003"/>
                  <a:pt x="44313" y="21626"/>
                </a:cubicBezTo>
                <a:cubicBezTo>
                  <a:pt x="57230" y="15087"/>
                  <a:pt x="67816" y="11920"/>
                  <a:pt x="75470" y="11920"/>
                </a:cubicBezTo>
                <a:cubicBezTo>
                  <a:pt x="84568" y="11920"/>
                  <a:pt x="89525" y="16394"/>
                  <a:pt x="89333" y="24995"/>
                </a:cubicBezTo>
                <a:cubicBezTo>
                  <a:pt x="89129" y="34113"/>
                  <a:pt x="98552" y="43120"/>
                  <a:pt x="109512" y="43120"/>
                </a:cubicBezTo>
                <a:cubicBezTo>
                  <a:pt x="117567" y="43120"/>
                  <a:pt x="126452" y="38255"/>
                  <a:pt x="132956" y="24995"/>
                </a:cubicBezTo>
                <a:lnTo>
                  <a:pt x="1329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 name="Google Shape;753;p27"/>
          <p:cNvGrpSpPr/>
          <p:nvPr/>
        </p:nvGrpSpPr>
        <p:grpSpPr>
          <a:xfrm flipH="1">
            <a:off x="-1318772" y="1737765"/>
            <a:ext cx="1947310" cy="1947310"/>
            <a:chOff x="624503" y="61115"/>
            <a:chExt cx="1947310" cy="1947310"/>
          </a:xfrm>
        </p:grpSpPr>
        <p:sp>
          <p:nvSpPr>
            <p:cNvPr id="754" name="Google Shape;754;p27"/>
            <p:cNvSpPr/>
            <p:nvPr/>
          </p:nvSpPr>
          <p:spPr>
            <a:xfrm>
              <a:off x="2048296" y="171379"/>
              <a:ext cx="413839" cy="413221"/>
            </a:xfrm>
            <a:custGeom>
              <a:avLst/>
              <a:gdLst/>
              <a:ahLst/>
              <a:cxnLst/>
              <a:rect l="l" t="t" r="r" b="b"/>
              <a:pathLst>
                <a:path w="12712" h="12693" extrusionOk="0">
                  <a:moveTo>
                    <a:pt x="0" y="0"/>
                  </a:moveTo>
                  <a:lnTo>
                    <a:pt x="12712" y="12693"/>
                  </a:lnTo>
                  <a:cubicBezTo>
                    <a:pt x="12600" y="12469"/>
                    <a:pt x="12451" y="12228"/>
                    <a:pt x="12339" y="12004"/>
                  </a:cubicBezTo>
                  <a:lnTo>
                    <a:pt x="726" y="391"/>
                  </a:lnTo>
                  <a:cubicBezTo>
                    <a:pt x="503" y="242"/>
                    <a:pt x="261" y="131"/>
                    <a:pt x="0"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7"/>
            <p:cNvSpPr/>
            <p:nvPr/>
          </p:nvSpPr>
          <p:spPr>
            <a:xfrm>
              <a:off x="1913778" y="112617"/>
              <a:ext cx="605914" cy="605881"/>
            </a:xfrm>
            <a:custGeom>
              <a:avLst/>
              <a:gdLst/>
              <a:ahLst/>
              <a:cxnLst/>
              <a:rect l="l" t="t" r="r" b="b"/>
              <a:pathLst>
                <a:path w="18612" h="18611" extrusionOk="0">
                  <a:moveTo>
                    <a:pt x="1" y="0"/>
                  </a:moveTo>
                  <a:lnTo>
                    <a:pt x="18612" y="18611"/>
                  </a:lnTo>
                  <a:cubicBezTo>
                    <a:pt x="18556" y="18481"/>
                    <a:pt x="18500" y="18313"/>
                    <a:pt x="18444" y="18127"/>
                  </a:cubicBezTo>
                  <a:lnTo>
                    <a:pt x="503" y="186"/>
                  </a:lnTo>
                  <a:cubicBezTo>
                    <a:pt x="354" y="130"/>
                    <a:pt x="150" y="74"/>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7"/>
            <p:cNvSpPr/>
            <p:nvPr/>
          </p:nvSpPr>
          <p:spPr>
            <a:xfrm>
              <a:off x="1807747" y="84132"/>
              <a:ext cx="742254" cy="742221"/>
            </a:xfrm>
            <a:custGeom>
              <a:avLst/>
              <a:gdLst/>
              <a:ahLst/>
              <a:cxnLst/>
              <a:rect l="l" t="t" r="r" b="b"/>
              <a:pathLst>
                <a:path w="22800" h="22799" extrusionOk="0">
                  <a:moveTo>
                    <a:pt x="1" y="0"/>
                  </a:moveTo>
                  <a:lnTo>
                    <a:pt x="22799" y="22799"/>
                  </a:lnTo>
                  <a:cubicBezTo>
                    <a:pt x="22743" y="22650"/>
                    <a:pt x="22725" y="22519"/>
                    <a:pt x="22706" y="22370"/>
                  </a:cubicBezTo>
                  <a:lnTo>
                    <a:pt x="410" y="93"/>
                  </a:lnTo>
                  <a:cubicBezTo>
                    <a:pt x="280" y="75"/>
                    <a:pt x="131" y="19"/>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7"/>
            <p:cNvSpPr/>
            <p:nvPr/>
          </p:nvSpPr>
          <p:spPr>
            <a:xfrm>
              <a:off x="1715063" y="68375"/>
              <a:ext cx="850076" cy="849458"/>
            </a:xfrm>
            <a:custGeom>
              <a:avLst/>
              <a:gdLst/>
              <a:ahLst/>
              <a:cxnLst/>
              <a:rect l="l" t="t" r="r" b="b"/>
              <a:pathLst>
                <a:path w="26112" h="26093" extrusionOk="0">
                  <a:moveTo>
                    <a:pt x="1" y="0"/>
                  </a:moveTo>
                  <a:lnTo>
                    <a:pt x="26111" y="26093"/>
                  </a:lnTo>
                  <a:cubicBezTo>
                    <a:pt x="26111" y="25981"/>
                    <a:pt x="26093" y="25869"/>
                    <a:pt x="26056" y="25739"/>
                  </a:cubicBezTo>
                  <a:lnTo>
                    <a:pt x="373" y="38"/>
                  </a:lnTo>
                  <a:cubicBezTo>
                    <a:pt x="261" y="19"/>
                    <a:pt x="131" y="19"/>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7"/>
            <p:cNvSpPr/>
            <p:nvPr/>
          </p:nvSpPr>
          <p:spPr>
            <a:xfrm>
              <a:off x="1632047" y="61115"/>
              <a:ext cx="939147" cy="939114"/>
            </a:xfrm>
            <a:custGeom>
              <a:avLst/>
              <a:gdLst/>
              <a:ahLst/>
              <a:cxnLst/>
              <a:rect l="l" t="t" r="r" b="b"/>
              <a:pathLst>
                <a:path w="28848" h="28847" extrusionOk="0">
                  <a:moveTo>
                    <a:pt x="1" y="0"/>
                  </a:moveTo>
                  <a:lnTo>
                    <a:pt x="28848" y="28847"/>
                  </a:lnTo>
                  <a:lnTo>
                    <a:pt x="28848" y="28549"/>
                  </a:lnTo>
                  <a:lnTo>
                    <a:pt x="354" y="37"/>
                  </a:lnTo>
                  <a:cubicBezTo>
                    <a:pt x="224" y="37"/>
                    <a:pt x="113" y="37"/>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7"/>
            <p:cNvSpPr/>
            <p:nvPr/>
          </p:nvSpPr>
          <p:spPr>
            <a:xfrm>
              <a:off x="1555706" y="62320"/>
              <a:ext cx="1016107" cy="1016074"/>
            </a:xfrm>
            <a:custGeom>
              <a:avLst/>
              <a:gdLst/>
              <a:ahLst/>
              <a:cxnLst/>
              <a:rect l="l" t="t" r="r" b="b"/>
              <a:pathLst>
                <a:path w="31212" h="31211" extrusionOk="0">
                  <a:moveTo>
                    <a:pt x="317" y="0"/>
                  </a:moveTo>
                  <a:cubicBezTo>
                    <a:pt x="206" y="0"/>
                    <a:pt x="113" y="0"/>
                    <a:pt x="1" y="19"/>
                  </a:cubicBezTo>
                  <a:lnTo>
                    <a:pt x="31193" y="31211"/>
                  </a:lnTo>
                  <a:cubicBezTo>
                    <a:pt x="31193" y="31099"/>
                    <a:pt x="31211" y="30987"/>
                    <a:pt x="31211" y="30894"/>
                  </a:cubicBezTo>
                  <a:lnTo>
                    <a:pt x="317"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7"/>
            <p:cNvSpPr/>
            <p:nvPr/>
          </p:nvSpPr>
          <p:spPr>
            <a:xfrm>
              <a:off x="1484215" y="66552"/>
              <a:ext cx="1082128" cy="1081510"/>
            </a:xfrm>
            <a:custGeom>
              <a:avLst/>
              <a:gdLst/>
              <a:ahLst/>
              <a:cxnLst/>
              <a:rect l="l" t="t" r="r" b="b"/>
              <a:pathLst>
                <a:path w="33240" h="33221" extrusionOk="0">
                  <a:moveTo>
                    <a:pt x="299" y="1"/>
                  </a:moveTo>
                  <a:cubicBezTo>
                    <a:pt x="206" y="1"/>
                    <a:pt x="112" y="19"/>
                    <a:pt x="1" y="19"/>
                  </a:cubicBezTo>
                  <a:lnTo>
                    <a:pt x="33202" y="33221"/>
                  </a:lnTo>
                  <a:cubicBezTo>
                    <a:pt x="33221" y="33146"/>
                    <a:pt x="33240" y="33053"/>
                    <a:pt x="33240" y="32942"/>
                  </a:cubicBezTo>
                  <a:lnTo>
                    <a:pt x="299"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7"/>
            <p:cNvSpPr/>
            <p:nvPr/>
          </p:nvSpPr>
          <p:spPr>
            <a:xfrm>
              <a:off x="1417575" y="76254"/>
              <a:ext cx="1139685" cy="1139067"/>
            </a:xfrm>
            <a:custGeom>
              <a:avLst/>
              <a:gdLst/>
              <a:ahLst/>
              <a:cxnLst/>
              <a:rect l="l" t="t" r="r" b="b"/>
              <a:pathLst>
                <a:path w="35008" h="34989" extrusionOk="0">
                  <a:moveTo>
                    <a:pt x="280" y="0"/>
                  </a:moveTo>
                  <a:cubicBezTo>
                    <a:pt x="187" y="38"/>
                    <a:pt x="94" y="56"/>
                    <a:pt x="1" y="56"/>
                  </a:cubicBezTo>
                  <a:lnTo>
                    <a:pt x="34952" y="34989"/>
                  </a:lnTo>
                  <a:lnTo>
                    <a:pt x="35008" y="34709"/>
                  </a:lnTo>
                  <a:lnTo>
                    <a:pt x="28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7"/>
            <p:cNvSpPr/>
            <p:nvPr/>
          </p:nvSpPr>
          <p:spPr>
            <a:xfrm>
              <a:off x="1355786" y="90187"/>
              <a:ext cx="1188160" cy="1188160"/>
            </a:xfrm>
            <a:custGeom>
              <a:avLst/>
              <a:gdLst/>
              <a:ahLst/>
              <a:cxnLst/>
              <a:rect l="l" t="t" r="r" b="b"/>
              <a:pathLst>
                <a:path w="36497" h="36497" extrusionOk="0">
                  <a:moveTo>
                    <a:pt x="242" y="0"/>
                  </a:moveTo>
                  <a:cubicBezTo>
                    <a:pt x="149" y="19"/>
                    <a:pt x="56" y="38"/>
                    <a:pt x="0" y="75"/>
                  </a:cubicBezTo>
                  <a:lnTo>
                    <a:pt x="36422" y="36496"/>
                  </a:lnTo>
                  <a:cubicBezTo>
                    <a:pt x="36440" y="36403"/>
                    <a:pt x="36477" y="36310"/>
                    <a:pt x="36496" y="36236"/>
                  </a:cubicBezTo>
                  <a:lnTo>
                    <a:pt x="24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7"/>
            <p:cNvSpPr/>
            <p:nvPr/>
          </p:nvSpPr>
          <p:spPr>
            <a:xfrm>
              <a:off x="1295787" y="106530"/>
              <a:ext cx="1231165" cy="1230579"/>
            </a:xfrm>
            <a:custGeom>
              <a:avLst/>
              <a:gdLst/>
              <a:ahLst/>
              <a:cxnLst/>
              <a:rect l="l" t="t" r="r" b="b"/>
              <a:pathLst>
                <a:path w="37818" h="37800" extrusionOk="0">
                  <a:moveTo>
                    <a:pt x="261" y="1"/>
                  </a:moveTo>
                  <a:cubicBezTo>
                    <a:pt x="168" y="38"/>
                    <a:pt x="94" y="57"/>
                    <a:pt x="1" y="75"/>
                  </a:cubicBezTo>
                  <a:lnTo>
                    <a:pt x="37725" y="37799"/>
                  </a:lnTo>
                  <a:cubicBezTo>
                    <a:pt x="37762" y="37744"/>
                    <a:pt x="37781" y="37651"/>
                    <a:pt x="37818" y="37576"/>
                  </a:cubicBezTo>
                  <a:lnTo>
                    <a:pt x="26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7"/>
            <p:cNvSpPr/>
            <p:nvPr/>
          </p:nvSpPr>
          <p:spPr>
            <a:xfrm>
              <a:off x="1239467" y="126551"/>
              <a:ext cx="1267496" cy="1266910"/>
            </a:xfrm>
            <a:custGeom>
              <a:avLst/>
              <a:gdLst/>
              <a:ahLst/>
              <a:cxnLst/>
              <a:rect l="l" t="t" r="r" b="b"/>
              <a:pathLst>
                <a:path w="38934" h="38916" extrusionOk="0">
                  <a:moveTo>
                    <a:pt x="242" y="0"/>
                  </a:moveTo>
                  <a:cubicBezTo>
                    <a:pt x="168" y="19"/>
                    <a:pt x="75" y="75"/>
                    <a:pt x="0" y="93"/>
                  </a:cubicBezTo>
                  <a:lnTo>
                    <a:pt x="38841" y="38915"/>
                  </a:lnTo>
                  <a:cubicBezTo>
                    <a:pt x="38878" y="38841"/>
                    <a:pt x="38897" y="38785"/>
                    <a:pt x="38934" y="38710"/>
                  </a:cubicBezTo>
                  <a:lnTo>
                    <a:pt x="24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7"/>
            <p:cNvSpPr/>
            <p:nvPr/>
          </p:nvSpPr>
          <p:spPr>
            <a:xfrm>
              <a:off x="1186142" y="148949"/>
              <a:ext cx="1297805" cy="1299042"/>
            </a:xfrm>
            <a:custGeom>
              <a:avLst/>
              <a:gdLst/>
              <a:ahLst/>
              <a:cxnLst/>
              <a:rect l="l" t="t" r="r" b="b"/>
              <a:pathLst>
                <a:path w="39865" h="39903" extrusionOk="0">
                  <a:moveTo>
                    <a:pt x="224" y="1"/>
                  </a:moveTo>
                  <a:cubicBezTo>
                    <a:pt x="149" y="38"/>
                    <a:pt x="93" y="75"/>
                    <a:pt x="0" y="131"/>
                  </a:cubicBezTo>
                  <a:lnTo>
                    <a:pt x="39772" y="39902"/>
                  </a:lnTo>
                  <a:cubicBezTo>
                    <a:pt x="39790" y="39809"/>
                    <a:pt x="39846" y="39735"/>
                    <a:pt x="39865" y="39679"/>
                  </a:cubicBezTo>
                  <a:lnTo>
                    <a:pt x="224"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7"/>
            <p:cNvSpPr/>
            <p:nvPr/>
          </p:nvSpPr>
          <p:spPr>
            <a:xfrm>
              <a:off x="1135258" y="174993"/>
              <a:ext cx="1323849" cy="1323882"/>
            </a:xfrm>
            <a:custGeom>
              <a:avLst/>
              <a:gdLst/>
              <a:ahLst/>
              <a:cxnLst/>
              <a:rect l="l" t="t" r="r" b="b"/>
              <a:pathLst>
                <a:path w="40665" h="40666" extrusionOk="0">
                  <a:moveTo>
                    <a:pt x="205" y="1"/>
                  </a:moveTo>
                  <a:cubicBezTo>
                    <a:pt x="130" y="38"/>
                    <a:pt x="74" y="75"/>
                    <a:pt x="0" y="113"/>
                  </a:cubicBezTo>
                  <a:lnTo>
                    <a:pt x="40553" y="40665"/>
                  </a:lnTo>
                  <a:cubicBezTo>
                    <a:pt x="40572" y="40591"/>
                    <a:pt x="40609" y="40517"/>
                    <a:pt x="40665" y="40461"/>
                  </a:cubicBezTo>
                  <a:lnTo>
                    <a:pt x="205"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7"/>
            <p:cNvSpPr/>
            <p:nvPr/>
          </p:nvSpPr>
          <p:spPr>
            <a:xfrm>
              <a:off x="1086165" y="202893"/>
              <a:ext cx="1345075" cy="1344456"/>
            </a:xfrm>
            <a:custGeom>
              <a:avLst/>
              <a:gdLst/>
              <a:ahLst/>
              <a:cxnLst/>
              <a:rect l="l" t="t" r="r" b="b"/>
              <a:pathLst>
                <a:path w="41317" h="41298" extrusionOk="0">
                  <a:moveTo>
                    <a:pt x="205" y="0"/>
                  </a:moveTo>
                  <a:cubicBezTo>
                    <a:pt x="131" y="56"/>
                    <a:pt x="56" y="93"/>
                    <a:pt x="1" y="112"/>
                  </a:cubicBezTo>
                  <a:lnTo>
                    <a:pt x="41168" y="41297"/>
                  </a:lnTo>
                  <a:lnTo>
                    <a:pt x="41316" y="41093"/>
                  </a:lnTo>
                  <a:lnTo>
                    <a:pt x="20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7"/>
            <p:cNvSpPr/>
            <p:nvPr/>
          </p:nvSpPr>
          <p:spPr>
            <a:xfrm>
              <a:off x="1040132" y="233169"/>
              <a:ext cx="1360799" cy="1360832"/>
            </a:xfrm>
            <a:custGeom>
              <a:avLst/>
              <a:gdLst/>
              <a:ahLst/>
              <a:cxnLst/>
              <a:rect l="l" t="t" r="r" b="b"/>
              <a:pathLst>
                <a:path w="41800" h="41801" extrusionOk="0">
                  <a:moveTo>
                    <a:pt x="205" y="1"/>
                  </a:moveTo>
                  <a:cubicBezTo>
                    <a:pt x="130" y="56"/>
                    <a:pt x="56" y="94"/>
                    <a:pt x="0" y="131"/>
                  </a:cubicBezTo>
                  <a:lnTo>
                    <a:pt x="41670" y="41800"/>
                  </a:lnTo>
                  <a:cubicBezTo>
                    <a:pt x="41707" y="41707"/>
                    <a:pt x="41744" y="41651"/>
                    <a:pt x="41800" y="41596"/>
                  </a:cubicBezTo>
                  <a:lnTo>
                    <a:pt x="205"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7"/>
            <p:cNvSpPr/>
            <p:nvPr/>
          </p:nvSpPr>
          <p:spPr>
            <a:xfrm>
              <a:off x="995890" y="265268"/>
              <a:ext cx="1372323" cy="1372356"/>
            </a:xfrm>
            <a:custGeom>
              <a:avLst/>
              <a:gdLst/>
              <a:ahLst/>
              <a:cxnLst/>
              <a:rect l="l" t="t" r="r" b="b"/>
              <a:pathLst>
                <a:path w="42154" h="42155" extrusionOk="0">
                  <a:moveTo>
                    <a:pt x="187" y="1"/>
                  </a:moveTo>
                  <a:cubicBezTo>
                    <a:pt x="112" y="38"/>
                    <a:pt x="75" y="94"/>
                    <a:pt x="1" y="131"/>
                  </a:cubicBezTo>
                  <a:lnTo>
                    <a:pt x="42005" y="42154"/>
                  </a:lnTo>
                  <a:cubicBezTo>
                    <a:pt x="42061" y="42080"/>
                    <a:pt x="42098" y="42024"/>
                    <a:pt x="42154" y="41968"/>
                  </a:cubicBezTo>
                  <a:lnTo>
                    <a:pt x="187"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7"/>
            <p:cNvSpPr/>
            <p:nvPr/>
          </p:nvSpPr>
          <p:spPr>
            <a:xfrm>
              <a:off x="954676" y="299809"/>
              <a:ext cx="1379616" cy="1380234"/>
            </a:xfrm>
            <a:custGeom>
              <a:avLst/>
              <a:gdLst/>
              <a:ahLst/>
              <a:cxnLst/>
              <a:rect l="l" t="t" r="r" b="b"/>
              <a:pathLst>
                <a:path w="42378" h="42397" extrusionOk="0">
                  <a:moveTo>
                    <a:pt x="168" y="1"/>
                  </a:moveTo>
                  <a:cubicBezTo>
                    <a:pt x="94" y="57"/>
                    <a:pt x="57" y="94"/>
                    <a:pt x="1" y="168"/>
                  </a:cubicBezTo>
                  <a:lnTo>
                    <a:pt x="42229" y="42396"/>
                  </a:lnTo>
                  <a:cubicBezTo>
                    <a:pt x="42247" y="42322"/>
                    <a:pt x="42303" y="42247"/>
                    <a:pt x="42378" y="42210"/>
                  </a:cubicBezTo>
                  <a:lnTo>
                    <a:pt x="168"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7"/>
            <p:cNvSpPr/>
            <p:nvPr/>
          </p:nvSpPr>
          <p:spPr>
            <a:xfrm>
              <a:off x="914698" y="336791"/>
              <a:ext cx="1382025" cy="1382611"/>
            </a:xfrm>
            <a:custGeom>
              <a:avLst/>
              <a:gdLst/>
              <a:ahLst/>
              <a:cxnLst/>
              <a:rect l="l" t="t" r="r" b="b"/>
              <a:pathLst>
                <a:path w="42452" h="42470" extrusionOk="0">
                  <a:moveTo>
                    <a:pt x="168" y="0"/>
                  </a:moveTo>
                  <a:lnTo>
                    <a:pt x="1" y="168"/>
                  </a:lnTo>
                  <a:lnTo>
                    <a:pt x="42303" y="42470"/>
                  </a:lnTo>
                  <a:cubicBezTo>
                    <a:pt x="42340" y="42395"/>
                    <a:pt x="42415" y="42340"/>
                    <a:pt x="42452" y="42284"/>
                  </a:cubicBezTo>
                  <a:lnTo>
                    <a:pt x="168"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7"/>
            <p:cNvSpPr/>
            <p:nvPr/>
          </p:nvSpPr>
          <p:spPr>
            <a:xfrm>
              <a:off x="877130" y="375564"/>
              <a:ext cx="1381439" cy="1380820"/>
            </a:xfrm>
            <a:custGeom>
              <a:avLst/>
              <a:gdLst/>
              <a:ahLst/>
              <a:cxnLst/>
              <a:rect l="l" t="t" r="r" b="b"/>
              <a:pathLst>
                <a:path w="42434" h="42415" extrusionOk="0">
                  <a:moveTo>
                    <a:pt x="150" y="0"/>
                  </a:moveTo>
                  <a:lnTo>
                    <a:pt x="1" y="168"/>
                  </a:lnTo>
                  <a:lnTo>
                    <a:pt x="42247" y="42414"/>
                  </a:lnTo>
                  <a:cubicBezTo>
                    <a:pt x="42303" y="42358"/>
                    <a:pt x="42359" y="42321"/>
                    <a:pt x="42433" y="42247"/>
                  </a:cubicBezTo>
                  <a:lnTo>
                    <a:pt x="15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7"/>
            <p:cNvSpPr/>
            <p:nvPr/>
          </p:nvSpPr>
          <p:spPr>
            <a:xfrm>
              <a:off x="842003" y="416746"/>
              <a:ext cx="1375351" cy="1374765"/>
            </a:xfrm>
            <a:custGeom>
              <a:avLst/>
              <a:gdLst/>
              <a:ahLst/>
              <a:cxnLst/>
              <a:rect l="l" t="t" r="r" b="b"/>
              <a:pathLst>
                <a:path w="42247" h="42229" extrusionOk="0">
                  <a:moveTo>
                    <a:pt x="149" y="1"/>
                  </a:moveTo>
                  <a:cubicBezTo>
                    <a:pt x="93" y="56"/>
                    <a:pt x="56" y="112"/>
                    <a:pt x="0" y="187"/>
                  </a:cubicBezTo>
                  <a:lnTo>
                    <a:pt x="42061" y="42228"/>
                  </a:lnTo>
                  <a:cubicBezTo>
                    <a:pt x="42117" y="42191"/>
                    <a:pt x="42172" y="42154"/>
                    <a:pt x="42247" y="42098"/>
                  </a:cubicBezTo>
                  <a:lnTo>
                    <a:pt x="149"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7"/>
            <p:cNvSpPr/>
            <p:nvPr/>
          </p:nvSpPr>
          <p:spPr>
            <a:xfrm>
              <a:off x="808666" y="459751"/>
              <a:ext cx="1365682" cy="1365682"/>
            </a:xfrm>
            <a:custGeom>
              <a:avLst/>
              <a:gdLst/>
              <a:ahLst/>
              <a:cxnLst/>
              <a:rect l="l" t="t" r="r" b="b"/>
              <a:pathLst>
                <a:path w="41950" h="41950" extrusionOk="0">
                  <a:moveTo>
                    <a:pt x="150" y="1"/>
                  </a:moveTo>
                  <a:cubicBezTo>
                    <a:pt x="94" y="75"/>
                    <a:pt x="57" y="113"/>
                    <a:pt x="1" y="187"/>
                  </a:cubicBezTo>
                  <a:lnTo>
                    <a:pt x="41763" y="41950"/>
                  </a:lnTo>
                  <a:cubicBezTo>
                    <a:pt x="41801" y="41894"/>
                    <a:pt x="41875" y="41838"/>
                    <a:pt x="41950" y="41801"/>
                  </a:cubicBezTo>
                  <a:lnTo>
                    <a:pt x="15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7"/>
            <p:cNvSpPr/>
            <p:nvPr/>
          </p:nvSpPr>
          <p:spPr>
            <a:xfrm>
              <a:off x="777186" y="505198"/>
              <a:ext cx="1351716" cy="1351749"/>
            </a:xfrm>
            <a:custGeom>
              <a:avLst/>
              <a:gdLst/>
              <a:ahLst/>
              <a:cxnLst/>
              <a:rect l="l" t="t" r="r" b="b"/>
              <a:pathLst>
                <a:path w="41521" h="41522" extrusionOk="0">
                  <a:moveTo>
                    <a:pt x="130" y="1"/>
                  </a:moveTo>
                  <a:lnTo>
                    <a:pt x="0" y="206"/>
                  </a:lnTo>
                  <a:lnTo>
                    <a:pt x="41316" y="41521"/>
                  </a:lnTo>
                  <a:cubicBezTo>
                    <a:pt x="41372" y="41447"/>
                    <a:pt x="41446" y="41410"/>
                    <a:pt x="41521" y="41354"/>
                  </a:cubicBezTo>
                  <a:lnTo>
                    <a:pt x="13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7"/>
            <p:cNvSpPr/>
            <p:nvPr/>
          </p:nvSpPr>
          <p:spPr>
            <a:xfrm>
              <a:off x="748700" y="553087"/>
              <a:ext cx="1332346" cy="1331727"/>
            </a:xfrm>
            <a:custGeom>
              <a:avLst/>
              <a:gdLst/>
              <a:ahLst/>
              <a:cxnLst/>
              <a:rect l="l" t="t" r="r" b="b"/>
              <a:pathLst>
                <a:path w="40926" h="40907" extrusionOk="0">
                  <a:moveTo>
                    <a:pt x="131" y="0"/>
                  </a:moveTo>
                  <a:cubicBezTo>
                    <a:pt x="75" y="56"/>
                    <a:pt x="56" y="130"/>
                    <a:pt x="0" y="205"/>
                  </a:cubicBezTo>
                  <a:lnTo>
                    <a:pt x="40721" y="40907"/>
                  </a:lnTo>
                  <a:cubicBezTo>
                    <a:pt x="40795" y="40869"/>
                    <a:pt x="40851" y="40813"/>
                    <a:pt x="40925" y="40795"/>
                  </a:cubicBezTo>
                  <a:lnTo>
                    <a:pt x="131"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7"/>
            <p:cNvSpPr/>
            <p:nvPr/>
          </p:nvSpPr>
          <p:spPr>
            <a:xfrm>
              <a:off x="722656" y="602766"/>
              <a:ext cx="1308711" cy="1308092"/>
            </a:xfrm>
            <a:custGeom>
              <a:avLst/>
              <a:gdLst/>
              <a:ahLst/>
              <a:cxnLst/>
              <a:rect l="l" t="t" r="r" b="b"/>
              <a:pathLst>
                <a:path w="40200" h="40181" extrusionOk="0">
                  <a:moveTo>
                    <a:pt x="112" y="0"/>
                  </a:moveTo>
                  <a:cubicBezTo>
                    <a:pt x="56" y="75"/>
                    <a:pt x="37" y="149"/>
                    <a:pt x="0" y="205"/>
                  </a:cubicBezTo>
                  <a:lnTo>
                    <a:pt x="39957" y="40181"/>
                  </a:lnTo>
                  <a:cubicBezTo>
                    <a:pt x="40032" y="40162"/>
                    <a:pt x="40125" y="40125"/>
                    <a:pt x="40199" y="40088"/>
                  </a:cubicBezTo>
                  <a:lnTo>
                    <a:pt x="11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7"/>
            <p:cNvSpPr/>
            <p:nvPr/>
          </p:nvSpPr>
          <p:spPr>
            <a:xfrm>
              <a:off x="699021" y="654854"/>
              <a:ext cx="1279021" cy="1280258"/>
            </a:xfrm>
            <a:custGeom>
              <a:avLst/>
              <a:gdLst/>
              <a:ahLst/>
              <a:cxnLst/>
              <a:rect l="l" t="t" r="r" b="b"/>
              <a:pathLst>
                <a:path w="39288" h="39326" extrusionOk="0">
                  <a:moveTo>
                    <a:pt x="93" y="1"/>
                  </a:moveTo>
                  <a:cubicBezTo>
                    <a:pt x="75" y="75"/>
                    <a:pt x="19" y="168"/>
                    <a:pt x="0" y="243"/>
                  </a:cubicBezTo>
                  <a:lnTo>
                    <a:pt x="39083" y="39325"/>
                  </a:lnTo>
                  <a:cubicBezTo>
                    <a:pt x="39157" y="39307"/>
                    <a:pt x="39213" y="39251"/>
                    <a:pt x="39288" y="39232"/>
                  </a:cubicBezTo>
                  <a:lnTo>
                    <a:pt x="93"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7"/>
            <p:cNvSpPr/>
            <p:nvPr/>
          </p:nvSpPr>
          <p:spPr>
            <a:xfrm>
              <a:off x="677209" y="710588"/>
              <a:ext cx="1245717" cy="1245099"/>
            </a:xfrm>
            <a:custGeom>
              <a:avLst/>
              <a:gdLst/>
              <a:ahLst/>
              <a:cxnLst/>
              <a:rect l="l" t="t" r="r" b="b"/>
              <a:pathLst>
                <a:path w="38265" h="38246" extrusionOk="0">
                  <a:moveTo>
                    <a:pt x="93" y="1"/>
                  </a:moveTo>
                  <a:cubicBezTo>
                    <a:pt x="56" y="57"/>
                    <a:pt x="37" y="150"/>
                    <a:pt x="0" y="224"/>
                  </a:cubicBezTo>
                  <a:lnTo>
                    <a:pt x="38003" y="38246"/>
                  </a:lnTo>
                  <a:cubicBezTo>
                    <a:pt x="38097" y="38246"/>
                    <a:pt x="38190" y="38190"/>
                    <a:pt x="38264" y="38172"/>
                  </a:cubicBezTo>
                  <a:lnTo>
                    <a:pt x="93"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7"/>
            <p:cNvSpPr/>
            <p:nvPr/>
          </p:nvSpPr>
          <p:spPr>
            <a:xfrm>
              <a:off x="659630" y="768764"/>
              <a:ext cx="1205707" cy="1205707"/>
            </a:xfrm>
            <a:custGeom>
              <a:avLst/>
              <a:gdLst/>
              <a:ahLst/>
              <a:cxnLst/>
              <a:rect l="l" t="t" r="r" b="b"/>
              <a:pathLst>
                <a:path w="37036" h="37036" extrusionOk="0">
                  <a:moveTo>
                    <a:pt x="75" y="0"/>
                  </a:moveTo>
                  <a:cubicBezTo>
                    <a:pt x="38" y="94"/>
                    <a:pt x="19" y="168"/>
                    <a:pt x="1" y="261"/>
                  </a:cubicBezTo>
                  <a:lnTo>
                    <a:pt x="36775" y="37036"/>
                  </a:lnTo>
                  <a:cubicBezTo>
                    <a:pt x="36850" y="37017"/>
                    <a:pt x="36943" y="36980"/>
                    <a:pt x="37036" y="36961"/>
                  </a:cubicBezTo>
                  <a:lnTo>
                    <a:pt x="7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7"/>
            <p:cNvSpPr/>
            <p:nvPr/>
          </p:nvSpPr>
          <p:spPr>
            <a:xfrm>
              <a:off x="644492" y="829967"/>
              <a:ext cx="1158470" cy="1159056"/>
            </a:xfrm>
            <a:custGeom>
              <a:avLst/>
              <a:gdLst/>
              <a:ahLst/>
              <a:cxnLst/>
              <a:rect l="l" t="t" r="r" b="b"/>
              <a:pathLst>
                <a:path w="35585" h="35603" extrusionOk="0">
                  <a:moveTo>
                    <a:pt x="75" y="0"/>
                  </a:moveTo>
                  <a:lnTo>
                    <a:pt x="0" y="279"/>
                  </a:lnTo>
                  <a:lnTo>
                    <a:pt x="35342" y="35603"/>
                  </a:lnTo>
                  <a:cubicBezTo>
                    <a:pt x="35417" y="35603"/>
                    <a:pt x="35528" y="35565"/>
                    <a:pt x="35584" y="35547"/>
                  </a:cubicBezTo>
                  <a:lnTo>
                    <a:pt x="7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7"/>
            <p:cNvSpPr/>
            <p:nvPr/>
          </p:nvSpPr>
          <p:spPr>
            <a:xfrm>
              <a:off x="632967" y="895402"/>
              <a:ext cx="1105763" cy="1103907"/>
            </a:xfrm>
            <a:custGeom>
              <a:avLst/>
              <a:gdLst/>
              <a:ahLst/>
              <a:cxnLst/>
              <a:rect l="l" t="t" r="r" b="b"/>
              <a:pathLst>
                <a:path w="33966" h="33909" extrusionOk="0">
                  <a:moveTo>
                    <a:pt x="56" y="0"/>
                  </a:moveTo>
                  <a:cubicBezTo>
                    <a:pt x="19" y="93"/>
                    <a:pt x="19" y="186"/>
                    <a:pt x="1" y="279"/>
                  </a:cubicBezTo>
                  <a:lnTo>
                    <a:pt x="33649" y="33909"/>
                  </a:lnTo>
                  <a:cubicBezTo>
                    <a:pt x="33761" y="33909"/>
                    <a:pt x="33854" y="33909"/>
                    <a:pt x="33965" y="33890"/>
                  </a:cubicBezTo>
                  <a:lnTo>
                    <a:pt x="56"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7"/>
            <p:cNvSpPr/>
            <p:nvPr/>
          </p:nvSpPr>
          <p:spPr>
            <a:xfrm>
              <a:off x="626293" y="963866"/>
              <a:ext cx="1042769" cy="1042672"/>
            </a:xfrm>
            <a:custGeom>
              <a:avLst/>
              <a:gdLst/>
              <a:ahLst/>
              <a:cxnLst/>
              <a:rect l="l" t="t" r="r" b="b"/>
              <a:pathLst>
                <a:path w="32031" h="32028" extrusionOk="0">
                  <a:moveTo>
                    <a:pt x="20" y="0"/>
                  </a:moveTo>
                  <a:cubicBezTo>
                    <a:pt x="20" y="93"/>
                    <a:pt x="1" y="223"/>
                    <a:pt x="1" y="317"/>
                  </a:cubicBezTo>
                  <a:lnTo>
                    <a:pt x="31714" y="32011"/>
                  </a:lnTo>
                  <a:cubicBezTo>
                    <a:pt x="31751" y="32023"/>
                    <a:pt x="31788" y="32027"/>
                    <a:pt x="31825" y="32027"/>
                  </a:cubicBezTo>
                  <a:cubicBezTo>
                    <a:pt x="31898" y="32027"/>
                    <a:pt x="31968" y="32011"/>
                    <a:pt x="32030" y="32011"/>
                  </a:cubicBezTo>
                  <a:lnTo>
                    <a:pt x="2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7"/>
            <p:cNvSpPr/>
            <p:nvPr/>
          </p:nvSpPr>
          <p:spPr>
            <a:xfrm>
              <a:off x="624503" y="1038384"/>
              <a:ext cx="970627" cy="970041"/>
            </a:xfrm>
            <a:custGeom>
              <a:avLst/>
              <a:gdLst/>
              <a:ahLst/>
              <a:cxnLst/>
              <a:rect l="l" t="t" r="r" b="b"/>
              <a:pathLst>
                <a:path w="29815" h="29797" extrusionOk="0">
                  <a:moveTo>
                    <a:pt x="0" y="0"/>
                  </a:moveTo>
                  <a:lnTo>
                    <a:pt x="0" y="317"/>
                  </a:lnTo>
                  <a:lnTo>
                    <a:pt x="29480" y="29796"/>
                  </a:lnTo>
                  <a:lnTo>
                    <a:pt x="29815" y="29796"/>
                  </a:lnTo>
                  <a:lnTo>
                    <a:pt x="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7"/>
            <p:cNvSpPr/>
            <p:nvPr/>
          </p:nvSpPr>
          <p:spPr>
            <a:xfrm>
              <a:off x="628116" y="1118339"/>
              <a:ext cx="886440" cy="886440"/>
            </a:xfrm>
            <a:custGeom>
              <a:avLst/>
              <a:gdLst/>
              <a:ahLst/>
              <a:cxnLst/>
              <a:rect l="l" t="t" r="r" b="b"/>
              <a:pathLst>
                <a:path w="27229" h="27229" extrusionOk="0">
                  <a:moveTo>
                    <a:pt x="1" y="1"/>
                  </a:moveTo>
                  <a:lnTo>
                    <a:pt x="1" y="1"/>
                  </a:lnTo>
                  <a:cubicBezTo>
                    <a:pt x="19" y="150"/>
                    <a:pt x="38" y="261"/>
                    <a:pt x="38" y="373"/>
                  </a:cubicBezTo>
                  <a:lnTo>
                    <a:pt x="26856" y="27210"/>
                  </a:lnTo>
                  <a:cubicBezTo>
                    <a:pt x="26968" y="27228"/>
                    <a:pt x="27079" y="27228"/>
                    <a:pt x="27228" y="27228"/>
                  </a:cubicBezTo>
                  <a:lnTo>
                    <a:pt x="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7"/>
            <p:cNvSpPr/>
            <p:nvPr/>
          </p:nvSpPr>
          <p:spPr>
            <a:xfrm>
              <a:off x="639641" y="1207410"/>
              <a:ext cx="786464" cy="785845"/>
            </a:xfrm>
            <a:custGeom>
              <a:avLst/>
              <a:gdLst/>
              <a:ahLst/>
              <a:cxnLst/>
              <a:rect l="l" t="t" r="r" b="b"/>
              <a:pathLst>
                <a:path w="24158" h="24139" extrusionOk="0">
                  <a:moveTo>
                    <a:pt x="0" y="1"/>
                  </a:moveTo>
                  <a:lnTo>
                    <a:pt x="0" y="1"/>
                  </a:lnTo>
                  <a:cubicBezTo>
                    <a:pt x="38" y="131"/>
                    <a:pt x="56" y="280"/>
                    <a:pt x="75" y="392"/>
                  </a:cubicBezTo>
                  <a:lnTo>
                    <a:pt x="23766" y="24064"/>
                  </a:lnTo>
                  <a:cubicBezTo>
                    <a:pt x="23897" y="24102"/>
                    <a:pt x="24046" y="24120"/>
                    <a:pt x="24157" y="24139"/>
                  </a:cubicBezTo>
                  <a:lnTo>
                    <a:pt x="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7"/>
            <p:cNvSpPr/>
            <p:nvPr/>
          </p:nvSpPr>
          <p:spPr>
            <a:xfrm>
              <a:off x="663276" y="1306767"/>
              <a:ext cx="662852" cy="662885"/>
            </a:xfrm>
            <a:custGeom>
              <a:avLst/>
              <a:gdLst/>
              <a:ahLst/>
              <a:cxnLst/>
              <a:rect l="l" t="t" r="r" b="b"/>
              <a:pathLst>
                <a:path w="20361" h="20362" extrusionOk="0">
                  <a:moveTo>
                    <a:pt x="0" y="1"/>
                  </a:moveTo>
                  <a:lnTo>
                    <a:pt x="0" y="1"/>
                  </a:lnTo>
                  <a:cubicBezTo>
                    <a:pt x="56" y="168"/>
                    <a:pt x="93" y="336"/>
                    <a:pt x="130" y="466"/>
                  </a:cubicBezTo>
                  <a:lnTo>
                    <a:pt x="19895" y="20231"/>
                  </a:lnTo>
                  <a:cubicBezTo>
                    <a:pt x="20063" y="20268"/>
                    <a:pt x="20193" y="20324"/>
                    <a:pt x="20360" y="20361"/>
                  </a:cubicBezTo>
                  <a:lnTo>
                    <a:pt x="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7"/>
            <p:cNvSpPr/>
            <p:nvPr/>
          </p:nvSpPr>
          <p:spPr>
            <a:xfrm>
              <a:off x="706899" y="1427970"/>
              <a:ext cx="498645" cy="498645"/>
            </a:xfrm>
            <a:custGeom>
              <a:avLst/>
              <a:gdLst/>
              <a:ahLst/>
              <a:cxnLst/>
              <a:rect l="l" t="t" r="r" b="b"/>
              <a:pathLst>
                <a:path w="15317" h="15317" extrusionOk="0">
                  <a:moveTo>
                    <a:pt x="0" y="0"/>
                  </a:moveTo>
                  <a:lnTo>
                    <a:pt x="0" y="0"/>
                  </a:lnTo>
                  <a:cubicBezTo>
                    <a:pt x="112" y="205"/>
                    <a:pt x="186" y="409"/>
                    <a:pt x="298" y="614"/>
                  </a:cubicBezTo>
                  <a:lnTo>
                    <a:pt x="14721" y="15038"/>
                  </a:lnTo>
                  <a:cubicBezTo>
                    <a:pt x="14926" y="15131"/>
                    <a:pt x="15112" y="15224"/>
                    <a:pt x="15317" y="15317"/>
                  </a:cubicBezTo>
                  <a:lnTo>
                    <a:pt x="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7"/>
            <p:cNvSpPr/>
            <p:nvPr/>
          </p:nvSpPr>
          <p:spPr>
            <a:xfrm>
              <a:off x="811694" y="1609106"/>
              <a:ext cx="211510" cy="211477"/>
            </a:xfrm>
            <a:custGeom>
              <a:avLst/>
              <a:gdLst/>
              <a:ahLst/>
              <a:cxnLst/>
              <a:rect l="l" t="t" r="r" b="b"/>
              <a:pathLst>
                <a:path w="6497" h="6496" extrusionOk="0">
                  <a:moveTo>
                    <a:pt x="1" y="1"/>
                  </a:moveTo>
                  <a:cubicBezTo>
                    <a:pt x="392" y="540"/>
                    <a:pt x="801" y="1061"/>
                    <a:pt x="1211" y="1545"/>
                  </a:cubicBezTo>
                  <a:lnTo>
                    <a:pt x="4989" y="5305"/>
                  </a:lnTo>
                  <a:cubicBezTo>
                    <a:pt x="5472" y="5733"/>
                    <a:pt x="5975" y="6124"/>
                    <a:pt x="6496" y="6496"/>
                  </a:cubicBezTo>
                  <a:lnTo>
                    <a:pt x="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 name="Google Shape;790;p27"/>
          <p:cNvSpPr/>
          <p:nvPr/>
        </p:nvSpPr>
        <p:spPr>
          <a:xfrm rot="10800000" flipH="1">
            <a:off x="-208700" y="-395082"/>
            <a:ext cx="9561417" cy="1192382"/>
          </a:xfrm>
          <a:custGeom>
            <a:avLst/>
            <a:gdLst/>
            <a:ahLst/>
            <a:cxnLst/>
            <a:rect l="l" t="t" r="r" b="b"/>
            <a:pathLst>
              <a:path w="164916" h="54335" extrusionOk="0">
                <a:moveTo>
                  <a:pt x="37882" y="1"/>
                </a:moveTo>
                <a:cubicBezTo>
                  <a:pt x="35111" y="1"/>
                  <a:pt x="32343" y="342"/>
                  <a:pt x="29655" y="963"/>
                </a:cubicBezTo>
                <a:cubicBezTo>
                  <a:pt x="25219" y="1997"/>
                  <a:pt x="20816" y="3498"/>
                  <a:pt x="16913" y="5900"/>
                </a:cubicBezTo>
                <a:cubicBezTo>
                  <a:pt x="16513" y="6134"/>
                  <a:pt x="16079" y="6434"/>
                  <a:pt x="15679" y="6667"/>
                </a:cubicBezTo>
                <a:cubicBezTo>
                  <a:pt x="12376" y="8802"/>
                  <a:pt x="9508" y="11471"/>
                  <a:pt x="6505" y="13939"/>
                </a:cubicBezTo>
                <a:cubicBezTo>
                  <a:pt x="1" y="19276"/>
                  <a:pt x="4771" y="48697"/>
                  <a:pt x="6105" y="48797"/>
                </a:cubicBezTo>
                <a:cubicBezTo>
                  <a:pt x="8868" y="48982"/>
                  <a:pt x="11654" y="49062"/>
                  <a:pt x="14458" y="49062"/>
                </a:cubicBezTo>
                <a:cubicBezTo>
                  <a:pt x="33634" y="49062"/>
                  <a:pt x="53616" y="45301"/>
                  <a:pt x="72686" y="45301"/>
                </a:cubicBezTo>
                <a:cubicBezTo>
                  <a:pt x="74047" y="45301"/>
                  <a:pt x="75404" y="45321"/>
                  <a:pt x="76756" y="45362"/>
                </a:cubicBezTo>
                <a:cubicBezTo>
                  <a:pt x="80492" y="45462"/>
                  <a:pt x="80959" y="54201"/>
                  <a:pt x="84728" y="54335"/>
                </a:cubicBezTo>
                <a:lnTo>
                  <a:pt x="106777" y="45929"/>
                </a:lnTo>
                <a:cubicBezTo>
                  <a:pt x="106777" y="45929"/>
                  <a:pt x="144304" y="52200"/>
                  <a:pt x="159648" y="52667"/>
                </a:cubicBezTo>
                <a:cubicBezTo>
                  <a:pt x="159663" y="52667"/>
                  <a:pt x="159679" y="52668"/>
                  <a:pt x="159694" y="52668"/>
                </a:cubicBezTo>
                <a:cubicBezTo>
                  <a:pt x="164190" y="52668"/>
                  <a:pt x="164915" y="28148"/>
                  <a:pt x="163951" y="27649"/>
                </a:cubicBezTo>
                <a:cubicBezTo>
                  <a:pt x="154077" y="22746"/>
                  <a:pt x="143770" y="18643"/>
                  <a:pt x="133162" y="15440"/>
                </a:cubicBezTo>
                <a:cubicBezTo>
                  <a:pt x="129579" y="14340"/>
                  <a:pt x="125839" y="13337"/>
                  <a:pt x="122122" y="13337"/>
                </a:cubicBezTo>
                <a:cubicBezTo>
                  <a:pt x="120995" y="13337"/>
                  <a:pt x="119870" y="13429"/>
                  <a:pt x="118752" y="13639"/>
                </a:cubicBezTo>
                <a:cubicBezTo>
                  <a:pt x="115450" y="14273"/>
                  <a:pt x="112414" y="15907"/>
                  <a:pt x="109412" y="17475"/>
                </a:cubicBezTo>
                <a:cubicBezTo>
                  <a:pt x="105443" y="19610"/>
                  <a:pt x="101540" y="21678"/>
                  <a:pt x="97570" y="23813"/>
                </a:cubicBezTo>
                <a:cubicBezTo>
                  <a:pt x="95436" y="24947"/>
                  <a:pt x="93201" y="26115"/>
                  <a:pt x="90766" y="26115"/>
                </a:cubicBezTo>
                <a:cubicBezTo>
                  <a:pt x="89398" y="26115"/>
                  <a:pt x="88030" y="25748"/>
                  <a:pt x="86729" y="25281"/>
                </a:cubicBezTo>
                <a:cubicBezTo>
                  <a:pt x="71285" y="19810"/>
                  <a:pt x="60677" y="4266"/>
                  <a:pt x="44699" y="730"/>
                </a:cubicBezTo>
                <a:cubicBezTo>
                  <a:pt x="42453" y="232"/>
                  <a:pt x="40167" y="1"/>
                  <a:pt x="37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7"/>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792" name="Google Shape;792;p27"/>
          <p:cNvSpPr txBox="1">
            <a:spLocks noGrp="1"/>
          </p:cNvSpPr>
          <p:nvPr>
            <p:ph type="title" idx="4" hasCustomPrompt="1"/>
          </p:nvPr>
        </p:nvSpPr>
        <p:spPr>
          <a:xfrm>
            <a:off x="5875125" y="1789175"/>
            <a:ext cx="2630700" cy="1072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6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93" name="Google Shape;793;p27"/>
          <p:cNvSpPr txBox="1">
            <a:spLocks noGrp="1"/>
          </p:cNvSpPr>
          <p:nvPr>
            <p:ph type="title" idx="5" hasCustomPrompt="1"/>
          </p:nvPr>
        </p:nvSpPr>
        <p:spPr>
          <a:xfrm flipH="1">
            <a:off x="638175" y="1789175"/>
            <a:ext cx="2630700" cy="1072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6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94" name="Google Shape;794;p27"/>
          <p:cNvSpPr txBox="1">
            <a:spLocks noGrp="1"/>
          </p:cNvSpPr>
          <p:nvPr>
            <p:ph type="title" idx="6" hasCustomPrompt="1"/>
          </p:nvPr>
        </p:nvSpPr>
        <p:spPr>
          <a:xfrm>
            <a:off x="3256650" y="2781375"/>
            <a:ext cx="2630700" cy="1072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6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ig Title">
  <p:cSld name="CUSTOM_10">
    <p:bg>
      <p:bgPr>
        <a:solidFill>
          <a:schemeClr val="lt2"/>
        </a:solidFill>
        <a:effectLst/>
      </p:bgPr>
    </p:bg>
    <p:spTree>
      <p:nvGrpSpPr>
        <p:cNvPr id="1" name="Shape 795"/>
        <p:cNvGrpSpPr/>
        <p:nvPr/>
      </p:nvGrpSpPr>
      <p:grpSpPr>
        <a:xfrm>
          <a:off x="0" y="0"/>
          <a:ext cx="0" cy="0"/>
          <a:chOff x="0" y="0"/>
          <a:chExt cx="0" cy="0"/>
        </a:xfrm>
      </p:grpSpPr>
      <p:sp>
        <p:nvSpPr>
          <p:cNvPr id="796" name="Google Shape;796;p28"/>
          <p:cNvSpPr/>
          <p:nvPr/>
        </p:nvSpPr>
        <p:spPr>
          <a:xfrm flipH="1">
            <a:off x="-2038145" y="3387525"/>
            <a:ext cx="11353595" cy="2257201"/>
          </a:xfrm>
          <a:custGeom>
            <a:avLst/>
            <a:gdLst/>
            <a:ahLst/>
            <a:cxnLst/>
            <a:rect l="l" t="t" r="r" b="b"/>
            <a:pathLst>
              <a:path w="203789" h="69335" extrusionOk="0">
                <a:moveTo>
                  <a:pt x="172317" y="1"/>
                </a:moveTo>
                <a:cubicBezTo>
                  <a:pt x="159938" y="1"/>
                  <a:pt x="151290" y="8761"/>
                  <a:pt x="153912" y="26325"/>
                </a:cubicBezTo>
                <a:cubicBezTo>
                  <a:pt x="155535" y="37128"/>
                  <a:pt x="149594" y="41109"/>
                  <a:pt x="141160" y="41109"/>
                </a:cubicBezTo>
                <a:cubicBezTo>
                  <a:pt x="133061" y="41109"/>
                  <a:pt x="122662" y="37438"/>
                  <a:pt x="114457" y="32615"/>
                </a:cubicBezTo>
                <a:cubicBezTo>
                  <a:pt x="108557" y="29147"/>
                  <a:pt x="102960" y="27661"/>
                  <a:pt x="97863" y="27661"/>
                </a:cubicBezTo>
                <a:cubicBezTo>
                  <a:pt x="88491" y="27661"/>
                  <a:pt x="80813" y="32688"/>
                  <a:pt x="76063" y="39668"/>
                </a:cubicBezTo>
                <a:cubicBezTo>
                  <a:pt x="72714" y="44612"/>
                  <a:pt x="66870" y="47709"/>
                  <a:pt x="60247" y="47709"/>
                </a:cubicBezTo>
                <a:cubicBezTo>
                  <a:pt x="52407" y="47709"/>
                  <a:pt x="43474" y="43369"/>
                  <a:pt x="36292" y="32615"/>
                </a:cubicBezTo>
                <a:cubicBezTo>
                  <a:pt x="30414" y="23820"/>
                  <a:pt x="22624" y="21370"/>
                  <a:pt x="15768" y="21370"/>
                </a:cubicBezTo>
                <a:cubicBezTo>
                  <a:pt x="7145" y="21370"/>
                  <a:pt x="1" y="25245"/>
                  <a:pt x="1" y="25245"/>
                </a:cubicBezTo>
                <a:lnTo>
                  <a:pt x="1" y="69334"/>
                </a:lnTo>
                <a:lnTo>
                  <a:pt x="203789" y="69334"/>
                </a:lnTo>
                <a:lnTo>
                  <a:pt x="203789" y="14209"/>
                </a:lnTo>
                <a:cubicBezTo>
                  <a:pt x="203789" y="14209"/>
                  <a:pt x="196810" y="5480"/>
                  <a:pt x="180414" y="1126"/>
                </a:cubicBezTo>
                <a:cubicBezTo>
                  <a:pt x="177599" y="376"/>
                  <a:pt x="174878" y="1"/>
                  <a:pt x="1723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8"/>
          <p:cNvSpPr/>
          <p:nvPr/>
        </p:nvSpPr>
        <p:spPr>
          <a:xfrm flipH="1">
            <a:off x="6372209" y="1103713"/>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8"/>
          <p:cNvSpPr/>
          <p:nvPr/>
        </p:nvSpPr>
        <p:spPr>
          <a:xfrm flipH="1">
            <a:off x="1600634" y="3594026"/>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 name="Google Shape;799;p28"/>
          <p:cNvGrpSpPr/>
          <p:nvPr/>
        </p:nvGrpSpPr>
        <p:grpSpPr>
          <a:xfrm rot="10800000">
            <a:off x="540012" y="-383099"/>
            <a:ext cx="1947310" cy="1947310"/>
            <a:chOff x="624503" y="61115"/>
            <a:chExt cx="1947310" cy="1947310"/>
          </a:xfrm>
        </p:grpSpPr>
        <p:sp>
          <p:nvSpPr>
            <p:cNvPr id="800" name="Google Shape;800;p28"/>
            <p:cNvSpPr/>
            <p:nvPr/>
          </p:nvSpPr>
          <p:spPr>
            <a:xfrm>
              <a:off x="2048296" y="171379"/>
              <a:ext cx="413839" cy="413221"/>
            </a:xfrm>
            <a:custGeom>
              <a:avLst/>
              <a:gdLst/>
              <a:ahLst/>
              <a:cxnLst/>
              <a:rect l="l" t="t" r="r" b="b"/>
              <a:pathLst>
                <a:path w="12712" h="12693" extrusionOk="0">
                  <a:moveTo>
                    <a:pt x="0" y="0"/>
                  </a:moveTo>
                  <a:lnTo>
                    <a:pt x="12712" y="12693"/>
                  </a:lnTo>
                  <a:cubicBezTo>
                    <a:pt x="12600" y="12469"/>
                    <a:pt x="12451" y="12228"/>
                    <a:pt x="12339" y="12004"/>
                  </a:cubicBezTo>
                  <a:lnTo>
                    <a:pt x="726" y="391"/>
                  </a:lnTo>
                  <a:cubicBezTo>
                    <a:pt x="503" y="242"/>
                    <a:pt x="261" y="131"/>
                    <a:pt x="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8"/>
            <p:cNvSpPr/>
            <p:nvPr/>
          </p:nvSpPr>
          <p:spPr>
            <a:xfrm>
              <a:off x="1913778" y="112617"/>
              <a:ext cx="605914" cy="605881"/>
            </a:xfrm>
            <a:custGeom>
              <a:avLst/>
              <a:gdLst/>
              <a:ahLst/>
              <a:cxnLst/>
              <a:rect l="l" t="t" r="r" b="b"/>
              <a:pathLst>
                <a:path w="18612" h="18611" extrusionOk="0">
                  <a:moveTo>
                    <a:pt x="1" y="0"/>
                  </a:moveTo>
                  <a:lnTo>
                    <a:pt x="18612" y="18611"/>
                  </a:lnTo>
                  <a:cubicBezTo>
                    <a:pt x="18556" y="18481"/>
                    <a:pt x="18500" y="18313"/>
                    <a:pt x="18444" y="18127"/>
                  </a:cubicBezTo>
                  <a:lnTo>
                    <a:pt x="503" y="186"/>
                  </a:lnTo>
                  <a:cubicBezTo>
                    <a:pt x="354" y="130"/>
                    <a:pt x="150" y="74"/>
                    <a:pt x="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8"/>
            <p:cNvSpPr/>
            <p:nvPr/>
          </p:nvSpPr>
          <p:spPr>
            <a:xfrm>
              <a:off x="1807747" y="84132"/>
              <a:ext cx="742254" cy="742221"/>
            </a:xfrm>
            <a:custGeom>
              <a:avLst/>
              <a:gdLst/>
              <a:ahLst/>
              <a:cxnLst/>
              <a:rect l="l" t="t" r="r" b="b"/>
              <a:pathLst>
                <a:path w="22800" h="22799" extrusionOk="0">
                  <a:moveTo>
                    <a:pt x="1" y="0"/>
                  </a:moveTo>
                  <a:lnTo>
                    <a:pt x="22799" y="22799"/>
                  </a:lnTo>
                  <a:cubicBezTo>
                    <a:pt x="22743" y="22650"/>
                    <a:pt x="22725" y="22519"/>
                    <a:pt x="22706" y="22370"/>
                  </a:cubicBezTo>
                  <a:lnTo>
                    <a:pt x="410" y="93"/>
                  </a:lnTo>
                  <a:cubicBezTo>
                    <a:pt x="280" y="75"/>
                    <a:pt x="131" y="19"/>
                    <a:pt x="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8"/>
            <p:cNvSpPr/>
            <p:nvPr/>
          </p:nvSpPr>
          <p:spPr>
            <a:xfrm>
              <a:off x="1715063" y="68375"/>
              <a:ext cx="850076" cy="849458"/>
            </a:xfrm>
            <a:custGeom>
              <a:avLst/>
              <a:gdLst/>
              <a:ahLst/>
              <a:cxnLst/>
              <a:rect l="l" t="t" r="r" b="b"/>
              <a:pathLst>
                <a:path w="26112" h="26093" extrusionOk="0">
                  <a:moveTo>
                    <a:pt x="1" y="0"/>
                  </a:moveTo>
                  <a:lnTo>
                    <a:pt x="26111" y="26093"/>
                  </a:lnTo>
                  <a:cubicBezTo>
                    <a:pt x="26111" y="25981"/>
                    <a:pt x="26093" y="25869"/>
                    <a:pt x="26056" y="25739"/>
                  </a:cubicBezTo>
                  <a:lnTo>
                    <a:pt x="373" y="38"/>
                  </a:lnTo>
                  <a:cubicBezTo>
                    <a:pt x="261" y="19"/>
                    <a:pt x="131" y="19"/>
                    <a:pt x="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8"/>
            <p:cNvSpPr/>
            <p:nvPr/>
          </p:nvSpPr>
          <p:spPr>
            <a:xfrm>
              <a:off x="1632047" y="61115"/>
              <a:ext cx="939147" cy="939114"/>
            </a:xfrm>
            <a:custGeom>
              <a:avLst/>
              <a:gdLst/>
              <a:ahLst/>
              <a:cxnLst/>
              <a:rect l="l" t="t" r="r" b="b"/>
              <a:pathLst>
                <a:path w="28848" h="28847" extrusionOk="0">
                  <a:moveTo>
                    <a:pt x="1" y="0"/>
                  </a:moveTo>
                  <a:lnTo>
                    <a:pt x="28848" y="28847"/>
                  </a:lnTo>
                  <a:lnTo>
                    <a:pt x="28848" y="28549"/>
                  </a:lnTo>
                  <a:lnTo>
                    <a:pt x="354" y="37"/>
                  </a:lnTo>
                  <a:cubicBezTo>
                    <a:pt x="224" y="37"/>
                    <a:pt x="113" y="37"/>
                    <a:pt x="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8"/>
            <p:cNvSpPr/>
            <p:nvPr/>
          </p:nvSpPr>
          <p:spPr>
            <a:xfrm>
              <a:off x="1555706" y="62320"/>
              <a:ext cx="1016107" cy="1016074"/>
            </a:xfrm>
            <a:custGeom>
              <a:avLst/>
              <a:gdLst/>
              <a:ahLst/>
              <a:cxnLst/>
              <a:rect l="l" t="t" r="r" b="b"/>
              <a:pathLst>
                <a:path w="31212" h="31211" extrusionOk="0">
                  <a:moveTo>
                    <a:pt x="317" y="0"/>
                  </a:moveTo>
                  <a:cubicBezTo>
                    <a:pt x="206" y="0"/>
                    <a:pt x="113" y="0"/>
                    <a:pt x="1" y="19"/>
                  </a:cubicBezTo>
                  <a:lnTo>
                    <a:pt x="31193" y="31211"/>
                  </a:lnTo>
                  <a:cubicBezTo>
                    <a:pt x="31193" y="31099"/>
                    <a:pt x="31211" y="30987"/>
                    <a:pt x="31211" y="30894"/>
                  </a:cubicBezTo>
                  <a:lnTo>
                    <a:pt x="3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8"/>
            <p:cNvSpPr/>
            <p:nvPr/>
          </p:nvSpPr>
          <p:spPr>
            <a:xfrm>
              <a:off x="1484215" y="66552"/>
              <a:ext cx="1082128" cy="1081510"/>
            </a:xfrm>
            <a:custGeom>
              <a:avLst/>
              <a:gdLst/>
              <a:ahLst/>
              <a:cxnLst/>
              <a:rect l="l" t="t" r="r" b="b"/>
              <a:pathLst>
                <a:path w="33240" h="33221" extrusionOk="0">
                  <a:moveTo>
                    <a:pt x="299" y="1"/>
                  </a:moveTo>
                  <a:cubicBezTo>
                    <a:pt x="206" y="1"/>
                    <a:pt x="112" y="19"/>
                    <a:pt x="1" y="19"/>
                  </a:cubicBezTo>
                  <a:lnTo>
                    <a:pt x="33202" y="33221"/>
                  </a:lnTo>
                  <a:cubicBezTo>
                    <a:pt x="33221" y="33146"/>
                    <a:pt x="33240" y="33053"/>
                    <a:pt x="33240" y="32942"/>
                  </a:cubicBezTo>
                  <a:lnTo>
                    <a:pt x="299"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8"/>
            <p:cNvSpPr/>
            <p:nvPr/>
          </p:nvSpPr>
          <p:spPr>
            <a:xfrm>
              <a:off x="1417575" y="76254"/>
              <a:ext cx="1139685" cy="1139067"/>
            </a:xfrm>
            <a:custGeom>
              <a:avLst/>
              <a:gdLst/>
              <a:ahLst/>
              <a:cxnLst/>
              <a:rect l="l" t="t" r="r" b="b"/>
              <a:pathLst>
                <a:path w="35008" h="34989" extrusionOk="0">
                  <a:moveTo>
                    <a:pt x="280" y="0"/>
                  </a:moveTo>
                  <a:cubicBezTo>
                    <a:pt x="187" y="38"/>
                    <a:pt x="94" y="56"/>
                    <a:pt x="1" y="56"/>
                  </a:cubicBezTo>
                  <a:lnTo>
                    <a:pt x="34952" y="34989"/>
                  </a:lnTo>
                  <a:lnTo>
                    <a:pt x="35008" y="34709"/>
                  </a:lnTo>
                  <a:lnTo>
                    <a:pt x="28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8"/>
            <p:cNvSpPr/>
            <p:nvPr/>
          </p:nvSpPr>
          <p:spPr>
            <a:xfrm>
              <a:off x="1355786" y="90187"/>
              <a:ext cx="1188160" cy="1188160"/>
            </a:xfrm>
            <a:custGeom>
              <a:avLst/>
              <a:gdLst/>
              <a:ahLst/>
              <a:cxnLst/>
              <a:rect l="l" t="t" r="r" b="b"/>
              <a:pathLst>
                <a:path w="36497" h="36497" extrusionOk="0">
                  <a:moveTo>
                    <a:pt x="242" y="0"/>
                  </a:moveTo>
                  <a:cubicBezTo>
                    <a:pt x="149" y="19"/>
                    <a:pt x="56" y="38"/>
                    <a:pt x="0" y="75"/>
                  </a:cubicBezTo>
                  <a:lnTo>
                    <a:pt x="36422" y="36496"/>
                  </a:lnTo>
                  <a:cubicBezTo>
                    <a:pt x="36440" y="36403"/>
                    <a:pt x="36477" y="36310"/>
                    <a:pt x="36496" y="36236"/>
                  </a:cubicBezTo>
                  <a:lnTo>
                    <a:pt x="24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8"/>
            <p:cNvSpPr/>
            <p:nvPr/>
          </p:nvSpPr>
          <p:spPr>
            <a:xfrm>
              <a:off x="1295787" y="106530"/>
              <a:ext cx="1231165" cy="1230579"/>
            </a:xfrm>
            <a:custGeom>
              <a:avLst/>
              <a:gdLst/>
              <a:ahLst/>
              <a:cxnLst/>
              <a:rect l="l" t="t" r="r" b="b"/>
              <a:pathLst>
                <a:path w="37818" h="37800" extrusionOk="0">
                  <a:moveTo>
                    <a:pt x="261" y="1"/>
                  </a:moveTo>
                  <a:cubicBezTo>
                    <a:pt x="168" y="38"/>
                    <a:pt x="94" y="57"/>
                    <a:pt x="1" y="75"/>
                  </a:cubicBezTo>
                  <a:lnTo>
                    <a:pt x="37725" y="37799"/>
                  </a:lnTo>
                  <a:cubicBezTo>
                    <a:pt x="37762" y="37744"/>
                    <a:pt x="37781" y="37651"/>
                    <a:pt x="37818" y="37576"/>
                  </a:cubicBezTo>
                  <a:lnTo>
                    <a:pt x="26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8"/>
            <p:cNvSpPr/>
            <p:nvPr/>
          </p:nvSpPr>
          <p:spPr>
            <a:xfrm>
              <a:off x="1239467" y="126551"/>
              <a:ext cx="1267496" cy="1266910"/>
            </a:xfrm>
            <a:custGeom>
              <a:avLst/>
              <a:gdLst/>
              <a:ahLst/>
              <a:cxnLst/>
              <a:rect l="l" t="t" r="r" b="b"/>
              <a:pathLst>
                <a:path w="38934" h="38916" extrusionOk="0">
                  <a:moveTo>
                    <a:pt x="242" y="0"/>
                  </a:moveTo>
                  <a:cubicBezTo>
                    <a:pt x="168" y="19"/>
                    <a:pt x="75" y="75"/>
                    <a:pt x="0" y="93"/>
                  </a:cubicBezTo>
                  <a:lnTo>
                    <a:pt x="38841" y="38915"/>
                  </a:lnTo>
                  <a:cubicBezTo>
                    <a:pt x="38878" y="38841"/>
                    <a:pt x="38897" y="38785"/>
                    <a:pt x="38934" y="38710"/>
                  </a:cubicBezTo>
                  <a:lnTo>
                    <a:pt x="24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8"/>
            <p:cNvSpPr/>
            <p:nvPr/>
          </p:nvSpPr>
          <p:spPr>
            <a:xfrm>
              <a:off x="1186142" y="148949"/>
              <a:ext cx="1297805" cy="1299042"/>
            </a:xfrm>
            <a:custGeom>
              <a:avLst/>
              <a:gdLst/>
              <a:ahLst/>
              <a:cxnLst/>
              <a:rect l="l" t="t" r="r" b="b"/>
              <a:pathLst>
                <a:path w="39865" h="39903" extrusionOk="0">
                  <a:moveTo>
                    <a:pt x="224" y="1"/>
                  </a:moveTo>
                  <a:cubicBezTo>
                    <a:pt x="149" y="38"/>
                    <a:pt x="93" y="75"/>
                    <a:pt x="0" y="131"/>
                  </a:cubicBezTo>
                  <a:lnTo>
                    <a:pt x="39772" y="39902"/>
                  </a:lnTo>
                  <a:cubicBezTo>
                    <a:pt x="39790" y="39809"/>
                    <a:pt x="39846" y="39735"/>
                    <a:pt x="39865" y="39679"/>
                  </a:cubicBezTo>
                  <a:lnTo>
                    <a:pt x="224"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8"/>
            <p:cNvSpPr/>
            <p:nvPr/>
          </p:nvSpPr>
          <p:spPr>
            <a:xfrm>
              <a:off x="1135258" y="174993"/>
              <a:ext cx="1323849" cy="1323882"/>
            </a:xfrm>
            <a:custGeom>
              <a:avLst/>
              <a:gdLst/>
              <a:ahLst/>
              <a:cxnLst/>
              <a:rect l="l" t="t" r="r" b="b"/>
              <a:pathLst>
                <a:path w="40665" h="40666" extrusionOk="0">
                  <a:moveTo>
                    <a:pt x="205" y="1"/>
                  </a:moveTo>
                  <a:cubicBezTo>
                    <a:pt x="130" y="38"/>
                    <a:pt x="74" y="75"/>
                    <a:pt x="0" y="113"/>
                  </a:cubicBezTo>
                  <a:lnTo>
                    <a:pt x="40553" y="40665"/>
                  </a:lnTo>
                  <a:cubicBezTo>
                    <a:pt x="40572" y="40591"/>
                    <a:pt x="40609" y="40517"/>
                    <a:pt x="40665" y="40461"/>
                  </a:cubicBezTo>
                  <a:lnTo>
                    <a:pt x="20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8"/>
            <p:cNvSpPr/>
            <p:nvPr/>
          </p:nvSpPr>
          <p:spPr>
            <a:xfrm>
              <a:off x="1086165" y="202893"/>
              <a:ext cx="1345075" cy="1344456"/>
            </a:xfrm>
            <a:custGeom>
              <a:avLst/>
              <a:gdLst/>
              <a:ahLst/>
              <a:cxnLst/>
              <a:rect l="l" t="t" r="r" b="b"/>
              <a:pathLst>
                <a:path w="41317" h="41298" extrusionOk="0">
                  <a:moveTo>
                    <a:pt x="205" y="0"/>
                  </a:moveTo>
                  <a:cubicBezTo>
                    <a:pt x="131" y="56"/>
                    <a:pt x="56" y="93"/>
                    <a:pt x="1" y="112"/>
                  </a:cubicBezTo>
                  <a:lnTo>
                    <a:pt x="41168" y="41297"/>
                  </a:lnTo>
                  <a:lnTo>
                    <a:pt x="41316" y="41093"/>
                  </a:lnTo>
                  <a:lnTo>
                    <a:pt x="20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8"/>
            <p:cNvSpPr/>
            <p:nvPr/>
          </p:nvSpPr>
          <p:spPr>
            <a:xfrm>
              <a:off x="1040132" y="233169"/>
              <a:ext cx="1360799" cy="1360832"/>
            </a:xfrm>
            <a:custGeom>
              <a:avLst/>
              <a:gdLst/>
              <a:ahLst/>
              <a:cxnLst/>
              <a:rect l="l" t="t" r="r" b="b"/>
              <a:pathLst>
                <a:path w="41800" h="41801" extrusionOk="0">
                  <a:moveTo>
                    <a:pt x="205" y="1"/>
                  </a:moveTo>
                  <a:cubicBezTo>
                    <a:pt x="130" y="56"/>
                    <a:pt x="56" y="94"/>
                    <a:pt x="0" y="131"/>
                  </a:cubicBezTo>
                  <a:lnTo>
                    <a:pt x="41670" y="41800"/>
                  </a:lnTo>
                  <a:cubicBezTo>
                    <a:pt x="41707" y="41707"/>
                    <a:pt x="41744" y="41651"/>
                    <a:pt x="41800" y="41596"/>
                  </a:cubicBezTo>
                  <a:lnTo>
                    <a:pt x="20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8"/>
            <p:cNvSpPr/>
            <p:nvPr/>
          </p:nvSpPr>
          <p:spPr>
            <a:xfrm>
              <a:off x="995890" y="265268"/>
              <a:ext cx="1372323" cy="1372356"/>
            </a:xfrm>
            <a:custGeom>
              <a:avLst/>
              <a:gdLst/>
              <a:ahLst/>
              <a:cxnLst/>
              <a:rect l="l" t="t" r="r" b="b"/>
              <a:pathLst>
                <a:path w="42154" h="42155" extrusionOk="0">
                  <a:moveTo>
                    <a:pt x="187" y="1"/>
                  </a:moveTo>
                  <a:cubicBezTo>
                    <a:pt x="112" y="38"/>
                    <a:pt x="75" y="94"/>
                    <a:pt x="1" y="131"/>
                  </a:cubicBezTo>
                  <a:lnTo>
                    <a:pt x="42005" y="42154"/>
                  </a:lnTo>
                  <a:cubicBezTo>
                    <a:pt x="42061" y="42080"/>
                    <a:pt x="42098" y="42024"/>
                    <a:pt x="42154" y="41968"/>
                  </a:cubicBezTo>
                  <a:lnTo>
                    <a:pt x="18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8"/>
            <p:cNvSpPr/>
            <p:nvPr/>
          </p:nvSpPr>
          <p:spPr>
            <a:xfrm>
              <a:off x="954676" y="299809"/>
              <a:ext cx="1379616" cy="1380234"/>
            </a:xfrm>
            <a:custGeom>
              <a:avLst/>
              <a:gdLst/>
              <a:ahLst/>
              <a:cxnLst/>
              <a:rect l="l" t="t" r="r" b="b"/>
              <a:pathLst>
                <a:path w="42378" h="42397" extrusionOk="0">
                  <a:moveTo>
                    <a:pt x="168" y="1"/>
                  </a:moveTo>
                  <a:cubicBezTo>
                    <a:pt x="94" y="57"/>
                    <a:pt x="57" y="94"/>
                    <a:pt x="1" y="168"/>
                  </a:cubicBezTo>
                  <a:lnTo>
                    <a:pt x="42229" y="42396"/>
                  </a:lnTo>
                  <a:cubicBezTo>
                    <a:pt x="42247" y="42322"/>
                    <a:pt x="42303" y="42247"/>
                    <a:pt x="42378" y="42210"/>
                  </a:cubicBezTo>
                  <a:lnTo>
                    <a:pt x="16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8"/>
            <p:cNvSpPr/>
            <p:nvPr/>
          </p:nvSpPr>
          <p:spPr>
            <a:xfrm>
              <a:off x="914698" y="336791"/>
              <a:ext cx="1382025" cy="1382611"/>
            </a:xfrm>
            <a:custGeom>
              <a:avLst/>
              <a:gdLst/>
              <a:ahLst/>
              <a:cxnLst/>
              <a:rect l="l" t="t" r="r" b="b"/>
              <a:pathLst>
                <a:path w="42452" h="42470" extrusionOk="0">
                  <a:moveTo>
                    <a:pt x="168" y="0"/>
                  </a:moveTo>
                  <a:lnTo>
                    <a:pt x="1" y="168"/>
                  </a:lnTo>
                  <a:lnTo>
                    <a:pt x="42303" y="42470"/>
                  </a:lnTo>
                  <a:cubicBezTo>
                    <a:pt x="42340" y="42395"/>
                    <a:pt x="42415" y="42340"/>
                    <a:pt x="42452" y="42284"/>
                  </a:cubicBezTo>
                  <a:lnTo>
                    <a:pt x="16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8"/>
            <p:cNvSpPr/>
            <p:nvPr/>
          </p:nvSpPr>
          <p:spPr>
            <a:xfrm>
              <a:off x="877130" y="375564"/>
              <a:ext cx="1381439" cy="1380820"/>
            </a:xfrm>
            <a:custGeom>
              <a:avLst/>
              <a:gdLst/>
              <a:ahLst/>
              <a:cxnLst/>
              <a:rect l="l" t="t" r="r" b="b"/>
              <a:pathLst>
                <a:path w="42434" h="42415" extrusionOk="0">
                  <a:moveTo>
                    <a:pt x="150" y="0"/>
                  </a:moveTo>
                  <a:lnTo>
                    <a:pt x="1" y="168"/>
                  </a:lnTo>
                  <a:lnTo>
                    <a:pt x="42247" y="42414"/>
                  </a:lnTo>
                  <a:cubicBezTo>
                    <a:pt x="42303" y="42358"/>
                    <a:pt x="42359" y="42321"/>
                    <a:pt x="42433" y="42247"/>
                  </a:cubicBezTo>
                  <a:lnTo>
                    <a:pt x="1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8"/>
            <p:cNvSpPr/>
            <p:nvPr/>
          </p:nvSpPr>
          <p:spPr>
            <a:xfrm>
              <a:off x="842003" y="416746"/>
              <a:ext cx="1375351" cy="1374765"/>
            </a:xfrm>
            <a:custGeom>
              <a:avLst/>
              <a:gdLst/>
              <a:ahLst/>
              <a:cxnLst/>
              <a:rect l="l" t="t" r="r" b="b"/>
              <a:pathLst>
                <a:path w="42247" h="42229" extrusionOk="0">
                  <a:moveTo>
                    <a:pt x="149" y="1"/>
                  </a:moveTo>
                  <a:cubicBezTo>
                    <a:pt x="93" y="56"/>
                    <a:pt x="56" y="112"/>
                    <a:pt x="0" y="187"/>
                  </a:cubicBezTo>
                  <a:lnTo>
                    <a:pt x="42061" y="42228"/>
                  </a:lnTo>
                  <a:cubicBezTo>
                    <a:pt x="42117" y="42191"/>
                    <a:pt x="42172" y="42154"/>
                    <a:pt x="42247" y="42098"/>
                  </a:cubicBezTo>
                  <a:lnTo>
                    <a:pt x="149"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8"/>
            <p:cNvSpPr/>
            <p:nvPr/>
          </p:nvSpPr>
          <p:spPr>
            <a:xfrm>
              <a:off x="808666" y="459751"/>
              <a:ext cx="1365682" cy="1365682"/>
            </a:xfrm>
            <a:custGeom>
              <a:avLst/>
              <a:gdLst/>
              <a:ahLst/>
              <a:cxnLst/>
              <a:rect l="l" t="t" r="r" b="b"/>
              <a:pathLst>
                <a:path w="41950" h="41950" extrusionOk="0">
                  <a:moveTo>
                    <a:pt x="150" y="1"/>
                  </a:moveTo>
                  <a:cubicBezTo>
                    <a:pt x="94" y="75"/>
                    <a:pt x="57" y="113"/>
                    <a:pt x="1" y="187"/>
                  </a:cubicBezTo>
                  <a:lnTo>
                    <a:pt x="41763" y="41950"/>
                  </a:lnTo>
                  <a:cubicBezTo>
                    <a:pt x="41801" y="41894"/>
                    <a:pt x="41875" y="41838"/>
                    <a:pt x="41950" y="41801"/>
                  </a:cubicBezTo>
                  <a:lnTo>
                    <a:pt x="1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8"/>
            <p:cNvSpPr/>
            <p:nvPr/>
          </p:nvSpPr>
          <p:spPr>
            <a:xfrm>
              <a:off x="777186" y="505198"/>
              <a:ext cx="1351716" cy="1351749"/>
            </a:xfrm>
            <a:custGeom>
              <a:avLst/>
              <a:gdLst/>
              <a:ahLst/>
              <a:cxnLst/>
              <a:rect l="l" t="t" r="r" b="b"/>
              <a:pathLst>
                <a:path w="41521" h="41522" extrusionOk="0">
                  <a:moveTo>
                    <a:pt x="130" y="1"/>
                  </a:moveTo>
                  <a:lnTo>
                    <a:pt x="0" y="206"/>
                  </a:lnTo>
                  <a:lnTo>
                    <a:pt x="41316" y="41521"/>
                  </a:lnTo>
                  <a:cubicBezTo>
                    <a:pt x="41372" y="41447"/>
                    <a:pt x="41446" y="41410"/>
                    <a:pt x="41521" y="41354"/>
                  </a:cubicBezTo>
                  <a:lnTo>
                    <a:pt x="13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8"/>
            <p:cNvSpPr/>
            <p:nvPr/>
          </p:nvSpPr>
          <p:spPr>
            <a:xfrm>
              <a:off x="748700" y="553087"/>
              <a:ext cx="1332346" cy="1331727"/>
            </a:xfrm>
            <a:custGeom>
              <a:avLst/>
              <a:gdLst/>
              <a:ahLst/>
              <a:cxnLst/>
              <a:rect l="l" t="t" r="r" b="b"/>
              <a:pathLst>
                <a:path w="40926" h="40907" extrusionOk="0">
                  <a:moveTo>
                    <a:pt x="131" y="0"/>
                  </a:moveTo>
                  <a:cubicBezTo>
                    <a:pt x="75" y="56"/>
                    <a:pt x="56" y="130"/>
                    <a:pt x="0" y="205"/>
                  </a:cubicBezTo>
                  <a:lnTo>
                    <a:pt x="40721" y="40907"/>
                  </a:lnTo>
                  <a:cubicBezTo>
                    <a:pt x="40795" y="40869"/>
                    <a:pt x="40851" y="40813"/>
                    <a:pt x="40925" y="40795"/>
                  </a:cubicBezTo>
                  <a:lnTo>
                    <a:pt x="13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8"/>
            <p:cNvSpPr/>
            <p:nvPr/>
          </p:nvSpPr>
          <p:spPr>
            <a:xfrm>
              <a:off x="722656" y="602766"/>
              <a:ext cx="1308711" cy="1308092"/>
            </a:xfrm>
            <a:custGeom>
              <a:avLst/>
              <a:gdLst/>
              <a:ahLst/>
              <a:cxnLst/>
              <a:rect l="l" t="t" r="r" b="b"/>
              <a:pathLst>
                <a:path w="40200" h="40181" extrusionOk="0">
                  <a:moveTo>
                    <a:pt x="112" y="0"/>
                  </a:moveTo>
                  <a:cubicBezTo>
                    <a:pt x="56" y="75"/>
                    <a:pt x="37" y="149"/>
                    <a:pt x="0" y="205"/>
                  </a:cubicBezTo>
                  <a:lnTo>
                    <a:pt x="39957" y="40181"/>
                  </a:lnTo>
                  <a:cubicBezTo>
                    <a:pt x="40032" y="40162"/>
                    <a:pt x="40125" y="40125"/>
                    <a:pt x="40199" y="40088"/>
                  </a:cubicBezTo>
                  <a:lnTo>
                    <a:pt x="11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8"/>
            <p:cNvSpPr/>
            <p:nvPr/>
          </p:nvSpPr>
          <p:spPr>
            <a:xfrm>
              <a:off x="699021" y="654854"/>
              <a:ext cx="1279021" cy="1280258"/>
            </a:xfrm>
            <a:custGeom>
              <a:avLst/>
              <a:gdLst/>
              <a:ahLst/>
              <a:cxnLst/>
              <a:rect l="l" t="t" r="r" b="b"/>
              <a:pathLst>
                <a:path w="39288" h="39326" extrusionOk="0">
                  <a:moveTo>
                    <a:pt x="93" y="1"/>
                  </a:moveTo>
                  <a:cubicBezTo>
                    <a:pt x="75" y="75"/>
                    <a:pt x="19" y="168"/>
                    <a:pt x="0" y="243"/>
                  </a:cubicBezTo>
                  <a:lnTo>
                    <a:pt x="39083" y="39325"/>
                  </a:lnTo>
                  <a:cubicBezTo>
                    <a:pt x="39157" y="39307"/>
                    <a:pt x="39213" y="39251"/>
                    <a:pt x="39288" y="39232"/>
                  </a:cubicBezTo>
                  <a:lnTo>
                    <a:pt x="9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8"/>
            <p:cNvSpPr/>
            <p:nvPr/>
          </p:nvSpPr>
          <p:spPr>
            <a:xfrm>
              <a:off x="677209" y="710588"/>
              <a:ext cx="1245717" cy="1245099"/>
            </a:xfrm>
            <a:custGeom>
              <a:avLst/>
              <a:gdLst/>
              <a:ahLst/>
              <a:cxnLst/>
              <a:rect l="l" t="t" r="r" b="b"/>
              <a:pathLst>
                <a:path w="38265" h="38246" extrusionOk="0">
                  <a:moveTo>
                    <a:pt x="93" y="1"/>
                  </a:moveTo>
                  <a:cubicBezTo>
                    <a:pt x="56" y="57"/>
                    <a:pt x="37" y="150"/>
                    <a:pt x="0" y="224"/>
                  </a:cubicBezTo>
                  <a:lnTo>
                    <a:pt x="38003" y="38246"/>
                  </a:lnTo>
                  <a:cubicBezTo>
                    <a:pt x="38097" y="38246"/>
                    <a:pt x="38190" y="38190"/>
                    <a:pt x="38264" y="38172"/>
                  </a:cubicBezTo>
                  <a:lnTo>
                    <a:pt x="9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8"/>
            <p:cNvSpPr/>
            <p:nvPr/>
          </p:nvSpPr>
          <p:spPr>
            <a:xfrm>
              <a:off x="659630" y="768764"/>
              <a:ext cx="1205707" cy="1205707"/>
            </a:xfrm>
            <a:custGeom>
              <a:avLst/>
              <a:gdLst/>
              <a:ahLst/>
              <a:cxnLst/>
              <a:rect l="l" t="t" r="r" b="b"/>
              <a:pathLst>
                <a:path w="37036" h="37036" extrusionOk="0">
                  <a:moveTo>
                    <a:pt x="75" y="0"/>
                  </a:moveTo>
                  <a:cubicBezTo>
                    <a:pt x="38" y="94"/>
                    <a:pt x="19" y="168"/>
                    <a:pt x="1" y="261"/>
                  </a:cubicBezTo>
                  <a:lnTo>
                    <a:pt x="36775" y="37036"/>
                  </a:lnTo>
                  <a:cubicBezTo>
                    <a:pt x="36850" y="37017"/>
                    <a:pt x="36943" y="36980"/>
                    <a:pt x="37036" y="36961"/>
                  </a:cubicBezTo>
                  <a:lnTo>
                    <a:pt x="7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8"/>
            <p:cNvSpPr/>
            <p:nvPr/>
          </p:nvSpPr>
          <p:spPr>
            <a:xfrm>
              <a:off x="644492" y="829967"/>
              <a:ext cx="1158470" cy="1159056"/>
            </a:xfrm>
            <a:custGeom>
              <a:avLst/>
              <a:gdLst/>
              <a:ahLst/>
              <a:cxnLst/>
              <a:rect l="l" t="t" r="r" b="b"/>
              <a:pathLst>
                <a:path w="35585" h="35603" extrusionOk="0">
                  <a:moveTo>
                    <a:pt x="75" y="0"/>
                  </a:moveTo>
                  <a:lnTo>
                    <a:pt x="0" y="279"/>
                  </a:lnTo>
                  <a:lnTo>
                    <a:pt x="35342" y="35603"/>
                  </a:lnTo>
                  <a:cubicBezTo>
                    <a:pt x="35417" y="35603"/>
                    <a:pt x="35528" y="35565"/>
                    <a:pt x="35584" y="35547"/>
                  </a:cubicBezTo>
                  <a:lnTo>
                    <a:pt x="7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8"/>
            <p:cNvSpPr/>
            <p:nvPr/>
          </p:nvSpPr>
          <p:spPr>
            <a:xfrm>
              <a:off x="632967" y="895402"/>
              <a:ext cx="1105763" cy="1103907"/>
            </a:xfrm>
            <a:custGeom>
              <a:avLst/>
              <a:gdLst/>
              <a:ahLst/>
              <a:cxnLst/>
              <a:rect l="l" t="t" r="r" b="b"/>
              <a:pathLst>
                <a:path w="33966" h="33909" extrusionOk="0">
                  <a:moveTo>
                    <a:pt x="56" y="0"/>
                  </a:moveTo>
                  <a:cubicBezTo>
                    <a:pt x="19" y="93"/>
                    <a:pt x="19" y="186"/>
                    <a:pt x="1" y="279"/>
                  </a:cubicBezTo>
                  <a:lnTo>
                    <a:pt x="33649" y="33909"/>
                  </a:lnTo>
                  <a:cubicBezTo>
                    <a:pt x="33761" y="33909"/>
                    <a:pt x="33854" y="33909"/>
                    <a:pt x="33965" y="33890"/>
                  </a:cubicBezTo>
                  <a:lnTo>
                    <a:pt x="5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8"/>
            <p:cNvSpPr/>
            <p:nvPr/>
          </p:nvSpPr>
          <p:spPr>
            <a:xfrm>
              <a:off x="626293" y="963866"/>
              <a:ext cx="1042769" cy="1042672"/>
            </a:xfrm>
            <a:custGeom>
              <a:avLst/>
              <a:gdLst/>
              <a:ahLst/>
              <a:cxnLst/>
              <a:rect l="l" t="t" r="r" b="b"/>
              <a:pathLst>
                <a:path w="32031" h="32028" extrusionOk="0">
                  <a:moveTo>
                    <a:pt x="20" y="0"/>
                  </a:moveTo>
                  <a:cubicBezTo>
                    <a:pt x="20" y="93"/>
                    <a:pt x="1" y="223"/>
                    <a:pt x="1" y="317"/>
                  </a:cubicBezTo>
                  <a:lnTo>
                    <a:pt x="31714" y="32011"/>
                  </a:lnTo>
                  <a:cubicBezTo>
                    <a:pt x="31751" y="32023"/>
                    <a:pt x="31788" y="32027"/>
                    <a:pt x="31825" y="32027"/>
                  </a:cubicBezTo>
                  <a:cubicBezTo>
                    <a:pt x="31898" y="32027"/>
                    <a:pt x="31968" y="32011"/>
                    <a:pt x="32030" y="32011"/>
                  </a:cubicBezTo>
                  <a:lnTo>
                    <a:pt x="2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8"/>
            <p:cNvSpPr/>
            <p:nvPr/>
          </p:nvSpPr>
          <p:spPr>
            <a:xfrm>
              <a:off x="624503" y="1038384"/>
              <a:ext cx="970627" cy="970041"/>
            </a:xfrm>
            <a:custGeom>
              <a:avLst/>
              <a:gdLst/>
              <a:ahLst/>
              <a:cxnLst/>
              <a:rect l="l" t="t" r="r" b="b"/>
              <a:pathLst>
                <a:path w="29815" h="29797" extrusionOk="0">
                  <a:moveTo>
                    <a:pt x="0" y="0"/>
                  </a:moveTo>
                  <a:lnTo>
                    <a:pt x="0" y="317"/>
                  </a:lnTo>
                  <a:lnTo>
                    <a:pt x="29480" y="29796"/>
                  </a:lnTo>
                  <a:lnTo>
                    <a:pt x="29815" y="29796"/>
                  </a:lnTo>
                  <a:lnTo>
                    <a:pt x="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8"/>
            <p:cNvSpPr/>
            <p:nvPr/>
          </p:nvSpPr>
          <p:spPr>
            <a:xfrm>
              <a:off x="628116" y="1118339"/>
              <a:ext cx="886440" cy="886440"/>
            </a:xfrm>
            <a:custGeom>
              <a:avLst/>
              <a:gdLst/>
              <a:ahLst/>
              <a:cxnLst/>
              <a:rect l="l" t="t" r="r" b="b"/>
              <a:pathLst>
                <a:path w="27229" h="27229" extrusionOk="0">
                  <a:moveTo>
                    <a:pt x="1" y="1"/>
                  </a:moveTo>
                  <a:lnTo>
                    <a:pt x="1" y="1"/>
                  </a:lnTo>
                  <a:cubicBezTo>
                    <a:pt x="19" y="150"/>
                    <a:pt x="38" y="261"/>
                    <a:pt x="38" y="373"/>
                  </a:cubicBezTo>
                  <a:lnTo>
                    <a:pt x="26856" y="27210"/>
                  </a:lnTo>
                  <a:cubicBezTo>
                    <a:pt x="26968" y="27228"/>
                    <a:pt x="27079" y="27228"/>
                    <a:pt x="27228" y="27228"/>
                  </a:cubicBezTo>
                  <a:lnTo>
                    <a:pt x="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8"/>
            <p:cNvSpPr/>
            <p:nvPr/>
          </p:nvSpPr>
          <p:spPr>
            <a:xfrm>
              <a:off x="639641" y="1207410"/>
              <a:ext cx="786464" cy="785845"/>
            </a:xfrm>
            <a:custGeom>
              <a:avLst/>
              <a:gdLst/>
              <a:ahLst/>
              <a:cxnLst/>
              <a:rect l="l" t="t" r="r" b="b"/>
              <a:pathLst>
                <a:path w="24158" h="24139" extrusionOk="0">
                  <a:moveTo>
                    <a:pt x="0" y="1"/>
                  </a:moveTo>
                  <a:lnTo>
                    <a:pt x="0" y="1"/>
                  </a:lnTo>
                  <a:cubicBezTo>
                    <a:pt x="38" y="131"/>
                    <a:pt x="56" y="280"/>
                    <a:pt x="75" y="392"/>
                  </a:cubicBezTo>
                  <a:lnTo>
                    <a:pt x="23766" y="24064"/>
                  </a:lnTo>
                  <a:cubicBezTo>
                    <a:pt x="23897" y="24102"/>
                    <a:pt x="24046" y="24120"/>
                    <a:pt x="24157" y="24139"/>
                  </a:cubicBezTo>
                  <a:lnTo>
                    <a:pt x="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8"/>
            <p:cNvSpPr/>
            <p:nvPr/>
          </p:nvSpPr>
          <p:spPr>
            <a:xfrm>
              <a:off x="663276" y="1306767"/>
              <a:ext cx="662852" cy="662885"/>
            </a:xfrm>
            <a:custGeom>
              <a:avLst/>
              <a:gdLst/>
              <a:ahLst/>
              <a:cxnLst/>
              <a:rect l="l" t="t" r="r" b="b"/>
              <a:pathLst>
                <a:path w="20361" h="20362" extrusionOk="0">
                  <a:moveTo>
                    <a:pt x="0" y="1"/>
                  </a:moveTo>
                  <a:lnTo>
                    <a:pt x="0" y="1"/>
                  </a:lnTo>
                  <a:cubicBezTo>
                    <a:pt x="56" y="168"/>
                    <a:pt x="93" y="336"/>
                    <a:pt x="130" y="466"/>
                  </a:cubicBezTo>
                  <a:lnTo>
                    <a:pt x="19895" y="20231"/>
                  </a:lnTo>
                  <a:cubicBezTo>
                    <a:pt x="20063" y="20268"/>
                    <a:pt x="20193" y="20324"/>
                    <a:pt x="20360" y="20361"/>
                  </a:cubicBezTo>
                  <a:lnTo>
                    <a:pt x="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8"/>
            <p:cNvSpPr/>
            <p:nvPr/>
          </p:nvSpPr>
          <p:spPr>
            <a:xfrm>
              <a:off x="706899" y="1427970"/>
              <a:ext cx="498645" cy="498645"/>
            </a:xfrm>
            <a:custGeom>
              <a:avLst/>
              <a:gdLst/>
              <a:ahLst/>
              <a:cxnLst/>
              <a:rect l="l" t="t" r="r" b="b"/>
              <a:pathLst>
                <a:path w="15317" h="15317" extrusionOk="0">
                  <a:moveTo>
                    <a:pt x="0" y="0"/>
                  </a:moveTo>
                  <a:lnTo>
                    <a:pt x="0" y="0"/>
                  </a:lnTo>
                  <a:cubicBezTo>
                    <a:pt x="112" y="205"/>
                    <a:pt x="186" y="409"/>
                    <a:pt x="298" y="614"/>
                  </a:cubicBezTo>
                  <a:lnTo>
                    <a:pt x="14721" y="15038"/>
                  </a:lnTo>
                  <a:cubicBezTo>
                    <a:pt x="14926" y="15131"/>
                    <a:pt x="15112" y="15224"/>
                    <a:pt x="15317" y="15317"/>
                  </a:cubicBezTo>
                  <a:lnTo>
                    <a:pt x="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8"/>
            <p:cNvSpPr/>
            <p:nvPr/>
          </p:nvSpPr>
          <p:spPr>
            <a:xfrm>
              <a:off x="811694" y="1609106"/>
              <a:ext cx="211510" cy="211477"/>
            </a:xfrm>
            <a:custGeom>
              <a:avLst/>
              <a:gdLst/>
              <a:ahLst/>
              <a:cxnLst/>
              <a:rect l="l" t="t" r="r" b="b"/>
              <a:pathLst>
                <a:path w="6497" h="6496" extrusionOk="0">
                  <a:moveTo>
                    <a:pt x="1" y="1"/>
                  </a:moveTo>
                  <a:cubicBezTo>
                    <a:pt x="392" y="540"/>
                    <a:pt x="801" y="1061"/>
                    <a:pt x="1211" y="1545"/>
                  </a:cubicBezTo>
                  <a:lnTo>
                    <a:pt x="4989" y="5305"/>
                  </a:lnTo>
                  <a:cubicBezTo>
                    <a:pt x="5472" y="5733"/>
                    <a:pt x="5975" y="6124"/>
                    <a:pt x="6496" y="6496"/>
                  </a:cubicBezTo>
                  <a:lnTo>
                    <a:pt x="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 name="Google Shape;836;p28"/>
          <p:cNvSpPr/>
          <p:nvPr/>
        </p:nvSpPr>
        <p:spPr>
          <a:xfrm flipH="1">
            <a:off x="6150150" y="5319"/>
            <a:ext cx="5267606" cy="2419701"/>
          </a:xfrm>
          <a:custGeom>
            <a:avLst/>
            <a:gdLst/>
            <a:ahLst/>
            <a:cxnLst/>
            <a:rect l="l" t="t" r="r" b="b"/>
            <a:pathLst>
              <a:path w="85164" h="81795" extrusionOk="0">
                <a:moveTo>
                  <a:pt x="0" y="80250"/>
                </a:moveTo>
                <a:cubicBezTo>
                  <a:pt x="0" y="80250"/>
                  <a:pt x="21663" y="81794"/>
                  <a:pt x="21663" y="62123"/>
                </a:cubicBezTo>
                <a:cubicBezTo>
                  <a:pt x="21663" y="42470"/>
                  <a:pt x="7705" y="41074"/>
                  <a:pt x="9101" y="22929"/>
                </a:cubicBezTo>
                <a:cubicBezTo>
                  <a:pt x="10497" y="4783"/>
                  <a:pt x="31434" y="5137"/>
                  <a:pt x="41204" y="20844"/>
                </a:cubicBezTo>
                <a:cubicBezTo>
                  <a:pt x="50975" y="36533"/>
                  <a:pt x="82036" y="28698"/>
                  <a:pt x="85163" y="0"/>
                </a:cubicBez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8"/>
          <p:cNvSpPr txBox="1">
            <a:spLocks noGrp="1"/>
          </p:cNvSpPr>
          <p:nvPr>
            <p:ph type="title"/>
          </p:nvPr>
        </p:nvSpPr>
        <p:spPr>
          <a:xfrm>
            <a:off x="1048950" y="1326600"/>
            <a:ext cx="7046100" cy="2490300"/>
          </a:xfrm>
          <a:prstGeom prst="rect">
            <a:avLst/>
          </a:prstGeom>
        </p:spPr>
        <p:txBody>
          <a:bodyPr spcFirstLastPara="1" wrap="square" lIns="91425" tIns="91425" rIns="91425" bIns="91425" anchor="ctr" anchorCtr="0">
            <a:noAutofit/>
          </a:bodyPr>
          <a:lstStyle>
            <a:lvl1pPr lvl="0" rtl="0">
              <a:spcBef>
                <a:spcPts val="0"/>
              </a:spcBef>
              <a:spcAft>
                <a:spcPts val="0"/>
              </a:spcAft>
              <a:buSzPts val="4100"/>
              <a:buNone/>
              <a:defRPr sz="8000"/>
            </a:lvl1pPr>
            <a:lvl2pPr lvl="1" rtl="0">
              <a:spcBef>
                <a:spcPts val="0"/>
              </a:spcBef>
              <a:spcAft>
                <a:spcPts val="0"/>
              </a:spcAft>
              <a:buSzPts val="4100"/>
              <a:buNone/>
              <a:defRPr>
                <a:latin typeface="Catamaran"/>
                <a:ea typeface="Catamaran"/>
                <a:cs typeface="Catamaran"/>
                <a:sym typeface="Catamaran"/>
              </a:defRPr>
            </a:lvl2pPr>
            <a:lvl3pPr lvl="2" rtl="0">
              <a:spcBef>
                <a:spcPts val="0"/>
              </a:spcBef>
              <a:spcAft>
                <a:spcPts val="0"/>
              </a:spcAft>
              <a:buSzPts val="4100"/>
              <a:buNone/>
              <a:defRPr>
                <a:latin typeface="Catamaran"/>
                <a:ea typeface="Catamaran"/>
                <a:cs typeface="Catamaran"/>
                <a:sym typeface="Catamaran"/>
              </a:defRPr>
            </a:lvl3pPr>
            <a:lvl4pPr lvl="3" rtl="0">
              <a:spcBef>
                <a:spcPts val="0"/>
              </a:spcBef>
              <a:spcAft>
                <a:spcPts val="0"/>
              </a:spcAft>
              <a:buSzPts val="4100"/>
              <a:buNone/>
              <a:defRPr>
                <a:latin typeface="Catamaran"/>
                <a:ea typeface="Catamaran"/>
                <a:cs typeface="Catamaran"/>
                <a:sym typeface="Catamaran"/>
              </a:defRPr>
            </a:lvl4pPr>
            <a:lvl5pPr lvl="4" rtl="0">
              <a:spcBef>
                <a:spcPts val="0"/>
              </a:spcBef>
              <a:spcAft>
                <a:spcPts val="0"/>
              </a:spcAft>
              <a:buSzPts val="4100"/>
              <a:buNone/>
              <a:defRPr>
                <a:latin typeface="Catamaran"/>
                <a:ea typeface="Catamaran"/>
                <a:cs typeface="Catamaran"/>
                <a:sym typeface="Catamaran"/>
              </a:defRPr>
            </a:lvl5pPr>
            <a:lvl6pPr lvl="5" rtl="0">
              <a:spcBef>
                <a:spcPts val="0"/>
              </a:spcBef>
              <a:spcAft>
                <a:spcPts val="0"/>
              </a:spcAft>
              <a:buSzPts val="4100"/>
              <a:buNone/>
              <a:defRPr>
                <a:latin typeface="Catamaran"/>
                <a:ea typeface="Catamaran"/>
                <a:cs typeface="Catamaran"/>
                <a:sym typeface="Catamaran"/>
              </a:defRPr>
            </a:lvl6pPr>
            <a:lvl7pPr lvl="6" rtl="0">
              <a:spcBef>
                <a:spcPts val="0"/>
              </a:spcBef>
              <a:spcAft>
                <a:spcPts val="0"/>
              </a:spcAft>
              <a:buSzPts val="4100"/>
              <a:buNone/>
              <a:defRPr>
                <a:latin typeface="Catamaran"/>
                <a:ea typeface="Catamaran"/>
                <a:cs typeface="Catamaran"/>
                <a:sym typeface="Catamaran"/>
              </a:defRPr>
            </a:lvl7pPr>
            <a:lvl8pPr lvl="7" rtl="0">
              <a:spcBef>
                <a:spcPts val="0"/>
              </a:spcBef>
              <a:spcAft>
                <a:spcPts val="0"/>
              </a:spcAft>
              <a:buSzPts val="4100"/>
              <a:buNone/>
              <a:defRPr>
                <a:latin typeface="Catamaran"/>
                <a:ea typeface="Catamaran"/>
                <a:cs typeface="Catamaran"/>
                <a:sym typeface="Catamaran"/>
              </a:defRPr>
            </a:lvl8pPr>
            <a:lvl9pPr lvl="8" rtl="0">
              <a:spcBef>
                <a:spcPts val="0"/>
              </a:spcBef>
              <a:spcAft>
                <a:spcPts val="0"/>
              </a:spcAft>
              <a:buSzPts val="4100"/>
              <a:buNone/>
              <a:defRPr>
                <a:latin typeface="Catamaran"/>
                <a:ea typeface="Catamaran"/>
                <a:cs typeface="Catamaran"/>
                <a:sym typeface="Catamaran"/>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 Text + Design 1">
  <p:cSld name="CUSTOM_9">
    <p:spTree>
      <p:nvGrpSpPr>
        <p:cNvPr id="1" name="Shape 838"/>
        <p:cNvGrpSpPr/>
        <p:nvPr/>
      </p:nvGrpSpPr>
      <p:grpSpPr>
        <a:xfrm>
          <a:off x="0" y="0"/>
          <a:ext cx="0" cy="0"/>
          <a:chOff x="0" y="0"/>
          <a:chExt cx="0" cy="0"/>
        </a:xfrm>
      </p:grpSpPr>
      <p:sp>
        <p:nvSpPr>
          <p:cNvPr id="839" name="Google Shape;839;p29"/>
          <p:cNvSpPr/>
          <p:nvPr/>
        </p:nvSpPr>
        <p:spPr>
          <a:xfrm rot="10800000">
            <a:off x="-12" y="-130601"/>
            <a:ext cx="4452612" cy="1080308"/>
          </a:xfrm>
          <a:custGeom>
            <a:avLst/>
            <a:gdLst/>
            <a:ahLst/>
            <a:cxnLst/>
            <a:rect l="l" t="t" r="r" b="b"/>
            <a:pathLst>
              <a:path w="136772" h="48575" extrusionOk="0">
                <a:moveTo>
                  <a:pt x="1" y="42768"/>
                </a:moveTo>
                <a:cubicBezTo>
                  <a:pt x="1" y="42768"/>
                  <a:pt x="5249" y="20919"/>
                  <a:pt x="30708" y="28940"/>
                </a:cubicBezTo>
                <a:cubicBezTo>
                  <a:pt x="56187" y="36980"/>
                  <a:pt x="70498" y="48575"/>
                  <a:pt x="79562" y="24288"/>
                </a:cubicBezTo>
                <a:cubicBezTo>
                  <a:pt x="88644" y="1"/>
                  <a:pt x="110623" y="522"/>
                  <a:pt x="121101" y="6700"/>
                </a:cubicBezTo>
                <a:cubicBezTo>
                  <a:pt x="131560" y="12898"/>
                  <a:pt x="136771" y="6738"/>
                  <a:pt x="136771" y="6738"/>
                </a:cubicBezTo>
                <a:lnTo>
                  <a:pt x="136771" y="4276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 name="Google Shape;840;p29"/>
          <p:cNvGrpSpPr/>
          <p:nvPr/>
        </p:nvGrpSpPr>
        <p:grpSpPr>
          <a:xfrm rot="10800000">
            <a:off x="5923412" y="4539701"/>
            <a:ext cx="1947310" cy="1947310"/>
            <a:chOff x="624503" y="61115"/>
            <a:chExt cx="1947310" cy="1947310"/>
          </a:xfrm>
        </p:grpSpPr>
        <p:sp>
          <p:nvSpPr>
            <p:cNvPr id="841" name="Google Shape;841;p29"/>
            <p:cNvSpPr/>
            <p:nvPr/>
          </p:nvSpPr>
          <p:spPr>
            <a:xfrm>
              <a:off x="2048296" y="171379"/>
              <a:ext cx="413839" cy="413221"/>
            </a:xfrm>
            <a:custGeom>
              <a:avLst/>
              <a:gdLst/>
              <a:ahLst/>
              <a:cxnLst/>
              <a:rect l="l" t="t" r="r" b="b"/>
              <a:pathLst>
                <a:path w="12712" h="12693" extrusionOk="0">
                  <a:moveTo>
                    <a:pt x="0" y="0"/>
                  </a:moveTo>
                  <a:lnTo>
                    <a:pt x="12712" y="12693"/>
                  </a:lnTo>
                  <a:cubicBezTo>
                    <a:pt x="12600" y="12469"/>
                    <a:pt x="12451" y="12228"/>
                    <a:pt x="12339" y="12004"/>
                  </a:cubicBezTo>
                  <a:lnTo>
                    <a:pt x="726" y="391"/>
                  </a:lnTo>
                  <a:cubicBezTo>
                    <a:pt x="503" y="242"/>
                    <a:pt x="261" y="131"/>
                    <a:pt x="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9"/>
            <p:cNvSpPr/>
            <p:nvPr/>
          </p:nvSpPr>
          <p:spPr>
            <a:xfrm>
              <a:off x="1913778" y="112617"/>
              <a:ext cx="605914" cy="605881"/>
            </a:xfrm>
            <a:custGeom>
              <a:avLst/>
              <a:gdLst/>
              <a:ahLst/>
              <a:cxnLst/>
              <a:rect l="l" t="t" r="r" b="b"/>
              <a:pathLst>
                <a:path w="18612" h="18611" extrusionOk="0">
                  <a:moveTo>
                    <a:pt x="1" y="0"/>
                  </a:moveTo>
                  <a:lnTo>
                    <a:pt x="18612" y="18611"/>
                  </a:lnTo>
                  <a:cubicBezTo>
                    <a:pt x="18556" y="18481"/>
                    <a:pt x="18500" y="18313"/>
                    <a:pt x="18444" y="18127"/>
                  </a:cubicBezTo>
                  <a:lnTo>
                    <a:pt x="503" y="186"/>
                  </a:lnTo>
                  <a:cubicBezTo>
                    <a:pt x="354" y="130"/>
                    <a:pt x="150" y="74"/>
                    <a:pt x="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9"/>
            <p:cNvSpPr/>
            <p:nvPr/>
          </p:nvSpPr>
          <p:spPr>
            <a:xfrm>
              <a:off x="1807747" y="84132"/>
              <a:ext cx="742254" cy="742221"/>
            </a:xfrm>
            <a:custGeom>
              <a:avLst/>
              <a:gdLst/>
              <a:ahLst/>
              <a:cxnLst/>
              <a:rect l="l" t="t" r="r" b="b"/>
              <a:pathLst>
                <a:path w="22800" h="22799" extrusionOk="0">
                  <a:moveTo>
                    <a:pt x="1" y="0"/>
                  </a:moveTo>
                  <a:lnTo>
                    <a:pt x="22799" y="22799"/>
                  </a:lnTo>
                  <a:cubicBezTo>
                    <a:pt x="22743" y="22650"/>
                    <a:pt x="22725" y="22519"/>
                    <a:pt x="22706" y="22370"/>
                  </a:cubicBezTo>
                  <a:lnTo>
                    <a:pt x="410" y="93"/>
                  </a:lnTo>
                  <a:cubicBezTo>
                    <a:pt x="280" y="75"/>
                    <a:pt x="131" y="19"/>
                    <a:pt x="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9"/>
            <p:cNvSpPr/>
            <p:nvPr/>
          </p:nvSpPr>
          <p:spPr>
            <a:xfrm>
              <a:off x="1715063" y="68375"/>
              <a:ext cx="850076" cy="849458"/>
            </a:xfrm>
            <a:custGeom>
              <a:avLst/>
              <a:gdLst/>
              <a:ahLst/>
              <a:cxnLst/>
              <a:rect l="l" t="t" r="r" b="b"/>
              <a:pathLst>
                <a:path w="26112" h="26093" extrusionOk="0">
                  <a:moveTo>
                    <a:pt x="1" y="0"/>
                  </a:moveTo>
                  <a:lnTo>
                    <a:pt x="26111" y="26093"/>
                  </a:lnTo>
                  <a:cubicBezTo>
                    <a:pt x="26111" y="25981"/>
                    <a:pt x="26093" y="25869"/>
                    <a:pt x="26056" y="25739"/>
                  </a:cubicBezTo>
                  <a:lnTo>
                    <a:pt x="373" y="38"/>
                  </a:lnTo>
                  <a:cubicBezTo>
                    <a:pt x="261" y="19"/>
                    <a:pt x="131" y="19"/>
                    <a:pt x="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9"/>
            <p:cNvSpPr/>
            <p:nvPr/>
          </p:nvSpPr>
          <p:spPr>
            <a:xfrm>
              <a:off x="1632047" y="61115"/>
              <a:ext cx="939147" cy="939114"/>
            </a:xfrm>
            <a:custGeom>
              <a:avLst/>
              <a:gdLst/>
              <a:ahLst/>
              <a:cxnLst/>
              <a:rect l="l" t="t" r="r" b="b"/>
              <a:pathLst>
                <a:path w="28848" h="28847" extrusionOk="0">
                  <a:moveTo>
                    <a:pt x="1" y="0"/>
                  </a:moveTo>
                  <a:lnTo>
                    <a:pt x="28848" y="28847"/>
                  </a:lnTo>
                  <a:lnTo>
                    <a:pt x="28848" y="28549"/>
                  </a:lnTo>
                  <a:lnTo>
                    <a:pt x="354" y="37"/>
                  </a:lnTo>
                  <a:cubicBezTo>
                    <a:pt x="224" y="37"/>
                    <a:pt x="113" y="37"/>
                    <a:pt x="1"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9"/>
            <p:cNvSpPr/>
            <p:nvPr/>
          </p:nvSpPr>
          <p:spPr>
            <a:xfrm>
              <a:off x="1555706" y="62320"/>
              <a:ext cx="1016107" cy="1016074"/>
            </a:xfrm>
            <a:custGeom>
              <a:avLst/>
              <a:gdLst/>
              <a:ahLst/>
              <a:cxnLst/>
              <a:rect l="l" t="t" r="r" b="b"/>
              <a:pathLst>
                <a:path w="31212" h="31211" extrusionOk="0">
                  <a:moveTo>
                    <a:pt x="317" y="0"/>
                  </a:moveTo>
                  <a:cubicBezTo>
                    <a:pt x="206" y="0"/>
                    <a:pt x="113" y="0"/>
                    <a:pt x="1" y="19"/>
                  </a:cubicBezTo>
                  <a:lnTo>
                    <a:pt x="31193" y="31211"/>
                  </a:lnTo>
                  <a:cubicBezTo>
                    <a:pt x="31193" y="31099"/>
                    <a:pt x="31211" y="30987"/>
                    <a:pt x="31211" y="30894"/>
                  </a:cubicBezTo>
                  <a:lnTo>
                    <a:pt x="317"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9"/>
            <p:cNvSpPr/>
            <p:nvPr/>
          </p:nvSpPr>
          <p:spPr>
            <a:xfrm>
              <a:off x="1484215" y="66552"/>
              <a:ext cx="1082128" cy="1081510"/>
            </a:xfrm>
            <a:custGeom>
              <a:avLst/>
              <a:gdLst/>
              <a:ahLst/>
              <a:cxnLst/>
              <a:rect l="l" t="t" r="r" b="b"/>
              <a:pathLst>
                <a:path w="33240" h="33221" extrusionOk="0">
                  <a:moveTo>
                    <a:pt x="299" y="1"/>
                  </a:moveTo>
                  <a:cubicBezTo>
                    <a:pt x="206" y="1"/>
                    <a:pt x="112" y="19"/>
                    <a:pt x="1" y="19"/>
                  </a:cubicBezTo>
                  <a:lnTo>
                    <a:pt x="33202" y="33221"/>
                  </a:lnTo>
                  <a:cubicBezTo>
                    <a:pt x="33221" y="33146"/>
                    <a:pt x="33240" y="33053"/>
                    <a:pt x="33240" y="32942"/>
                  </a:cubicBezTo>
                  <a:lnTo>
                    <a:pt x="299"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9"/>
            <p:cNvSpPr/>
            <p:nvPr/>
          </p:nvSpPr>
          <p:spPr>
            <a:xfrm>
              <a:off x="1417575" y="76254"/>
              <a:ext cx="1139685" cy="1139067"/>
            </a:xfrm>
            <a:custGeom>
              <a:avLst/>
              <a:gdLst/>
              <a:ahLst/>
              <a:cxnLst/>
              <a:rect l="l" t="t" r="r" b="b"/>
              <a:pathLst>
                <a:path w="35008" h="34989" extrusionOk="0">
                  <a:moveTo>
                    <a:pt x="280" y="0"/>
                  </a:moveTo>
                  <a:cubicBezTo>
                    <a:pt x="187" y="38"/>
                    <a:pt x="94" y="56"/>
                    <a:pt x="1" y="56"/>
                  </a:cubicBezTo>
                  <a:lnTo>
                    <a:pt x="34952" y="34989"/>
                  </a:lnTo>
                  <a:lnTo>
                    <a:pt x="35008" y="34709"/>
                  </a:lnTo>
                  <a:lnTo>
                    <a:pt x="28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9"/>
            <p:cNvSpPr/>
            <p:nvPr/>
          </p:nvSpPr>
          <p:spPr>
            <a:xfrm>
              <a:off x="1355786" y="90187"/>
              <a:ext cx="1188160" cy="1188160"/>
            </a:xfrm>
            <a:custGeom>
              <a:avLst/>
              <a:gdLst/>
              <a:ahLst/>
              <a:cxnLst/>
              <a:rect l="l" t="t" r="r" b="b"/>
              <a:pathLst>
                <a:path w="36497" h="36497" extrusionOk="0">
                  <a:moveTo>
                    <a:pt x="242" y="0"/>
                  </a:moveTo>
                  <a:cubicBezTo>
                    <a:pt x="149" y="19"/>
                    <a:pt x="56" y="38"/>
                    <a:pt x="0" y="75"/>
                  </a:cubicBezTo>
                  <a:lnTo>
                    <a:pt x="36422" y="36496"/>
                  </a:lnTo>
                  <a:cubicBezTo>
                    <a:pt x="36440" y="36403"/>
                    <a:pt x="36477" y="36310"/>
                    <a:pt x="36496" y="36236"/>
                  </a:cubicBezTo>
                  <a:lnTo>
                    <a:pt x="24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9"/>
            <p:cNvSpPr/>
            <p:nvPr/>
          </p:nvSpPr>
          <p:spPr>
            <a:xfrm>
              <a:off x="1295787" y="106530"/>
              <a:ext cx="1231165" cy="1230579"/>
            </a:xfrm>
            <a:custGeom>
              <a:avLst/>
              <a:gdLst/>
              <a:ahLst/>
              <a:cxnLst/>
              <a:rect l="l" t="t" r="r" b="b"/>
              <a:pathLst>
                <a:path w="37818" h="37800" extrusionOk="0">
                  <a:moveTo>
                    <a:pt x="261" y="1"/>
                  </a:moveTo>
                  <a:cubicBezTo>
                    <a:pt x="168" y="38"/>
                    <a:pt x="94" y="57"/>
                    <a:pt x="1" y="75"/>
                  </a:cubicBezTo>
                  <a:lnTo>
                    <a:pt x="37725" y="37799"/>
                  </a:lnTo>
                  <a:cubicBezTo>
                    <a:pt x="37762" y="37744"/>
                    <a:pt x="37781" y="37651"/>
                    <a:pt x="37818" y="37576"/>
                  </a:cubicBezTo>
                  <a:lnTo>
                    <a:pt x="26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9"/>
            <p:cNvSpPr/>
            <p:nvPr/>
          </p:nvSpPr>
          <p:spPr>
            <a:xfrm>
              <a:off x="1239467" y="126551"/>
              <a:ext cx="1267496" cy="1266910"/>
            </a:xfrm>
            <a:custGeom>
              <a:avLst/>
              <a:gdLst/>
              <a:ahLst/>
              <a:cxnLst/>
              <a:rect l="l" t="t" r="r" b="b"/>
              <a:pathLst>
                <a:path w="38934" h="38916" extrusionOk="0">
                  <a:moveTo>
                    <a:pt x="242" y="0"/>
                  </a:moveTo>
                  <a:cubicBezTo>
                    <a:pt x="168" y="19"/>
                    <a:pt x="75" y="75"/>
                    <a:pt x="0" y="93"/>
                  </a:cubicBezTo>
                  <a:lnTo>
                    <a:pt x="38841" y="38915"/>
                  </a:lnTo>
                  <a:cubicBezTo>
                    <a:pt x="38878" y="38841"/>
                    <a:pt x="38897" y="38785"/>
                    <a:pt x="38934" y="38710"/>
                  </a:cubicBezTo>
                  <a:lnTo>
                    <a:pt x="24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9"/>
            <p:cNvSpPr/>
            <p:nvPr/>
          </p:nvSpPr>
          <p:spPr>
            <a:xfrm>
              <a:off x="1186142" y="148949"/>
              <a:ext cx="1297805" cy="1299042"/>
            </a:xfrm>
            <a:custGeom>
              <a:avLst/>
              <a:gdLst/>
              <a:ahLst/>
              <a:cxnLst/>
              <a:rect l="l" t="t" r="r" b="b"/>
              <a:pathLst>
                <a:path w="39865" h="39903" extrusionOk="0">
                  <a:moveTo>
                    <a:pt x="224" y="1"/>
                  </a:moveTo>
                  <a:cubicBezTo>
                    <a:pt x="149" y="38"/>
                    <a:pt x="93" y="75"/>
                    <a:pt x="0" y="131"/>
                  </a:cubicBezTo>
                  <a:lnTo>
                    <a:pt x="39772" y="39902"/>
                  </a:lnTo>
                  <a:cubicBezTo>
                    <a:pt x="39790" y="39809"/>
                    <a:pt x="39846" y="39735"/>
                    <a:pt x="39865" y="39679"/>
                  </a:cubicBezTo>
                  <a:lnTo>
                    <a:pt x="224"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9"/>
            <p:cNvSpPr/>
            <p:nvPr/>
          </p:nvSpPr>
          <p:spPr>
            <a:xfrm>
              <a:off x="1135258" y="174993"/>
              <a:ext cx="1323849" cy="1323882"/>
            </a:xfrm>
            <a:custGeom>
              <a:avLst/>
              <a:gdLst/>
              <a:ahLst/>
              <a:cxnLst/>
              <a:rect l="l" t="t" r="r" b="b"/>
              <a:pathLst>
                <a:path w="40665" h="40666" extrusionOk="0">
                  <a:moveTo>
                    <a:pt x="205" y="1"/>
                  </a:moveTo>
                  <a:cubicBezTo>
                    <a:pt x="130" y="38"/>
                    <a:pt x="74" y="75"/>
                    <a:pt x="0" y="113"/>
                  </a:cubicBezTo>
                  <a:lnTo>
                    <a:pt x="40553" y="40665"/>
                  </a:lnTo>
                  <a:cubicBezTo>
                    <a:pt x="40572" y="40591"/>
                    <a:pt x="40609" y="40517"/>
                    <a:pt x="40665" y="40461"/>
                  </a:cubicBezTo>
                  <a:lnTo>
                    <a:pt x="20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9"/>
            <p:cNvSpPr/>
            <p:nvPr/>
          </p:nvSpPr>
          <p:spPr>
            <a:xfrm>
              <a:off x="1086165" y="202893"/>
              <a:ext cx="1345075" cy="1344456"/>
            </a:xfrm>
            <a:custGeom>
              <a:avLst/>
              <a:gdLst/>
              <a:ahLst/>
              <a:cxnLst/>
              <a:rect l="l" t="t" r="r" b="b"/>
              <a:pathLst>
                <a:path w="41317" h="41298" extrusionOk="0">
                  <a:moveTo>
                    <a:pt x="205" y="0"/>
                  </a:moveTo>
                  <a:cubicBezTo>
                    <a:pt x="131" y="56"/>
                    <a:pt x="56" y="93"/>
                    <a:pt x="1" y="112"/>
                  </a:cubicBezTo>
                  <a:lnTo>
                    <a:pt x="41168" y="41297"/>
                  </a:lnTo>
                  <a:lnTo>
                    <a:pt x="41316" y="41093"/>
                  </a:lnTo>
                  <a:lnTo>
                    <a:pt x="20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9"/>
            <p:cNvSpPr/>
            <p:nvPr/>
          </p:nvSpPr>
          <p:spPr>
            <a:xfrm>
              <a:off x="1040132" y="233169"/>
              <a:ext cx="1360799" cy="1360832"/>
            </a:xfrm>
            <a:custGeom>
              <a:avLst/>
              <a:gdLst/>
              <a:ahLst/>
              <a:cxnLst/>
              <a:rect l="l" t="t" r="r" b="b"/>
              <a:pathLst>
                <a:path w="41800" h="41801" extrusionOk="0">
                  <a:moveTo>
                    <a:pt x="205" y="1"/>
                  </a:moveTo>
                  <a:cubicBezTo>
                    <a:pt x="130" y="56"/>
                    <a:pt x="56" y="94"/>
                    <a:pt x="0" y="131"/>
                  </a:cubicBezTo>
                  <a:lnTo>
                    <a:pt x="41670" y="41800"/>
                  </a:lnTo>
                  <a:cubicBezTo>
                    <a:pt x="41707" y="41707"/>
                    <a:pt x="41744" y="41651"/>
                    <a:pt x="41800" y="41596"/>
                  </a:cubicBezTo>
                  <a:lnTo>
                    <a:pt x="20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9"/>
            <p:cNvSpPr/>
            <p:nvPr/>
          </p:nvSpPr>
          <p:spPr>
            <a:xfrm>
              <a:off x="995890" y="265268"/>
              <a:ext cx="1372323" cy="1372356"/>
            </a:xfrm>
            <a:custGeom>
              <a:avLst/>
              <a:gdLst/>
              <a:ahLst/>
              <a:cxnLst/>
              <a:rect l="l" t="t" r="r" b="b"/>
              <a:pathLst>
                <a:path w="42154" h="42155" extrusionOk="0">
                  <a:moveTo>
                    <a:pt x="187" y="1"/>
                  </a:moveTo>
                  <a:cubicBezTo>
                    <a:pt x="112" y="38"/>
                    <a:pt x="75" y="94"/>
                    <a:pt x="1" y="131"/>
                  </a:cubicBezTo>
                  <a:lnTo>
                    <a:pt x="42005" y="42154"/>
                  </a:lnTo>
                  <a:cubicBezTo>
                    <a:pt x="42061" y="42080"/>
                    <a:pt x="42098" y="42024"/>
                    <a:pt x="42154" y="41968"/>
                  </a:cubicBezTo>
                  <a:lnTo>
                    <a:pt x="18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9"/>
            <p:cNvSpPr/>
            <p:nvPr/>
          </p:nvSpPr>
          <p:spPr>
            <a:xfrm>
              <a:off x="954676" y="299809"/>
              <a:ext cx="1379616" cy="1380234"/>
            </a:xfrm>
            <a:custGeom>
              <a:avLst/>
              <a:gdLst/>
              <a:ahLst/>
              <a:cxnLst/>
              <a:rect l="l" t="t" r="r" b="b"/>
              <a:pathLst>
                <a:path w="42378" h="42397" extrusionOk="0">
                  <a:moveTo>
                    <a:pt x="168" y="1"/>
                  </a:moveTo>
                  <a:cubicBezTo>
                    <a:pt x="94" y="57"/>
                    <a:pt x="57" y="94"/>
                    <a:pt x="1" y="168"/>
                  </a:cubicBezTo>
                  <a:lnTo>
                    <a:pt x="42229" y="42396"/>
                  </a:lnTo>
                  <a:cubicBezTo>
                    <a:pt x="42247" y="42322"/>
                    <a:pt x="42303" y="42247"/>
                    <a:pt x="42378" y="42210"/>
                  </a:cubicBezTo>
                  <a:lnTo>
                    <a:pt x="168"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9"/>
            <p:cNvSpPr/>
            <p:nvPr/>
          </p:nvSpPr>
          <p:spPr>
            <a:xfrm>
              <a:off x="914698" y="336791"/>
              <a:ext cx="1382025" cy="1382611"/>
            </a:xfrm>
            <a:custGeom>
              <a:avLst/>
              <a:gdLst/>
              <a:ahLst/>
              <a:cxnLst/>
              <a:rect l="l" t="t" r="r" b="b"/>
              <a:pathLst>
                <a:path w="42452" h="42470" extrusionOk="0">
                  <a:moveTo>
                    <a:pt x="168" y="0"/>
                  </a:moveTo>
                  <a:lnTo>
                    <a:pt x="1" y="168"/>
                  </a:lnTo>
                  <a:lnTo>
                    <a:pt x="42303" y="42470"/>
                  </a:lnTo>
                  <a:cubicBezTo>
                    <a:pt x="42340" y="42395"/>
                    <a:pt x="42415" y="42340"/>
                    <a:pt x="42452" y="42284"/>
                  </a:cubicBezTo>
                  <a:lnTo>
                    <a:pt x="168"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9"/>
            <p:cNvSpPr/>
            <p:nvPr/>
          </p:nvSpPr>
          <p:spPr>
            <a:xfrm>
              <a:off x="877130" y="375564"/>
              <a:ext cx="1381439" cy="1380820"/>
            </a:xfrm>
            <a:custGeom>
              <a:avLst/>
              <a:gdLst/>
              <a:ahLst/>
              <a:cxnLst/>
              <a:rect l="l" t="t" r="r" b="b"/>
              <a:pathLst>
                <a:path w="42434" h="42415" extrusionOk="0">
                  <a:moveTo>
                    <a:pt x="150" y="0"/>
                  </a:moveTo>
                  <a:lnTo>
                    <a:pt x="1" y="168"/>
                  </a:lnTo>
                  <a:lnTo>
                    <a:pt x="42247" y="42414"/>
                  </a:lnTo>
                  <a:cubicBezTo>
                    <a:pt x="42303" y="42358"/>
                    <a:pt x="42359" y="42321"/>
                    <a:pt x="42433" y="42247"/>
                  </a:cubicBezTo>
                  <a:lnTo>
                    <a:pt x="15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9"/>
            <p:cNvSpPr/>
            <p:nvPr/>
          </p:nvSpPr>
          <p:spPr>
            <a:xfrm>
              <a:off x="842003" y="416746"/>
              <a:ext cx="1375351" cy="1374765"/>
            </a:xfrm>
            <a:custGeom>
              <a:avLst/>
              <a:gdLst/>
              <a:ahLst/>
              <a:cxnLst/>
              <a:rect l="l" t="t" r="r" b="b"/>
              <a:pathLst>
                <a:path w="42247" h="42229" extrusionOk="0">
                  <a:moveTo>
                    <a:pt x="149" y="1"/>
                  </a:moveTo>
                  <a:cubicBezTo>
                    <a:pt x="93" y="56"/>
                    <a:pt x="56" y="112"/>
                    <a:pt x="0" y="187"/>
                  </a:cubicBezTo>
                  <a:lnTo>
                    <a:pt x="42061" y="42228"/>
                  </a:lnTo>
                  <a:cubicBezTo>
                    <a:pt x="42117" y="42191"/>
                    <a:pt x="42172" y="42154"/>
                    <a:pt x="42247" y="42098"/>
                  </a:cubicBezTo>
                  <a:lnTo>
                    <a:pt x="149"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9"/>
            <p:cNvSpPr/>
            <p:nvPr/>
          </p:nvSpPr>
          <p:spPr>
            <a:xfrm>
              <a:off x="808666" y="459751"/>
              <a:ext cx="1365682" cy="1365682"/>
            </a:xfrm>
            <a:custGeom>
              <a:avLst/>
              <a:gdLst/>
              <a:ahLst/>
              <a:cxnLst/>
              <a:rect l="l" t="t" r="r" b="b"/>
              <a:pathLst>
                <a:path w="41950" h="41950" extrusionOk="0">
                  <a:moveTo>
                    <a:pt x="150" y="1"/>
                  </a:moveTo>
                  <a:cubicBezTo>
                    <a:pt x="94" y="75"/>
                    <a:pt x="57" y="113"/>
                    <a:pt x="1" y="187"/>
                  </a:cubicBezTo>
                  <a:lnTo>
                    <a:pt x="41763" y="41950"/>
                  </a:lnTo>
                  <a:cubicBezTo>
                    <a:pt x="41801" y="41894"/>
                    <a:pt x="41875" y="41838"/>
                    <a:pt x="41950" y="41801"/>
                  </a:cubicBezTo>
                  <a:lnTo>
                    <a:pt x="15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9"/>
            <p:cNvSpPr/>
            <p:nvPr/>
          </p:nvSpPr>
          <p:spPr>
            <a:xfrm>
              <a:off x="777186" y="505198"/>
              <a:ext cx="1351716" cy="1351749"/>
            </a:xfrm>
            <a:custGeom>
              <a:avLst/>
              <a:gdLst/>
              <a:ahLst/>
              <a:cxnLst/>
              <a:rect l="l" t="t" r="r" b="b"/>
              <a:pathLst>
                <a:path w="41521" h="41522" extrusionOk="0">
                  <a:moveTo>
                    <a:pt x="130" y="1"/>
                  </a:moveTo>
                  <a:lnTo>
                    <a:pt x="0" y="206"/>
                  </a:lnTo>
                  <a:lnTo>
                    <a:pt x="41316" y="41521"/>
                  </a:lnTo>
                  <a:cubicBezTo>
                    <a:pt x="41372" y="41447"/>
                    <a:pt x="41446" y="41410"/>
                    <a:pt x="41521" y="41354"/>
                  </a:cubicBezTo>
                  <a:lnTo>
                    <a:pt x="13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9"/>
            <p:cNvSpPr/>
            <p:nvPr/>
          </p:nvSpPr>
          <p:spPr>
            <a:xfrm>
              <a:off x="748700" y="553087"/>
              <a:ext cx="1332346" cy="1331727"/>
            </a:xfrm>
            <a:custGeom>
              <a:avLst/>
              <a:gdLst/>
              <a:ahLst/>
              <a:cxnLst/>
              <a:rect l="l" t="t" r="r" b="b"/>
              <a:pathLst>
                <a:path w="40926" h="40907" extrusionOk="0">
                  <a:moveTo>
                    <a:pt x="131" y="0"/>
                  </a:moveTo>
                  <a:cubicBezTo>
                    <a:pt x="75" y="56"/>
                    <a:pt x="56" y="130"/>
                    <a:pt x="0" y="205"/>
                  </a:cubicBezTo>
                  <a:lnTo>
                    <a:pt x="40721" y="40907"/>
                  </a:lnTo>
                  <a:cubicBezTo>
                    <a:pt x="40795" y="40869"/>
                    <a:pt x="40851" y="40813"/>
                    <a:pt x="40925" y="40795"/>
                  </a:cubicBezTo>
                  <a:lnTo>
                    <a:pt x="13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9"/>
            <p:cNvSpPr/>
            <p:nvPr/>
          </p:nvSpPr>
          <p:spPr>
            <a:xfrm>
              <a:off x="722656" y="602766"/>
              <a:ext cx="1308711" cy="1308092"/>
            </a:xfrm>
            <a:custGeom>
              <a:avLst/>
              <a:gdLst/>
              <a:ahLst/>
              <a:cxnLst/>
              <a:rect l="l" t="t" r="r" b="b"/>
              <a:pathLst>
                <a:path w="40200" h="40181" extrusionOk="0">
                  <a:moveTo>
                    <a:pt x="112" y="0"/>
                  </a:moveTo>
                  <a:cubicBezTo>
                    <a:pt x="56" y="75"/>
                    <a:pt x="37" y="149"/>
                    <a:pt x="0" y="205"/>
                  </a:cubicBezTo>
                  <a:lnTo>
                    <a:pt x="39957" y="40181"/>
                  </a:lnTo>
                  <a:cubicBezTo>
                    <a:pt x="40032" y="40162"/>
                    <a:pt x="40125" y="40125"/>
                    <a:pt x="40199" y="40088"/>
                  </a:cubicBezTo>
                  <a:lnTo>
                    <a:pt x="112"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9"/>
            <p:cNvSpPr/>
            <p:nvPr/>
          </p:nvSpPr>
          <p:spPr>
            <a:xfrm>
              <a:off x="699021" y="654854"/>
              <a:ext cx="1279021" cy="1280258"/>
            </a:xfrm>
            <a:custGeom>
              <a:avLst/>
              <a:gdLst/>
              <a:ahLst/>
              <a:cxnLst/>
              <a:rect l="l" t="t" r="r" b="b"/>
              <a:pathLst>
                <a:path w="39288" h="39326" extrusionOk="0">
                  <a:moveTo>
                    <a:pt x="93" y="1"/>
                  </a:moveTo>
                  <a:cubicBezTo>
                    <a:pt x="75" y="75"/>
                    <a:pt x="19" y="168"/>
                    <a:pt x="0" y="243"/>
                  </a:cubicBezTo>
                  <a:lnTo>
                    <a:pt x="39083" y="39325"/>
                  </a:lnTo>
                  <a:cubicBezTo>
                    <a:pt x="39157" y="39307"/>
                    <a:pt x="39213" y="39251"/>
                    <a:pt x="39288" y="39232"/>
                  </a:cubicBezTo>
                  <a:lnTo>
                    <a:pt x="9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9"/>
            <p:cNvSpPr/>
            <p:nvPr/>
          </p:nvSpPr>
          <p:spPr>
            <a:xfrm>
              <a:off x="677209" y="710588"/>
              <a:ext cx="1245717" cy="1245099"/>
            </a:xfrm>
            <a:custGeom>
              <a:avLst/>
              <a:gdLst/>
              <a:ahLst/>
              <a:cxnLst/>
              <a:rect l="l" t="t" r="r" b="b"/>
              <a:pathLst>
                <a:path w="38265" h="38246" extrusionOk="0">
                  <a:moveTo>
                    <a:pt x="93" y="1"/>
                  </a:moveTo>
                  <a:cubicBezTo>
                    <a:pt x="56" y="57"/>
                    <a:pt x="37" y="150"/>
                    <a:pt x="0" y="224"/>
                  </a:cubicBezTo>
                  <a:lnTo>
                    <a:pt x="38003" y="38246"/>
                  </a:lnTo>
                  <a:cubicBezTo>
                    <a:pt x="38097" y="38246"/>
                    <a:pt x="38190" y="38190"/>
                    <a:pt x="38264" y="38172"/>
                  </a:cubicBezTo>
                  <a:lnTo>
                    <a:pt x="93"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9"/>
            <p:cNvSpPr/>
            <p:nvPr/>
          </p:nvSpPr>
          <p:spPr>
            <a:xfrm>
              <a:off x="659630" y="768764"/>
              <a:ext cx="1205707" cy="1205707"/>
            </a:xfrm>
            <a:custGeom>
              <a:avLst/>
              <a:gdLst/>
              <a:ahLst/>
              <a:cxnLst/>
              <a:rect l="l" t="t" r="r" b="b"/>
              <a:pathLst>
                <a:path w="37036" h="37036" extrusionOk="0">
                  <a:moveTo>
                    <a:pt x="75" y="0"/>
                  </a:moveTo>
                  <a:cubicBezTo>
                    <a:pt x="38" y="94"/>
                    <a:pt x="19" y="168"/>
                    <a:pt x="1" y="261"/>
                  </a:cubicBezTo>
                  <a:lnTo>
                    <a:pt x="36775" y="37036"/>
                  </a:lnTo>
                  <a:cubicBezTo>
                    <a:pt x="36850" y="37017"/>
                    <a:pt x="36943" y="36980"/>
                    <a:pt x="37036" y="36961"/>
                  </a:cubicBezTo>
                  <a:lnTo>
                    <a:pt x="7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9"/>
            <p:cNvSpPr/>
            <p:nvPr/>
          </p:nvSpPr>
          <p:spPr>
            <a:xfrm>
              <a:off x="644492" y="829967"/>
              <a:ext cx="1158470" cy="1159056"/>
            </a:xfrm>
            <a:custGeom>
              <a:avLst/>
              <a:gdLst/>
              <a:ahLst/>
              <a:cxnLst/>
              <a:rect l="l" t="t" r="r" b="b"/>
              <a:pathLst>
                <a:path w="35585" h="35603" extrusionOk="0">
                  <a:moveTo>
                    <a:pt x="75" y="0"/>
                  </a:moveTo>
                  <a:lnTo>
                    <a:pt x="0" y="279"/>
                  </a:lnTo>
                  <a:lnTo>
                    <a:pt x="35342" y="35603"/>
                  </a:lnTo>
                  <a:cubicBezTo>
                    <a:pt x="35417" y="35603"/>
                    <a:pt x="35528" y="35565"/>
                    <a:pt x="35584" y="35547"/>
                  </a:cubicBezTo>
                  <a:lnTo>
                    <a:pt x="7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9"/>
            <p:cNvSpPr/>
            <p:nvPr/>
          </p:nvSpPr>
          <p:spPr>
            <a:xfrm>
              <a:off x="632967" y="895402"/>
              <a:ext cx="1105763" cy="1103907"/>
            </a:xfrm>
            <a:custGeom>
              <a:avLst/>
              <a:gdLst/>
              <a:ahLst/>
              <a:cxnLst/>
              <a:rect l="l" t="t" r="r" b="b"/>
              <a:pathLst>
                <a:path w="33966" h="33909" extrusionOk="0">
                  <a:moveTo>
                    <a:pt x="56" y="0"/>
                  </a:moveTo>
                  <a:cubicBezTo>
                    <a:pt x="19" y="93"/>
                    <a:pt x="19" y="186"/>
                    <a:pt x="1" y="279"/>
                  </a:cubicBezTo>
                  <a:lnTo>
                    <a:pt x="33649" y="33909"/>
                  </a:lnTo>
                  <a:cubicBezTo>
                    <a:pt x="33761" y="33909"/>
                    <a:pt x="33854" y="33909"/>
                    <a:pt x="33965" y="33890"/>
                  </a:cubicBezTo>
                  <a:lnTo>
                    <a:pt x="56"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9"/>
            <p:cNvSpPr/>
            <p:nvPr/>
          </p:nvSpPr>
          <p:spPr>
            <a:xfrm>
              <a:off x="626293" y="963866"/>
              <a:ext cx="1042769" cy="1042672"/>
            </a:xfrm>
            <a:custGeom>
              <a:avLst/>
              <a:gdLst/>
              <a:ahLst/>
              <a:cxnLst/>
              <a:rect l="l" t="t" r="r" b="b"/>
              <a:pathLst>
                <a:path w="32031" h="32028" extrusionOk="0">
                  <a:moveTo>
                    <a:pt x="20" y="0"/>
                  </a:moveTo>
                  <a:cubicBezTo>
                    <a:pt x="20" y="93"/>
                    <a:pt x="1" y="223"/>
                    <a:pt x="1" y="317"/>
                  </a:cubicBezTo>
                  <a:lnTo>
                    <a:pt x="31714" y="32011"/>
                  </a:lnTo>
                  <a:cubicBezTo>
                    <a:pt x="31751" y="32023"/>
                    <a:pt x="31788" y="32027"/>
                    <a:pt x="31825" y="32027"/>
                  </a:cubicBezTo>
                  <a:cubicBezTo>
                    <a:pt x="31898" y="32027"/>
                    <a:pt x="31968" y="32011"/>
                    <a:pt x="32030" y="32011"/>
                  </a:cubicBezTo>
                  <a:lnTo>
                    <a:pt x="2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9"/>
            <p:cNvSpPr/>
            <p:nvPr/>
          </p:nvSpPr>
          <p:spPr>
            <a:xfrm>
              <a:off x="624503" y="1038384"/>
              <a:ext cx="970627" cy="970041"/>
            </a:xfrm>
            <a:custGeom>
              <a:avLst/>
              <a:gdLst/>
              <a:ahLst/>
              <a:cxnLst/>
              <a:rect l="l" t="t" r="r" b="b"/>
              <a:pathLst>
                <a:path w="29815" h="29797" extrusionOk="0">
                  <a:moveTo>
                    <a:pt x="0" y="0"/>
                  </a:moveTo>
                  <a:lnTo>
                    <a:pt x="0" y="317"/>
                  </a:lnTo>
                  <a:lnTo>
                    <a:pt x="29480" y="29796"/>
                  </a:lnTo>
                  <a:lnTo>
                    <a:pt x="29815" y="29796"/>
                  </a:lnTo>
                  <a:lnTo>
                    <a:pt x="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9"/>
            <p:cNvSpPr/>
            <p:nvPr/>
          </p:nvSpPr>
          <p:spPr>
            <a:xfrm>
              <a:off x="628116" y="1118339"/>
              <a:ext cx="886440" cy="886440"/>
            </a:xfrm>
            <a:custGeom>
              <a:avLst/>
              <a:gdLst/>
              <a:ahLst/>
              <a:cxnLst/>
              <a:rect l="l" t="t" r="r" b="b"/>
              <a:pathLst>
                <a:path w="27229" h="27229" extrusionOk="0">
                  <a:moveTo>
                    <a:pt x="1" y="1"/>
                  </a:moveTo>
                  <a:lnTo>
                    <a:pt x="1" y="1"/>
                  </a:lnTo>
                  <a:cubicBezTo>
                    <a:pt x="19" y="150"/>
                    <a:pt x="38" y="261"/>
                    <a:pt x="38" y="373"/>
                  </a:cubicBezTo>
                  <a:lnTo>
                    <a:pt x="26856" y="27210"/>
                  </a:lnTo>
                  <a:cubicBezTo>
                    <a:pt x="26968" y="27228"/>
                    <a:pt x="27079" y="27228"/>
                    <a:pt x="27228" y="27228"/>
                  </a:cubicBezTo>
                  <a:lnTo>
                    <a:pt x="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9"/>
            <p:cNvSpPr/>
            <p:nvPr/>
          </p:nvSpPr>
          <p:spPr>
            <a:xfrm>
              <a:off x="639641" y="1207410"/>
              <a:ext cx="786464" cy="785845"/>
            </a:xfrm>
            <a:custGeom>
              <a:avLst/>
              <a:gdLst/>
              <a:ahLst/>
              <a:cxnLst/>
              <a:rect l="l" t="t" r="r" b="b"/>
              <a:pathLst>
                <a:path w="24158" h="24139" extrusionOk="0">
                  <a:moveTo>
                    <a:pt x="0" y="1"/>
                  </a:moveTo>
                  <a:lnTo>
                    <a:pt x="0" y="1"/>
                  </a:lnTo>
                  <a:cubicBezTo>
                    <a:pt x="38" y="131"/>
                    <a:pt x="56" y="280"/>
                    <a:pt x="75" y="392"/>
                  </a:cubicBezTo>
                  <a:lnTo>
                    <a:pt x="23766" y="24064"/>
                  </a:lnTo>
                  <a:cubicBezTo>
                    <a:pt x="23897" y="24102"/>
                    <a:pt x="24046" y="24120"/>
                    <a:pt x="24157" y="24139"/>
                  </a:cubicBezTo>
                  <a:lnTo>
                    <a:pt x="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9"/>
            <p:cNvSpPr/>
            <p:nvPr/>
          </p:nvSpPr>
          <p:spPr>
            <a:xfrm>
              <a:off x="663276" y="1306767"/>
              <a:ext cx="662852" cy="662885"/>
            </a:xfrm>
            <a:custGeom>
              <a:avLst/>
              <a:gdLst/>
              <a:ahLst/>
              <a:cxnLst/>
              <a:rect l="l" t="t" r="r" b="b"/>
              <a:pathLst>
                <a:path w="20361" h="20362" extrusionOk="0">
                  <a:moveTo>
                    <a:pt x="0" y="1"/>
                  </a:moveTo>
                  <a:lnTo>
                    <a:pt x="0" y="1"/>
                  </a:lnTo>
                  <a:cubicBezTo>
                    <a:pt x="56" y="168"/>
                    <a:pt x="93" y="336"/>
                    <a:pt x="130" y="466"/>
                  </a:cubicBezTo>
                  <a:lnTo>
                    <a:pt x="19895" y="20231"/>
                  </a:lnTo>
                  <a:cubicBezTo>
                    <a:pt x="20063" y="20268"/>
                    <a:pt x="20193" y="20324"/>
                    <a:pt x="20360" y="20361"/>
                  </a:cubicBezTo>
                  <a:lnTo>
                    <a:pt x="0"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9"/>
            <p:cNvSpPr/>
            <p:nvPr/>
          </p:nvSpPr>
          <p:spPr>
            <a:xfrm>
              <a:off x="706899" y="1427970"/>
              <a:ext cx="498645" cy="498645"/>
            </a:xfrm>
            <a:custGeom>
              <a:avLst/>
              <a:gdLst/>
              <a:ahLst/>
              <a:cxnLst/>
              <a:rect l="l" t="t" r="r" b="b"/>
              <a:pathLst>
                <a:path w="15317" h="15317" extrusionOk="0">
                  <a:moveTo>
                    <a:pt x="0" y="0"/>
                  </a:moveTo>
                  <a:lnTo>
                    <a:pt x="0" y="0"/>
                  </a:lnTo>
                  <a:cubicBezTo>
                    <a:pt x="112" y="205"/>
                    <a:pt x="186" y="409"/>
                    <a:pt x="298" y="614"/>
                  </a:cubicBezTo>
                  <a:lnTo>
                    <a:pt x="14721" y="15038"/>
                  </a:lnTo>
                  <a:cubicBezTo>
                    <a:pt x="14926" y="15131"/>
                    <a:pt x="15112" y="15224"/>
                    <a:pt x="15317" y="15317"/>
                  </a:cubicBezTo>
                  <a:lnTo>
                    <a:pt x="0"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9"/>
            <p:cNvSpPr/>
            <p:nvPr/>
          </p:nvSpPr>
          <p:spPr>
            <a:xfrm>
              <a:off x="811694" y="1609106"/>
              <a:ext cx="211510" cy="211477"/>
            </a:xfrm>
            <a:custGeom>
              <a:avLst/>
              <a:gdLst/>
              <a:ahLst/>
              <a:cxnLst/>
              <a:rect l="l" t="t" r="r" b="b"/>
              <a:pathLst>
                <a:path w="6497" h="6496" extrusionOk="0">
                  <a:moveTo>
                    <a:pt x="1" y="1"/>
                  </a:moveTo>
                  <a:cubicBezTo>
                    <a:pt x="392" y="540"/>
                    <a:pt x="801" y="1061"/>
                    <a:pt x="1211" y="1545"/>
                  </a:cubicBezTo>
                  <a:lnTo>
                    <a:pt x="4989" y="5305"/>
                  </a:lnTo>
                  <a:cubicBezTo>
                    <a:pt x="5472" y="5733"/>
                    <a:pt x="5975" y="6124"/>
                    <a:pt x="6496" y="6496"/>
                  </a:cubicBezTo>
                  <a:lnTo>
                    <a:pt x="1"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 name="Google Shape;877;p29"/>
          <p:cNvSpPr/>
          <p:nvPr/>
        </p:nvSpPr>
        <p:spPr>
          <a:xfrm flipH="1">
            <a:off x="3376609" y="1855788"/>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9"/>
          <p:cNvSpPr/>
          <p:nvPr/>
        </p:nvSpPr>
        <p:spPr>
          <a:xfrm flipH="1">
            <a:off x="1932059" y="2287213"/>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9"/>
          <p:cNvSpPr/>
          <p:nvPr/>
        </p:nvSpPr>
        <p:spPr>
          <a:xfrm flipH="1">
            <a:off x="-673900" y="4539703"/>
            <a:ext cx="3398188" cy="1343693"/>
          </a:xfrm>
          <a:custGeom>
            <a:avLst/>
            <a:gdLst/>
            <a:ahLst/>
            <a:cxnLst/>
            <a:rect l="l" t="t" r="r" b="b"/>
            <a:pathLst>
              <a:path w="144804" h="56672" extrusionOk="0">
                <a:moveTo>
                  <a:pt x="62339" y="1"/>
                </a:moveTo>
                <a:cubicBezTo>
                  <a:pt x="57472" y="1"/>
                  <a:pt x="52752" y="1067"/>
                  <a:pt x="48902" y="3946"/>
                </a:cubicBezTo>
                <a:cubicBezTo>
                  <a:pt x="45333" y="6614"/>
                  <a:pt x="42897" y="10584"/>
                  <a:pt x="39395" y="13319"/>
                </a:cubicBezTo>
                <a:cubicBezTo>
                  <a:pt x="34692" y="16955"/>
                  <a:pt x="28487" y="18189"/>
                  <a:pt x="22516" y="18356"/>
                </a:cubicBezTo>
                <a:cubicBezTo>
                  <a:pt x="22065" y="18363"/>
                  <a:pt x="21613" y="18366"/>
                  <a:pt x="21160" y="18366"/>
                </a:cubicBezTo>
                <a:cubicBezTo>
                  <a:pt x="20151" y="18366"/>
                  <a:pt x="19140" y="18353"/>
                  <a:pt x="18130" y="18353"/>
                </a:cubicBezTo>
                <a:cubicBezTo>
                  <a:pt x="15443" y="18353"/>
                  <a:pt x="12766" y="18442"/>
                  <a:pt x="10174" y="19090"/>
                </a:cubicBezTo>
                <a:cubicBezTo>
                  <a:pt x="6171" y="20091"/>
                  <a:pt x="2235" y="22793"/>
                  <a:pt x="1301" y="26795"/>
                </a:cubicBezTo>
                <a:cubicBezTo>
                  <a:pt x="0" y="32233"/>
                  <a:pt x="4637" y="37436"/>
                  <a:pt x="9707" y="39738"/>
                </a:cubicBezTo>
                <a:cubicBezTo>
                  <a:pt x="13043" y="41239"/>
                  <a:pt x="17146" y="42340"/>
                  <a:pt x="18480" y="45742"/>
                </a:cubicBezTo>
                <a:cubicBezTo>
                  <a:pt x="18914" y="46943"/>
                  <a:pt x="18980" y="48278"/>
                  <a:pt x="19681" y="49378"/>
                </a:cubicBezTo>
                <a:cubicBezTo>
                  <a:pt x="20648" y="50779"/>
                  <a:pt x="22450" y="51280"/>
                  <a:pt x="23884" y="52147"/>
                </a:cubicBezTo>
                <a:cubicBezTo>
                  <a:pt x="25352" y="53048"/>
                  <a:pt x="26552" y="55082"/>
                  <a:pt x="25485" y="56383"/>
                </a:cubicBezTo>
                <a:cubicBezTo>
                  <a:pt x="25854" y="56578"/>
                  <a:pt x="26268" y="56671"/>
                  <a:pt x="26682" y="56671"/>
                </a:cubicBezTo>
                <a:cubicBezTo>
                  <a:pt x="27543" y="56671"/>
                  <a:pt x="28404" y="56270"/>
                  <a:pt x="28854" y="55549"/>
                </a:cubicBezTo>
                <a:cubicBezTo>
                  <a:pt x="29388" y="54649"/>
                  <a:pt x="29154" y="53214"/>
                  <a:pt x="28754" y="52280"/>
                </a:cubicBezTo>
                <a:cubicBezTo>
                  <a:pt x="30729" y="51283"/>
                  <a:pt x="32834" y="50898"/>
                  <a:pt x="35023" y="50898"/>
                </a:cubicBezTo>
                <a:cubicBezTo>
                  <a:pt x="42458" y="50898"/>
                  <a:pt x="50873" y="55340"/>
                  <a:pt x="58522" y="55340"/>
                </a:cubicBezTo>
                <a:cubicBezTo>
                  <a:pt x="59996" y="55340"/>
                  <a:pt x="61441" y="55175"/>
                  <a:pt x="62845" y="54782"/>
                </a:cubicBezTo>
                <a:cubicBezTo>
                  <a:pt x="71051" y="52481"/>
                  <a:pt x="76221" y="44375"/>
                  <a:pt x="83760" y="40405"/>
                </a:cubicBezTo>
                <a:cubicBezTo>
                  <a:pt x="86994" y="38703"/>
                  <a:pt x="90638" y="37821"/>
                  <a:pt x="94282" y="37821"/>
                </a:cubicBezTo>
                <a:cubicBezTo>
                  <a:pt x="94923" y="37821"/>
                  <a:pt x="95564" y="37849"/>
                  <a:pt x="96202" y="37903"/>
                </a:cubicBezTo>
                <a:cubicBezTo>
                  <a:pt x="101339" y="38304"/>
                  <a:pt x="106143" y="40472"/>
                  <a:pt x="111113" y="41906"/>
                </a:cubicBezTo>
                <a:cubicBezTo>
                  <a:pt x="113587" y="42604"/>
                  <a:pt x="116219" y="43095"/>
                  <a:pt x="118794" y="43095"/>
                </a:cubicBezTo>
                <a:cubicBezTo>
                  <a:pt x="121391" y="43095"/>
                  <a:pt x="123929" y="42596"/>
                  <a:pt x="126190" y="41306"/>
                </a:cubicBezTo>
                <a:cubicBezTo>
                  <a:pt x="128559" y="39972"/>
                  <a:pt x="130393" y="37837"/>
                  <a:pt x="132195" y="35769"/>
                </a:cubicBezTo>
                <a:cubicBezTo>
                  <a:pt x="135464" y="31932"/>
                  <a:pt x="138766" y="28130"/>
                  <a:pt x="142068" y="24294"/>
                </a:cubicBezTo>
                <a:cubicBezTo>
                  <a:pt x="143403" y="22759"/>
                  <a:pt x="144804" y="20958"/>
                  <a:pt x="144637" y="18923"/>
                </a:cubicBezTo>
                <a:cubicBezTo>
                  <a:pt x="144470" y="17055"/>
                  <a:pt x="143069" y="15587"/>
                  <a:pt x="141601" y="14420"/>
                </a:cubicBezTo>
                <a:cubicBezTo>
                  <a:pt x="134779" y="8798"/>
                  <a:pt x="125953" y="5718"/>
                  <a:pt x="117162" y="5718"/>
                </a:cubicBezTo>
                <a:cubicBezTo>
                  <a:pt x="116669" y="5718"/>
                  <a:pt x="116176" y="5728"/>
                  <a:pt x="115683" y="5747"/>
                </a:cubicBezTo>
                <a:cubicBezTo>
                  <a:pt x="110041" y="5978"/>
                  <a:pt x="104530" y="7449"/>
                  <a:pt x="98924" y="7449"/>
                </a:cubicBezTo>
                <a:cubicBezTo>
                  <a:pt x="98862" y="7449"/>
                  <a:pt x="98800" y="7449"/>
                  <a:pt x="98737" y="7448"/>
                </a:cubicBezTo>
                <a:cubicBezTo>
                  <a:pt x="90131" y="7382"/>
                  <a:pt x="82025" y="3779"/>
                  <a:pt x="73719" y="1611"/>
                </a:cubicBezTo>
                <a:cubicBezTo>
                  <a:pt x="70068" y="657"/>
                  <a:pt x="66158" y="1"/>
                  <a:pt x="623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9"/>
          <p:cNvSpPr txBox="1">
            <a:spLocks noGrp="1"/>
          </p:cNvSpPr>
          <p:nvPr>
            <p:ph type="title"/>
          </p:nvPr>
        </p:nvSpPr>
        <p:spPr>
          <a:xfrm>
            <a:off x="540000" y="491400"/>
            <a:ext cx="3424500" cy="1505100"/>
          </a:xfrm>
          <a:prstGeom prst="rect">
            <a:avLst/>
          </a:prstGeom>
        </p:spPr>
        <p:txBody>
          <a:bodyPr spcFirstLastPara="1" wrap="square" lIns="91425" tIns="91425" rIns="91425" bIns="91425" anchor="t" anchorCtr="0">
            <a:noAutofit/>
          </a:bodyPr>
          <a:lstStyle>
            <a:lvl1pPr lvl="0" algn="l"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881" name="Google Shape;881;p29"/>
          <p:cNvSpPr txBox="1">
            <a:spLocks noGrp="1"/>
          </p:cNvSpPr>
          <p:nvPr>
            <p:ph type="subTitle" idx="1"/>
          </p:nvPr>
        </p:nvSpPr>
        <p:spPr>
          <a:xfrm>
            <a:off x="540000" y="3352200"/>
            <a:ext cx="1914000" cy="9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wo Columns + design">
  <p:cSld name="CUSTOM_8">
    <p:spTree>
      <p:nvGrpSpPr>
        <p:cNvPr id="1" name="Shape 882"/>
        <p:cNvGrpSpPr/>
        <p:nvPr/>
      </p:nvGrpSpPr>
      <p:grpSpPr>
        <a:xfrm>
          <a:off x="0" y="0"/>
          <a:ext cx="0" cy="0"/>
          <a:chOff x="0" y="0"/>
          <a:chExt cx="0" cy="0"/>
        </a:xfrm>
      </p:grpSpPr>
      <p:sp>
        <p:nvSpPr>
          <p:cNvPr id="883" name="Google Shape;883;p30"/>
          <p:cNvSpPr txBox="1">
            <a:spLocks noGrp="1"/>
          </p:cNvSpPr>
          <p:nvPr>
            <p:ph type="subTitle" idx="1"/>
          </p:nvPr>
        </p:nvSpPr>
        <p:spPr>
          <a:xfrm>
            <a:off x="4683448" y="3839125"/>
            <a:ext cx="2227200" cy="68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1600"/>
              </a:spcBef>
              <a:spcAft>
                <a:spcPts val="0"/>
              </a:spcAft>
              <a:buSzPts val="1600"/>
              <a:buNone/>
              <a:defRPr sz="1600"/>
            </a:lvl2pPr>
            <a:lvl3pPr lvl="2" algn="ctr" rtl="0">
              <a:spcBef>
                <a:spcPts val="1600"/>
              </a:spcBef>
              <a:spcAft>
                <a:spcPts val="0"/>
              </a:spcAft>
              <a:buSzPts val="1600"/>
              <a:buNone/>
              <a:defRPr sz="1600"/>
            </a:lvl3pPr>
            <a:lvl4pPr lvl="3" algn="ctr" rtl="0">
              <a:spcBef>
                <a:spcPts val="1600"/>
              </a:spcBef>
              <a:spcAft>
                <a:spcPts val="0"/>
              </a:spcAft>
              <a:buSzPts val="1600"/>
              <a:buNone/>
              <a:defRPr sz="1600"/>
            </a:lvl4pPr>
            <a:lvl5pPr lvl="4" algn="ctr" rtl="0">
              <a:spcBef>
                <a:spcPts val="1600"/>
              </a:spcBef>
              <a:spcAft>
                <a:spcPts val="0"/>
              </a:spcAft>
              <a:buSzPts val="1600"/>
              <a:buNone/>
              <a:defRPr sz="1600"/>
            </a:lvl5pPr>
            <a:lvl6pPr lvl="5" algn="ctr" rtl="0">
              <a:spcBef>
                <a:spcPts val="1600"/>
              </a:spcBef>
              <a:spcAft>
                <a:spcPts val="0"/>
              </a:spcAft>
              <a:buSzPts val="1600"/>
              <a:buNone/>
              <a:defRPr sz="1600"/>
            </a:lvl6pPr>
            <a:lvl7pPr lvl="6" algn="ctr" rtl="0">
              <a:spcBef>
                <a:spcPts val="1600"/>
              </a:spcBef>
              <a:spcAft>
                <a:spcPts val="0"/>
              </a:spcAft>
              <a:buSzPts val="1600"/>
              <a:buNone/>
              <a:defRPr sz="1600"/>
            </a:lvl7pPr>
            <a:lvl8pPr lvl="7" algn="ctr" rtl="0">
              <a:spcBef>
                <a:spcPts val="1600"/>
              </a:spcBef>
              <a:spcAft>
                <a:spcPts val="0"/>
              </a:spcAft>
              <a:buSzPts val="1600"/>
              <a:buNone/>
              <a:defRPr sz="1600"/>
            </a:lvl8pPr>
            <a:lvl9pPr lvl="8" algn="ctr" rtl="0">
              <a:spcBef>
                <a:spcPts val="1600"/>
              </a:spcBef>
              <a:spcAft>
                <a:spcPts val="1600"/>
              </a:spcAft>
              <a:buSzPts val="1600"/>
              <a:buNone/>
              <a:defRPr sz="1600"/>
            </a:lvl9pPr>
          </a:lstStyle>
          <a:p>
            <a:endParaRPr/>
          </a:p>
        </p:txBody>
      </p:sp>
      <p:sp>
        <p:nvSpPr>
          <p:cNvPr id="884" name="Google Shape;884;p30"/>
          <p:cNvSpPr txBox="1">
            <a:spLocks noGrp="1"/>
          </p:cNvSpPr>
          <p:nvPr>
            <p:ph type="subTitle" idx="2"/>
          </p:nvPr>
        </p:nvSpPr>
        <p:spPr>
          <a:xfrm>
            <a:off x="2233350" y="3839125"/>
            <a:ext cx="2227200" cy="6897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sz="1600"/>
            </a:lvl1pPr>
            <a:lvl2pPr lvl="1" algn="ctr">
              <a:spcBef>
                <a:spcPts val="160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a:endParaRPr/>
          </a:p>
        </p:txBody>
      </p:sp>
      <p:sp>
        <p:nvSpPr>
          <p:cNvPr id="885" name="Google Shape;885;p30"/>
          <p:cNvSpPr/>
          <p:nvPr/>
        </p:nvSpPr>
        <p:spPr>
          <a:xfrm rot="-10641324">
            <a:off x="-2521182" y="-713393"/>
            <a:ext cx="13272138" cy="2257180"/>
          </a:xfrm>
          <a:custGeom>
            <a:avLst/>
            <a:gdLst/>
            <a:ahLst/>
            <a:cxnLst/>
            <a:rect l="l" t="t" r="r" b="b"/>
            <a:pathLst>
              <a:path w="203789" h="69335" extrusionOk="0">
                <a:moveTo>
                  <a:pt x="172317" y="1"/>
                </a:moveTo>
                <a:cubicBezTo>
                  <a:pt x="159938" y="1"/>
                  <a:pt x="151290" y="8761"/>
                  <a:pt x="153912" y="26325"/>
                </a:cubicBezTo>
                <a:cubicBezTo>
                  <a:pt x="155535" y="37128"/>
                  <a:pt x="149594" y="41109"/>
                  <a:pt x="141160" y="41109"/>
                </a:cubicBezTo>
                <a:cubicBezTo>
                  <a:pt x="133061" y="41109"/>
                  <a:pt x="122662" y="37438"/>
                  <a:pt x="114457" y="32615"/>
                </a:cubicBezTo>
                <a:cubicBezTo>
                  <a:pt x="108557" y="29147"/>
                  <a:pt x="102960" y="27661"/>
                  <a:pt x="97863" y="27661"/>
                </a:cubicBezTo>
                <a:cubicBezTo>
                  <a:pt x="88491" y="27661"/>
                  <a:pt x="80813" y="32688"/>
                  <a:pt x="76063" y="39668"/>
                </a:cubicBezTo>
                <a:cubicBezTo>
                  <a:pt x="72714" y="44612"/>
                  <a:pt x="66870" y="47709"/>
                  <a:pt x="60247" y="47709"/>
                </a:cubicBezTo>
                <a:cubicBezTo>
                  <a:pt x="52407" y="47709"/>
                  <a:pt x="43474" y="43369"/>
                  <a:pt x="36292" y="32615"/>
                </a:cubicBezTo>
                <a:cubicBezTo>
                  <a:pt x="30414" y="23820"/>
                  <a:pt x="22624" y="21370"/>
                  <a:pt x="15768" y="21370"/>
                </a:cubicBezTo>
                <a:cubicBezTo>
                  <a:pt x="7145" y="21370"/>
                  <a:pt x="1" y="25245"/>
                  <a:pt x="1" y="25245"/>
                </a:cubicBezTo>
                <a:lnTo>
                  <a:pt x="1" y="69334"/>
                </a:lnTo>
                <a:lnTo>
                  <a:pt x="203789" y="69334"/>
                </a:lnTo>
                <a:lnTo>
                  <a:pt x="203789" y="14209"/>
                </a:lnTo>
                <a:cubicBezTo>
                  <a:pt x="203789" y="14209"/>
                  <a:pt x="196810" y="5480"/>
                  <a:pt x="180414" y="1126"/>
                </a:cubicBezTo>
                <a:cubicBezTo>
                  <a:pt x="177599" y="376"/>
                  <a:pt x="174878" y="1"/>
                  <a:pt x="172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0"/>
          <p:cNvSpPr/>
          <p:nvPr/>
        </p:nvSpPr>
        <p:spPr>
          <a:xfrm flipH="1">
            <a:off x="1086691" y="4111750"/>
            <a:ext cx="9561417" cy="2067175"/>
          </a:xfrm>
          <a:custGeom>
            <a:avLst/>
            <a:gdLst/>
            <a:ahLst/>
            <a:cxnLst/>
            <a:rect l="l" t="t" r="r" b="b"/>
            <a:pathLst>
              <a:path w="164916" h="54335" extrusionOk="0">
                <a:moveTo>
                  <a:pt x="37882" y="1"/>
                </a:moveTo>
                <a:cubicBezTo>
                  <a:pt x="35111" y="1"/>
                  <a:pt x="32343" y="342"/>
                  <a:pt x="29655" y="963"/>
                </a:cubicBezTo>
                <a:cubicBezTo>
                  <a:pt x="25219" y="1997"/>
                  <a:pt x="20816" y="3498"/>
                  <a:pt x="16913" y="5900"/>
                </a:cubicBezTo>
                <a:cubicBezTo>
                  <a:pt x="16513" y="6134"/>
                  <a:pt x="16079" y="6434"/>
                  <a:pt x="15679" y="6667"/>
                </a:cubicBezTo>
                <a:cubicBezTo>
                  <a:pt x="12376" y="8802"/>
                  <a:pt x="9508" y="11471"/>
                  <a:pt x="6505" y="13939"/>
                </a:cubicBezTo>
                <a:cubicBezTo>
                  <a:pt x="1" y="19276"/>
                  <a:pt x="4771" y="48697"/>
                  <a:pt x="6105" y="48797"/>
                </a:cubicBezTo>
                <a:cubicBezTo>
                  <a:pt x="8868" y="48982"/>
                  <a:pt x="11654" y="49062"/>
                  <a:pt x="14458" y="49062"/>
                </a:cubicBezTo>
                <a:cubicBezTo>
                  <a:pt x="33634" y="49062"/>
                  <a:pt x="53616" y="45301"/>
                  <a:pt x="72686" y="45301"/>
                </a:cubicBezTo>
                <a:cubicBezTo>
                  <a:pt x="74047" y="45301"/>
                  <a:pt x="75404" y="45321"/>
                  <a:pt x="76756" y="45362"/>
                </a:cubicBezTo>
                <a:cubicBezTo>
                  <a:pt x="80492" y="45462"/>
                  <a:pt x="80959" y="54201"/>
                  <a:pt x="84728" y="54335"/>
                </a:cubicBezTo>
                <a:lnTo>
                  <a:pt x="106777" y="45929"/>
                </a:lnTo>
                <a:cubicBezTo>
                  <a:pt x="106777" y="45929"/>
                  <a:pt x="144304" y="52200"/>
                  <a:pt x="159648" y="52667"/>
                </a:cubicBezTo>
                <a:cubicBezTo>
                  <a:pt x="159663" y="52667"/>
                  <a:pt x="159679" y="52668"/>
                  <a:pt x="159694" y="52668"/>
                </a:cubicBezTo>
                <a:cubicBezTo>
                  <a:pt x="164190" y="52668"/>
                  <a:pt x="164915" y="28148"/>
                  <a:pt x="163951" y="27649"/>
                </a:cubicBezTo>
                <a:cubicBezTo>
                  <a:pt x="154077" y="22746"/>
                  <a:pt x="143770" y="18643"/>
                  <a:pt x="133162" y="15440"/>
                </a:cubicBezTo>
                <a:cubicBezTo>
                  <a:pt x="129579" y="14340"/>
                  <a:pt x="125839" y="13337"/>
                  <a:pt x="122122" y="13337"/>
                </a:cubicBezTo>
                <a:cubicBezTo>
                  <a:pt x="120995" y="13337"/>
                  <a:pt x="119870" y="13429"/>
                  <a:pt x="118752" y="13639"/>
                </a:cubicBezTo>
                <a:cubicBezTo>
                  <a:pt x="115450" y="14273"/>
                  <a:pt x="112414" y="15907"/>
                  <a:pt x="109412" y="17475"/>
                </a:cubicBezTo>
                <a:cubicBezTo>
                  <a:pt x="105443" y="19610"/>
                  <a:pt x="101540" y="21678"/>
                  <a:pt x="97570" y="23813"/>
                </a:cubicBezTo>
                <a:cubicBezTo>
                  <a:pt x="95436" y="24947"/>
                  <a:pt x="93201" y="26115"/>
                  <a:pt x="90766" y="26115"/>
                </a:cubicBezTo>
                <a:cubicBezTo>
                  <a:pt x="89398" y="26115"/>
                  <a:pt x="88030" y="25748"/>
                  <a:pt x="86729" y="25281"/>
                </a:cubicBezTo>
                <a:cubicBezTo>
                  <a:pt x="71285" y="19810"/>
                  <a:pt x="60677" y="4266"/>
                  <a:pt x="44699" y="730"/>
                </a:cubicBezTo>
                <a:cubicBezTo>
                  <a:pt x="42453" y="232"/>
                  <a:pt x="40167" y="1"/>
                  <a:pt x="37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0"/>
          <p:cNvSpPr/>
          <p:nvPr/>
        </p:nvSpPr>
        <p:spPr>
          <a:xfrm>
            <a:off x="955455" y="4108821"/>
            <a:ext cx="538445" cy="150307"/>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0"/>
          <p:cNvSpPr/>
          <p:nvPr/>
        </p:nvSpPr>
        <p:spPr>
          <a:xfrm flipH="1">
            <a:off x="7905050" y="1953900"/>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0"/>
          <p:cNvSpPr/>
          <p:nvPr/>
        </p:nvSpPr>
        <p:spPr>
          <a:xfrm>
            <a:off x="1858355" y="772858"/>
            <a:ext cx="538445" cy="150307"/>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0"/>
          <p:cNvSpPr txBox="1">
            <a:spLocks noGrp="1"/>
          </p:cNvSpPr>
          <p:nvPr>
            <p:ph type="subTitle" idx="3"/>
          </p:nvPr>
        </p:nvSpPr>
        <p:spPr>
          <a:xfrm>
            <a:off x="2446950" y="3179425"/>
            <a:ext cx="1800000" cy="49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atin typeface="Barlow SemiBold"/>
                <a:ea typeface="Barlow SemiBold"/>
                <a:cs typeface="Barlow SemiBold"/>
                <a:sym typeface="Barlow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891" name="Google Shape;891;p30"/>
          <p:cNvSpPr txBox="1">
            <a:spLocks noGrp="1"/>
          </p:cNvSpPr>
          <p:nvPr>
            <p:ph type="subTitle" idx="4"/>
          </p:nvPr>
        </p:nvSpPr>
        <p:spPr>
          <a:xfrm>
            <a:off x="4897048" y="3178225"/>
            <a:ext cx="1800000" cy="49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atin typeface="Barlow SemiBold"/>
                <a:ea typeface="Barlow SemiBold"/>
                <a:cs typeface="Barlow SemiBold"/>
                <a:sym typeface="Barlow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892" name="Google Shape;892;p30"/>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1"/>
        </a:solidFill>
        <a:effectLst/>
      </p:bgPr>
    </p:bg>
    <p:spTree>
      <p:nvGrpSpPr>
        <p:cNvPr id="1" name="Shape 155"/>
        <p:cNvGrpSpPr/>
        <p:nvPr/>
      </p:nvGrpSpPr>
      <p:grpSpPr>
        <a:xfrm>
          <a:off x="0" y="0"/>
          <a:ext cx="0" cy="0"/>
          <a:chOff x="0" y="0"/>
          <a:chExt cx="0" cy="0"/>
        </a:xfrm>
      </p:grpSpPr>
      <p:sp>
        <p:nvSpPr>
          <p:cNvPr id="156" name="Google Shape;156;p4"/>
          <p:cNvSpPr/>
          <p:nvPr/>
        </p:nvSpPr>
        <p:spPr>
          <a:xfrm flipH="1">
            <a:off x="-560991" y="4085025"/>
            <a:ext cx="12182784" cy="2559993"/>
          </a:xfrm>
          <a:custGeom>
            <a:avLst/>
            <a:gdLst/>
            <a:ahLst/>
            <a:cxnLst/>
            <a:rect l="l" t="t" r="r" b="b"/>
            <a:pathLst>
              <a:path w="296346" h="185776" extrusionOk="0">
                <a:moveTo>
                  <a:pt x="66710" y="0"/>
                </a:moveTo>
                <a:cubicBezTo>
                  <a:pt x="57325" y="0"/>
                  <a:pt x="46367" y="1938"/>
                  <a:pt x="38628" y="7210"/>
                </a:cubicBezTo>
                <a:cubicBezTo>
                  <a:pt x="31323" y="12114"/>
                  <a:pt x="28521" y="20586"/>
                  <a:pt x="26553" y="28792"/>
                </a:cubicBezTo>
                <a:cubicBezTo>
                  <a:pt x="20782" y="53143"/>
                  <a:pt x="15011" y="77561"/>
                  <a:pt x="9207" y="101911"/>
                </a:cubicBezTo>
                <a:cubicBezTo>
                  <a:pt x="5872" y="115955"/>
                  <a:pt x="2536" y="130098"/>
                  <a:pt x="935" y="144475"/>
                </a:cubicBezTo>
                <a:cubicBezTo>
                  <a:pt x="334" y="149812"/>
                  <a:pt x="1" y="155483"/>
                  <a:pt x="2436" y="160320"/>
                </a:cubicBezTo>
                <a:cubicBezTo>
                  <a:pt x="4938" y="165323"/>
                  <a:pt x="9941" y="168526"/>
                  <a:pt x="14978" y="170961"/>
                </a:cubicBezTo>
                <a:cubicBezTo>
                  <a:pt x="30322" y="178233"/>
                  <a:pt x="47568" y="180067"/>
                  <a:pt x="64513" y="181502"/>
                </a:cubicBezTo>
                <a:cubicBezTo>
                  <a:pt x="98555" y="184344"/>
                  <a:pt x="132751" y="185776"/>
                  <a:pt x="166934" y="185776"/>
                </a:cubicBezTo>
                <a:cubicBezTo>
                  <a:pt x="182894" y="185776"/>
                  <a:pt x="198851" y="185464"/>
                  <a:pt x="214787" y="184837"/>
                </a:cubicBezTo>
                <a:cubicBezTo>
                  <a:pt x="239939" y="183870"/>
                  <a:pt x="267558" y="180901"/>
                  <a:pt x="284737" y="162521"/>
                </a:cubicBezTo>
                <a:cubicBezTo>
                  <a:pt x="289341" y="157618"/>
                  <a:pt x="292977" y="151680"/>
                  <a:pt x="294478" y="145176"/>
                </a:cubicBezTo>
                <a:cubicBezTo>
                  <a:pt x="296346" y="137137"/>
                  <a:pt x="294978" y="128664"/>
                  <a:pt x="293710" y="120491"/>
                </a:cubicBezTo>
                <a:cubicBezTo>
                  <a:pt x="287973" y="82998"/>
                  <a:pt x="285171" y="45071"/>
                  <a:pt x="285371" y="7110"/>
                </a:cubicBezTo>
                <a:lnTo>
                  <a:pt x="285371" y="7110"/>
                </a:lnTo>
                <a:cubicBezTo>
                  <a:pt x="274463" y="15783"/>
                  <a:pt x="261020" y="21287"/>
                  <a:pt x="247144" y="22788"/>
                </a:cubicBezTo>
                <a:cubicBezTo>
                  <a:pt x="240973" y="23455"/>
                  <a:pt x="234468" y="23422"/>
                  <a:pt x="229098" y="26557"/>
                </a:cubicBezTo>
                <a:cubicBezTo>
                  <a:pt x="219658" y="32028"/>
                  <a:pt x="216188" y="45871"/>
                  <a:pt x="205648" y="48640"/>
                </a:cubicBezTo>
                <a:cubicBezTo>
                  <a:pt x="204171" y="49025"/>
                  <a:pt x="202641" y="49161"/>
                  <a:pt x="201085" y="49161"/>
                </a:cubicBezTo>
                <a:cubicBezTo>
                  <a:pt x="197377" y="49161"/>
                  <a:pt x="193524" y="48390"/>
                  <a:pt x="189920" y="48390"/>
                </a:cubicBezTo>
                <a:cubicBezTo>
                  <a:pt x="187178" y="48390"/>
                  <a:pt x="184579" y="48836"/>
                  <a:pt x="182298" y="50408"/>
                </a:cubicBezTo>
                <a:cubicBezTo>
                  <a:pt x="179662" y="52209"/>
                  <a:pt x="178128" y="55145"/>
                  <a:pt x="175659" y="57146"/>
                </a:cubicBezTo>
                <a:cubicBezTo>
                  <a:pt x="172925" y="59433"/>
                  <a:pt x="169357" y="60270"/>
                  <a:pt x="165733" y="60270"/>
                </a:cubicBezTo>
                <a:cubicBezTo>
                  <a:pt x="164230" y="60270"/>
                  <a:pt x="162717" y="60126"/>
                  <a:pt x="161249" y="59881"/>
                </a:cubicBezTo>
                <a:cubicBezTo>
                  <a:pt x="151109" y="58147"/>
                  <a:pt x="141769" y="52142"/>
                  <a:pt x="136065" y="43603"/>
                </a:cubicBezTo>
                <a:cubicBezTo>
                  <a:pt x="130627" y="35531"/>
                  <a:pt x="127358" y="24322"/>
                  <a:pt x="117952" y="21554"/>
                </a:cubicBezTo>
                <a:cubicBezTo>
                  <a:pt x="111914" y="19753"/>
                  <a:pt x="104776" y="22188"/>
                  <a:pt x="99505" y="18752"/>
                </a:cubicBezTo>
                <a:cubicBezTo>
                  <a:pt x="96503" y="16784"/>
                  <a:pt x="94835" y="13381"/>
                  <a:pt x="92600" y="10546"/>
                </a:cubicBezTo>
                <a:cubicBezTo>
                  <a:pt x="87096" y="3541"/>
                  <a:pt x="77856" y="339"/>
                  <a:pt x="68983" y="38"/>
                </a:cubicBezTo>
                <a:cubicBezTo>
                  <a:pt x="68238" y="13"/>
                  <a:pt x="67479" y="0"/>
                  <a:pt x="667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4"/>
          <p:cNvSpPr/>
          <p:nvPr/>
        </p:nvSpPr>
        <p:spPr>
          <a:xfrm>
            <a:off x="-1848750" y="-136525"/>
            <a:ext cx="7188922" cy="2126655"/>
          </a:xfrm>
          <a:custGeom>
            <a:avLst/>
            <a:gdLst/>
            <a:ahLst/>
            <a:cxnLst/>
            <a:rect l="l" t="t" r="r" b="b"/>
            <a:pathLst>
              <a:path w="109358" h="65325" extrusionOk="0">
                <a:moveTo>
                  <a:pt x="0" y="50845"/>
                </a:moveTo>
                <a:cubicBezTo>
                  <a:pt x="0" y="50845"/>
                  <a:pt x="12451" y="65325"/>
                  <a:pt x="29331" y="56615"/>
                </a:cubicBezTo>
                <a:cubicBezTo>
                  <a:pt x="41893" y="50157"/>
                  <a:pt x="34579" y="33761"/>
                  <a:pt x="41204" y="20845"/>
                </a:cubicBezTo>
                <a:cubicBezTo>
                  <a:pt x="47830" y="7929"/>
                  <a:pt x="63426" y="10795"/>
                  <a:pt x="72601" y="22241"/>
                </a:cubicBezTo>
                <a:cubicBezTo>
                  <a:pt x="83767" y="36180"/>
                  <a:pt x="109357" y="29480"/>
                  <a:pt x="108892" y="1"/>
                </a:cubicBez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4"/>
          <p:cNvSpPr/>
          <p:nvPr/>
        </p:nvSpPr>
        <p:spPr>
          <a:xfrm flipH="1">
            <a:off x="5465684" y="1357188"/>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flipH="1">
            <a:off x="7452946" y="2880763"/>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a:spcBef>
                <a:spcPts val="0"/>
              </a:spcBef>
              <a:spcAft>
                <a:spcPts val="0"/>
              </a:spcAft>
              <a:buSzPts val="4100"/>
              <a:buNone/>
              <a:defRPr/>
            </a:lvl1pPr>
            <a:lvl2pPr lvl="1">
              <a:spcBef>
                <a:spcPts val="0"/>
              </a:spcBef>
              <a:spcAft>
                <a:spcPts val="0"/>
              </a:spcAft>
              <a:buSzPts val="4100"/>
              <a:buNone/>
              <a:defRPr/>
            </a:lvl2pPr>
            <a:lvl3pPr lvl="2">
              <a:spcBef>
                <a:spcPts val="0"/>
              </a:spcBef>
              <a:spcAft>
                <a:spcPts val="0"/>
              </a:spcAft>
              <a:buSzPts val="4100"/>
              <a:buNone/>
              <a:defRPr/>
            </a:lvl3pPr>
            <a:lvl4pPr lvl="3">
              <a:spcBef>
                <a:spcPts val="0"/>
              </a:spcBef>
              <a:spcAft>
                <a:spcPts val="0"/>
              </a:spcAft>
              <a:buSzPts val="4100"/>
              <a:buNone/>
              <a:defRPr/>
            </a:lvl4pPr>
            <a:lvl5pPr lvl="4">
              <a:spcBef>
                <a:spcPts val="0"/>
              </a:spcBef>
              <a:spcAft>
                <a:spcPts val="0"/>
              </a:spcAft>
              <a:buSzPts val="4100"/>
              <a:buNone/>
              <a:defRPr/>
            </a:lvl5pPr>
            <a:lvl6pPr lvl="5">
              <a:spcBef>
                <a:spcPts val="0"/>
              </a:spcBef>
              <a:spcAft>
                <a:spcPts val="0"/>
              </a:spcAft>
              <a:buSzPts val="4100"/>
              <a:buNone/>
              <a:defRPr/>
            </a:lvl6pPr>
            <a:lvl7pPr lvl="6">
              <a:spcBef>
                <a:spcPts val="0"/>
              </a:spcBef>
              <a:spcAft>
                <a:spcPts val="0"/>
              </a:spcAft>
              <a:buSzPts val="4100"/>
              <a:buNone/>
              <a:defRPr/>
            </a:lvl7pPr>
            <a:lvl8pPr lvl="7">
              <a:spcBef>
                <a:spcPts val="0"/>
              </a:spcBef>
              <a:spcAft>
                <a:spcPts val="0"/>
              </a:spcAft>
              <a:buSzPts val="4100"/>
              <a:buNone/>
              <a:defRPr/>
            </a:lvl8pPr>
            <a:lvl9pPr lvl="8">
              <a:spcBef>
                <a:spcPts val="0"/>
              </a:spcBef>
              <a:spcAft>
                <a:spcPts val="0"/>
              </a:spcAft>
              <a:buSzPts val="4100"/>
              <a:buNone/>
              <a:defRPr/>
            </a:lvl9pPr>
          </a:lstStyle>
          <a:p>
            <a:endParaRPr/>
          </a:p>
        </p:txBody>
      </p:sp>
      <p:sp>
        <p:nvSpPr>
          <p:cNvPr id="161" name="Google Shape;161;p4"/>
          <p:cNvSpPr txBox="1">
            <a:spLocks noGrp="1"/>
          </p:cNvSpPr>
          <p:nvPr>
            <p:ph type="body" idx="1"/>
          </p:nvPr>
        </p:nvSpPr>
        <p:spPr>
          <a:xfrm>
            <a:off x="540000" y="1204800"/>
            <a:ext cx="7647900" cy="3495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AutoNum type="arabicPeriod"/>
              <a:defRPr sz="1200"/>
            </a:lvl1pPr>
            <a:lvl2pPr marL="914400" lvl="1" indent="-317500" rtl="0">
              <a:spcBef>
                <a:spcPts val="1600"/>
              </a:spcBef>
              <a:spcAft>
                <a:spcPts val="0"/>
              </a:spcAft>
              <a:buSzPts val="1400"/>
              <a:buAutoNum type="alphaLcPeriod"/>
              <a:defRPr/>
            </a:lvl2pPr>
            <a:lvl3pPr marL="1371600" lvl="2" indent="-317500" rtl="0">
              <a:spcBef>
                <a:spcPts val="1600"/>
              </a:spcBef>
              <a:spcAft>
                <a:spcPts val="0"/>
              </a:spcAft>
              <a:buSzPts val="1400"/>
              <a:buAutoNum type="romanLcPeriod"/>
              <a:defRPr/>
            </a:lvl3pPr>
            <a:lvl4pPr marL="1828800" lvl="3" indent="-317500" rtl="0">
              <a:spcBef>
                <a:spcPts val="1600"/>
              </a:spcBef>
              <a:spcAft>
                <a:spcPts val="0"/>
              </a:spcAft>
              <a:buSzPts val="1400"/>
              <a:buAutoNum type="arabicPeriod"/>
              <a:defRPr/>
            </a:lvl4pPr>
            <a:lvl5pPr marL="2286000" lvl="4" indent="-317500" rtl="0">
              <a:spcBef>
                <a:spcPts val="1600"/>
              </a:spcBef>
              <a:spcAft>
                <a:spcPts val="0"/>
              </a:spcAft>
              <a:buSzPts val="1400"/>
              <a:buAutoNum type="alphaLcPeriod"/>
              <a:defRPr/>
            </a:lvl5pPr>
            <a:lvl6pPr marL="2743200" lvl="5" indent="-317500" rtl="0">
              <a:spcBef>
                <a:spcPts val="1600"/>
              </a:spcBef>
              <a:spcAft>
                <a:spcPts val="0"/>
              </a:spcAft>
              <a:buSzPts val="1400"/>
              <a:buAutoNum type="romanLcPeriod"/>
              <a:defRPr/>
            </a:lvl6pPr>
            <a:lvl7pPr marL="3200400" lvl="6" indent="-317500" rtl="0">
              <a:spcBef>
                <a:spcPts val="1600"/>
              </a:spcBef>
              <a:spcAft>
                <a:spcPts val="0"/>
              </a:spcAft>
              <a:buSzPts val="1400"/>
              <a:buAutoNum type="arabicPeriod"/>
              <a:defRPr/>
            </a:lvl7pPr>
            <a:lvl8pPr marL="3657600" lvl="7" indent="-317500" rtl="0">
              <a:spcBef>
                <a:spcPts val="1600"/>
              </a:spcBef>
              <a:spcAft>
                <a:spcPts val="0"/>
              </a:spcAft>
              <a:buSzPts val="1400"/>
              <a:buAutoNum type="alphaLcPeriod"/>
              <a:defRPr/>
            </a:lvl8pPr>
            <a:lvl9pPr marL="4114800" lvl="8" indent="-317500" rtl="0">
              <a:spcBef>
                <a:spcPts val="1600"/>
              </a:spcBef>
              <a:spcAft>
                <a:spcPts val="1600"/>
              </a:spcAft>
              <a:buSzPts val="1400"/>
              <a:buAutoNum type="romanLcPeriod"/>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hanks and Credits">
  <p:cSld name="CUSTOM_5">
    <p:bg>
      <p:bgPr>
        <a:solidFill>
          <a:schemeClr val="lt1"/>
        </a:solidFill>
        <a:effectLst/>
      </p:bgPr>
    </p:bg>
    <p:spTree>
      <p:nvGrpSpPr>
        <p:cNvPr id="1" name="Shape 893"/>
        <p:cNvGrpSpPr/>
        <p:nvPr/>
      </p:nvGrpSpPr>
      <p:grpSpPr>
        <a:xfrm>
          <a:off x="0" y="0"/>
          <a:ext cx="0" cy="0"/>
          <a:chOff x="0" y="0"/>
          <a:chExt cx="0" cy="0"/>
        </a:xfrm>
      </p:grpSpPr>
      <p:sp>
        <p:nvSpPr>
          <p:cNvPr id="894" name="Google Shape;894;p31"/>
          <p:cNvSpPr/>
          <p:nvPr/>
        </p:nvSpPr>
        <p:spPr>
          <a:xfrm>
            <a:off x="-2534550" y="4085025"/>
            <a:ext cx="12182784" cy="2559993"/>
          </a:xfrm>
          <a:custGeom>
            <a:avLst/>
            <a:gdLst/>
            <a:ahLst/>
            <a:cxnLst/>
            <a:rect l="l" t="t" r="r" b="b"/>
            <a:pathLst>
              <a:path w="296346" h="185776" extrusionOk="0">
                <a:moveTo>
                  <a:pt x="66710" y="0"/>
                </a:moveTo>
                <a:cubicBezTo>
                  <a:pt x="57325" y="0"/>
                  <a:pt x="46367" y="1938"/>
                  <a:pt x="38628" y="7210"/>
                </a:cubicBezTo>
                <a:cubicBezTo>
                  <a:pt x="31323" y="12114"/>
                  <a:pt x="28521" y="20586"/>
                  <a:pt x="26553" y="28792"/>
                </a:cubicBezTo>
                <a:cubicBezTo>
                  <a:pt x="20782" y="53143"/>
                  <a:pt x="15011" y="77561"/>
                  <a:pt x="9207" y="101911"/>
                </a:cubicBezTo>
                <a:cubicBezTo>
                  <a:pt x="5872" y="115955"/>
                  <a:pt x="2536" y="130098"/>
                  <a:pt x="935" y="144475"/>
                </a:cubicBezTo>
                <a:cubicBezTo>
                  <a:pt x="334" y="149812"/>
                  <a:pt x="1" y="155483"/>
                  <a:pt x="2436" y="160320"/>
                </a:cubicBezTo>
                <a:cubicBezTo>
                  <a:pt x="4938" y="165323"/>
                  <a:pt x="9941" y="168526"/>
                  <a:pt x="14978" y="170961"/>
                </a:cubicBezTo>
                <a:cubicBezTo>
                  <a:pt x="30322" y="178233"/>
                  <a:pt x="47568" y="180067"/>
                  <a:pt x="64513" y="181502"/>
                </a:cubicBezTo>
                <a:cubicBezTo>
                  <a:pt x="98555" y="184344"/>
                  <a:pt x="132751" y="185776"/>
                  <a:pt x="166934" y="185776"/>
                </a:cubicBezTo>
                <a:cubicBezTo>
                  <a:pt x="182894" y="185776"/>
                  <a:pt x="198851" y="185464"/>
                  <a:pt x="214787" y="184837"/>
                </a:cubicBezTo>
                <a:cubicBezTo>
                  <a:pt x="239939" y="183870"/>
                  <a:pt x="267558" y="180901"/>
                  <a:pt x="284737" y="162521"/>
                </a:cubicBezTo>
                <a:cubicBezTo>
                  <a:pt x="289341" y="157618"/>
                  <a:pt x="292977" y="151680"/>
                  <a:pt x="294478" y="145176"/>
                </a:cubicBezTo>
                <a:cubicBezTo>
                  <a:pt x="296346" y="137137"/>
                  <a:pt x="294978" y="128664"/>
                  <a:pt x="293710" y="120491"/>
                </a:cubicBezTo>
                <a:cubicBezTo>
                  <a:pt x="287973" y="82998"/>
                  <a:pt x="285171" y="45071"/>
                  <a:pt x="285371" y="7110"/>
                </a:cubicBezTo>
                <a:lnTo>
                  <a:pt x="285371" y="7110"/>
                </a:lnTo>
                <a:cubicBezTo>
                  <a:pt x="274463" y="15783"/>
                  <a:pt x="261020" y="21287"/>
                  <a:pt x="247144" y="22788"/>
                </a:cubicBezTo>
                <a:cubicBezTo>
                  <a:pt x="240973" y="23455"/>
                  <a:pt x="234468" y="23422"/>
                  <a:pt x="229098" y="26557"/>
                </a:cubicBezTo>
                <a:cubicBezTo>
                  <a:pt x="219658" y="32028"/>
                  <a:pt x="216188" y="45871"/>
                  <a:pt x="205648" y="48640"/>
                </a:cubicBezTo>
                <a:cubicBezTo>
                  <a:pt x="204171" y="49025"/>
                  <a:pt x="202641" y="49161"/>
                  <a:pt x="201085" y="49161"/>
                </a:cubicBezTo>
                <a:cubicBezTo>
                  <a:pt x="197377" y="49161"/>
                  <a:pt x="193524" y="48390"/>
                  <a:pt x="189920" y="48390"/>
                </a:cubicBezTo>
                <a:cubicBezTo>
                  <a:pt x="187178" y="48390"/>
                  <a:pt x="184579" y="48836"/>
                  <a:pt x="182298" y="50408"/>
                </a:cubicBezTo>
                <a:cubicBezTo>
                  <a:pt x="179662" y="52209"/>
                  <a:pt x="178128" y="55145"/>
                  <a:pt x="175659" y="57146"/>
                </a:cubicBezTo>
                <a:cubicBezTo>
                  <a:pt x="172925" y="59433"/>
                  <a:pt x="169357" y="60270"/>
                  <a:pt x="165733" y="60270"/>
                </a:cubicBezTo>
                <a:cubicBezTo>
                  <a:pt x="164230" y="60270"/>
                  <a:pt x="162717" y="60126"/>
                  <a:pt x="161249" y="59881"/>
                </a:cubicBezTo>
                <a:cubicBezTo>
                  <a:pt x="151109" y="58147"/>
                  <a:pt x="141769" y="52142"/>
                  <a:pt x="136065" y="43603"/>
                </a:cubicBezTo>
                <a:cubicBezTo>
                  <a:pt x="130627" y="35531"/>
                  <a:pt x="127358" y="24322"/>
                  <a:pt x="117952" y="21554"/>
                </a:cubicBezTo>
                <a:cubicBezTo>
                  <a:pt x="111914" y="19753"/>
                  <a:pt x="104776" y="22188"/>
                  <a:pt x="99505" y="18752"/>
                </a:cubicBezTo>
                <a:cubicBezTo>
                  <a:pt x="96503" y="16784"/>
                  <a:pt x="94835" y="13381"/>
                  <a:pt x="92600" y="10546"/>
                </a:cubicBezTo>
                <a:cubicBezTo>
                  <a:pt x="87096" y="3541"/>
                  <a:pt x="77856" y="339"/>
                  <a:pt x="68983" y="38"/>
                </a:cubicBezTo>
                <a:cubicBezTo>
                  <a:pt x="68238" y="13"/>
                  <a:pt x="67479" y="0"/>
                  <a:pt x="667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 name="Google Shape;895;p31"/>
          <p:cNvGrpSpPr/>
          <p:nvPr/>
        </p:nvGrpSpPr>
        <p:grpSpPr>
          <a:xfrm>
            <a:off x="595591" y="2749650"/>
            <a:ext cx="563960" cy="2408488"/>
            <a:chOff x="2500591" y="2749650"/>
            <a:chExt cx="563960" cy="2408488"/>
          </a:xfrm>
        </p:grpSpPr>
        <p:sp>
          <p:nvSpPr>
            <p:cNvPr id="896" name="Google Shape;896;p31"/>
            <p:cNvSpPr/>
            <p:nvPr/>
          </p:nvSpPr>
          <p:spPr>
            <a:xfrm flipH="1">
              <a:off x="2500591" y="2789984"/>
              <a:ext cx="563960" cy="2368153"/>
            </a:xfrm>
            <a:custGeom>
              <a:avLst/>
              <a:gdLst/>
              <a:ahLst/>
              <a:cxnLst/>
              <a:rect l="l" t="t" r="r" b="b"/>
              <a:pathLst>
                <a:path w="29289" h="122989" extrusionOk="0">
                  <a:moveTo>
                    <a:pt x="6872" y="1"/>
                  </a:moveTo>
                  <a:lnTo>
                    <a:pt x="1" y="122989"/>
                  </a:lnTo>
                  <a:lnTo>
                    <a:pt x="29288" y="122989"/>
                  </a:lnTo>
                  <a:lnTo>
                    <a:pt x="22383" y="1"/>
                  </a:lnTo>
                  <a:cubicBezTo>
                    <a:pt x="22383" y="501"/>
                    <a:pt x="20349" y="935"/>
                    <a:pt x="17480" y="1102"/>
                  </a:cubicBezTo>
                  <a:cubicBezTo>
                    <a:pt x="16613" y="1168"/>
                    <a:pt x="15645" y="1202"/>
                    <a:pt x="14644" y="1202"/>
                  </a:cubicBezTo>
                  <a:cubicBezTo>
                    <a:pt x="13344" y="1202"/>
                    <a:pt x="12143" y="1168"/>
                    <a:pt x="11109" y="1068"/>
                  </a:cubicBezTo>
                  <a:cubicBezTo>
                    <a:pt x="8607" y="868"/>
                    <a:pt x="6872" y="434"/>
                    <a:pt x="68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1"/>
            <p:cNvSpPr/>
            <p:nvPr/>
          </p:nvSpPr>
          <p:spPr>
            <a:xfrm flipH="1">
              <a:off x="2645814" y="2749650"/>
              <a:ext cx="273600" cy="4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 name="Google Shape;898;p31"/>
          <p:cNvSpPr/>
          <p:nvPr/>
        </p:nvSpPr>
        <p:spPr>
          <a:xfrm flipH="1">
            <a:off x="425803" y="1605863"/>
            <a:ext cx="633308" cy="1173972"/>
          </a:xfrm>
          <a:custGeom>
            <a:avLst/>
            <a:gdLst/>
            <a:ahLst/>
            <a:cxnLst/>
            <a:rect l="l" t="t" r="r" b="b"/>
            <a:pathLst>
              <a:path w="19449" h="31497" extrusionOk="0">
                <a:moveTo>
                  <a:pt x="15015" y="0"/>
                </a:moveTo>
                <a:cubicBezTo>
                  <a:pt x="14543" y="0"/>
                  <a:pt x="14073" y="31"/>
                  <a:pt x="13630" y="75"/>
                </a:cubicBezTo>
                <a:cubicBezTo>
                  <a:pt x="10801" y="397"/>
                  <a:pt x="7426" y="1072"/>
                  <a:pt x="6462" y="3772"/>
                </a:cubicBezTo>
                <a:cubicBezTo>
                  <a:pt x="5947" y="5283"/>
                  <a:pt x="6365" y="7051"/>
                  <a:pt x="5594" y="8465"/>
                </a:cubicBezTo>
                <a:cubicBezTo>
                  <a:pt x="4983" y="9558"/>
                  <a:pt x="3826" y="10169"/>
                  <a:pt x="2894" y="11005"/>
                </a:cubicBezTo>
                <a:cubicBezTo>
                  <a:pt x="611" y="13094"/>
                  <a:pt x="1" y="16791"/>
                  <a:pt x="1544" y="19491"/>
                </a:cubicBezTo>
                <a:cubicBezTo>
                  <a:pt x="2219" y="20712"/>
                  <a:pt x="3344" y="21773"/>
                  <a:pt x="4115" y="23027"/>
                </a:cubicBezTo>
                <a:cubicBezTo>
                  <a:pt x="4854" y="24248"/>
                  <a:pt x="5272" y="25952"/>
                  <a:pt x="4437" y="27141"/>
                </a:cubicBezTo>
                <a:cubicBezTo>
                  <a:pt x="3633" y="28331"/>
                  <a:pt x="2379" y="29713"/>
                  <a:pt x="3826" y="30999"/>
                </a:cubicBezTo>
                <a:cubicBezTo>
                  <a:pt x="4238" y="31352"/>
                  <a:pt x="4860" y="31496"/>
                  <a:pt x="5502" y="31496"/>
                </a:cubicBezTo>
                <a:cubicBezTo>
                  <a:pt x="6261" y="31496"/>
                  <a:pt x="7050" y="31295"/>
                  <a:pt x="7555" y="30999"/>
                </a:cubicBezTo>
                <a:cubicBezTo>
                  <a:pt x="8680" y="30356"/>
                  <a:pt x="9258" y="28748"/>
                  <a:pt x="8455" y="27752"/>
                </a:cubicBezTo>
                <a:cubicBezTo>
                  <a:pt x="8165" y="27398"/>
                  <a:pt x="7747" y="27141"/>
                  <a:pt x="7587" y="26755"/>
                </a:cubicBezTo>
                <a:cubicBezTo>
                  <a:pt x="7362" y="26113"/>
                  <a:pt x="7908" y="25438"/>
                  <a:pt x="8487" y="25020"/>
                </a:cubicBezTo>
                <a:cubicBezTo>
                  <a:pt x="9033" y="24666"/>
                  <a:pt x="9773" y="24377"/>
                  <a:pt x="10126" y="23766"/>
                </a:cubicBezTo>
                <a:cubicBezTo>
                  <a:pt x="11219" y="21998"/>
                  <a:pt x="8519" y="20005"/>
                  <a:pt x="8873" y="17980"/>
                </a:cubicBezTo>
                <a:cubicBezTo>
                  <a:pt x="9098" y="16823"/>
                  <a:pt x="10255" y="16116"/>
                  <a:pt x="11380" y="15762"/>
                </a:cubicBezTo>
                <a:cubicBezTo>
                  <a:pt x="12473" y="15473"/>
                  <a:pt x="13694" y="15344"/>
                  <a:pt x="14659" y="14701"/>
                </a:cubicBezTo>
                <a:cubicBezTo>
                  <a:pt x="15623" y="14058"/>
                  <a:pt x="16266" y="12644"/>
                  <a:pt x="15591" y="11712"/>
                </a:cubicBezTo>
                <a:cubicBezTo>
                  <a:pt x="14884" y="10715"/>
                  <a:pt x="12987" y="10715"/>
                  <a:pt x="12730" y="9494"/>
                </a:cubicBezTo>
                <a:cubicBezTo>
                  <a:pt x="12537" y="8562"/>
                  <a:pt x="13501" y="7822"/>
                  <a:pt x="14401" y="7437"/>
                </a:cubicBezTo>
                <a:cubicBezTo>
                  <a:pt x="15623" y="6858"/>
                  <a:pt x="16909" y="6344"/>
                  <a:pt x="17873" y="5379"/>
                </a:cubicBezTo>
                <a:cubicBezTo>
                  <a:pt x="18902" y="4415"/>
                  <a:pt x="19448" y="2872"/>
                  <a:pt x="18837" y="1683"/>
                </a:cubicBezTo>
                <a:cubicBezTo>
                  <a:pt x="18194" y="346"/>
                  <a:pt x="16596" y="0"/>
                  <a:pt x="150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1"/>
          <p:cNvSpPr/>
          <p:nvPr/>
        </p:nvSpPr>
        <p:spPr>
          <a:xfrm flipH="1">
            <a:off x="952836" y="3173476"/>
            <a:ext cx="1218437" cy="1969308"/>
          </a:xfrm>
          <a:custGeom>
            <a:avLst/>
            <a:gdLst/>
            <a:ahLst/>
            <a:cxnLst/>
            <a:rect l="l" t="t" r="r" b="b"/>
            <a:pathLst>
              <a:path w="63279" h="99172" extrusionOk="0">
                <a:moveTo>
                  <a:pt x="0" y="0"/>
                </a:moveTo>
                <a:lnTo>
                  <a:pt x="0" y="99171"/>
                </a:lnTo>
                <a:lnTo>
                  <a:pt x="63279" y="99171"/>
                </a:lnTo>
                <a:lnTo>
                  <a:pt x="632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 name="Google Shape;900;p31"/>
          <p:cNvGrpSpPr/>
          <p:nvPr/>
        </p:nvGrpSpPr>
        <p:grpSpPr>
          <a:xfrm flipH="1">
            <a:off x="1066859" y="3285916"/>
            <a:ext cx="988479" cy="1636232"/>
            <a:chOff x="7753401" y="3121977"/>
            <a:chExt cx="1074901" cy="1779286"/>
          </a:xfrm>
        </p:grpSpPr>
        <p:sp>
          <p:nvSpPr>
            <p:cNvPr id="901" name="Google Shape;901;p31"/>
            <p:cNvSpPr/>
            <p:nvPr/>
          </p:nvSpPr>
          <p:spPr>
            <a:xfrm>
              <a:off x="8556564" y="3121977"/>
              <a:ext cx="271738" cy="115966"/>
            </a:xfrm>
            <a:custGeom>
              <a:avLst/>
              <a:gdLst/>
              <a:ahLst/>
              <a:cxnLst/>
              <a:rect l="l" t="t" r="r" b="b"/>
              <a:pathLst>
                <a:path w="12977" h="5538"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1"/>
            <p:cNvSpPr/>
            <p:nvPr/>
          </p:nvSpPr>
          <p:spPr>
            <a:xfrm>
              <a:off x="8556564" y="3306347"/>
              <a:ext cx="271738" cy="115987"/>
            </a:xfrm>
            <a:custGeom>
              <a:avLst/>
              <a:gdLst/>
              <a:ahLst/>
              <a:cxnLst/>
              <a:rect l="l" t="t" r="r" b="b"/>
              <a:pathLst>
                <a:path w="12977" h="5539"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1"/>
            <p:cNvSpPr/>
            <p:nvPr/>
          </p:nvSpPr>
          <p:spPr>
            <a:xfrm>
              <a:off x="8556564" y="3490738"/>
              <a:ext cx="271738" cy="115966"/>
            </a:xfrm>
            <a:custGeom>
              <a:avLst/>
              <a:gdLst/>
              <a:ahLst/>
              <a:cxnLst/>
              <a:rect l="l" t="t" r="r" b="b"/>
              <a:pathLst>
                <a:path w="12977" h="5538" extrusionOk="0">
                  <a:moveTo>
                    <a:pt x="0" y="0"/>
                  </a:moveTo>
                  <a:lnTo>
                    <a:pt x="0" y="5537"/>
                  </a:lnTo>
                  <a:lnTo>
                    <a:pt x="12976" y="5537"/>
                  </a:lnTo>
                  <a:lnTo>
                    <a:pt x="12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1"/>
            <p:cNvSpPr/>
            <p:nvPr/>
          </p:nvSpPr>
          <p:spPr>
            <a:xfrm>
              <a:off x="8556564" y="3673706"/>
              <a:ext cx="271738" cy="115987"/>
            </a:xfrm>
            <a:custGeom>
              <a:avLst/>
              <a:gdLst/>
              <a:ahLst/>
              <a:cxnLst/>
              <a:rect l="l" t="t" r="r" b="b"/>
              <a:pathLst>
                <a:path w="12977" h="5539"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1"/>
            <p:cNvSpPr/>
            <p:nvPr/>
          </p:nvSpPr>
          <p:spPr>
            <a:xfrm>
              <a:off x="8556564" y="3858097"/>
              <a:ext cx="271738" cy="115966"/>
            </a:xfrm>
            <a:custGeom>
              <a:avLst/>
              <a:gdLst/>
              <a:ahLst/>
              <a:cxnLst/>
              <a:rect l="l" t="t" r="r" b="b"/>
              <a:pathLst>
                <a:path w="12977" h="5538" extrusionOk="0">
                  <a:moveTo>
                    <a:pt x="0" y="0"/>
                  </a:moveTo>
                  <a:lnTo>
                    <a:pt x="0" y="5537"/>
                  </a:lnTo>
                  <a:lnTo>
                    <a:pt x="12976" y="5537"/>
                  </a:lnTo>
                  <a:lnTo>
                    <a:pt x="12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1"/>
            <p:cNvSpPr/>
            <p:nvPr/>
          </p:nvSpPr>
          <p:spPr>
            <a:xfrm>
              <a:off x="8154972" y="3121977"/>
              <a:ext cx="271738" cy="115966"/>
            </a:xfrm>
            <a:custGeom>
              <a:avLst/>
              <a:gdLst/>
              <a:ahLst/>
              <a:cxnLst/>
              <a:rect l="l" t="t" r="r" b="b"/>
              <a:pathLst>
                <a:path w="12977" h="5538" extrusionOk="0">
                  <a:moveTo>
                    <a:pt x="1" y="1"/>
                  </a:moveTo>
                  <a:lnTo>
                    <a:pt x="1" y="5538"/>
                  </a:lnTo>
                  <a:lnTo>
                    <a:pt x="12977" y="5538"/>
                  </a:lnTo>
                  <a:lnTo>
                    <a:pt x="12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1"/>
            <p:cNvSpPr/>
            <p:nvPr/>
          </p:nvSpPr>
          <p:spPr>
            <a:xfrm>
              <a:off x="8154972" y="3306347"/>
              <a:ext cx="271738" cy="115987"/>
            </a:xfrm>
            <a:custGeom>
              <a:avLst/>
              <a:gdLst/>
              <a:ahLst/>
              <a:cxnLst/>
              <a:rect l="l" t="t" r="r" b="b"/>
              <a:pathLst>
                <a:path w="12977" h="5539" extrusionOk="0">
                  <a:moveTo>
                    <a:pt x="1" y="1"/>
                  </a:moveTo>
                  <a:lnTo>
                    <a:pt x="1" y="5538"/>
                  </a:lnTo>
                  <a:lnTo>
                    <a:pt x="12977" y="5538"/>
                  </a:lnTo>
                  <a:lnTo>
                    <a:pt x="12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1"/>
            <p:cNvSpPr/>
            <p:nvPr/>
          </p:nvSpPr>
          <p:spPr>
            <a:xfrm>
              <a:off x="8154972" y="3490738"/>
              <a:ext cx="271738" cy="115966"/>
            </a:xfrm>
            <a:custGeom>
              <a:avLst/>
              <a:gdLst/>
              <a:ahLst/>
              <a:cxnLst/>
              <a:rect l="l" t="t" r="r" b="b"/>
              <a:pathLst>
                <a:path w="12977" h="5538" extrusionOk="0">
                  <a:moveTo>
                    <a:pt x="1" y="0"/>
                  </a:moveTo>
                  <a:lnTo>
                    <a:pt x="1" y="5537"/>
                  </a:lnTo>
                  <a:lnTo>
                    <a:pt x="12977" y="5537"/>
                  </a:lnTo>
                  <a:lnTo>
                    <a:pt x="129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1"/>
            <p:cNvSpPr/>
            <p:nvPr/>
          </p:nvSpPr>
          <p:spPr>
            <a:xfrm>
              <a:off x="8154972" y="3673706"/>
              <a:ext cx="271738" cy="115987"/>
            </a:xfrm>
            <a:custGeom>
              <a:avLst/>
              <a:gdLst/>
              <a:ahLst/>
              <a:cxnLst/>
              <a:rect l="l" t="t" r="r" b="b"/>
              <a:pathLst>
                <a:path w="12977" h="5539" extrusionOk="0">
                  <a:moveTo>
                    <a:pt x="1" y="1"/>
                  </a:moveTo>
                  <a:lnTo>
                    <a:pt x="1" y="5538"/>
                  </a:lnTo>
                  <a:lnTo>
                    <a:pt x="12977" y="5538"/>
                  </a:lnTo>
                  <a:lnTo>
                    <a:pt x="12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1"/>
            <p:cNvSpPr/>
            <p:nvPr/>
          </p:nvSpPr>
          <p:spPr>
            <a:xfrm>
              <a:off x="8154972" y="3858097"/>
              <a:ext cx="271738" cy="115966"/>
            </a:xfrm>
            <a:custGeom>
              <a:avLst/>
              <a:gdLst/>
              <a:ahLst/>
              <a:cxnLst/>
              <a:rect l="l" t="t" r="r" b="b"/>
              <a:pathLst>
                <a:path w="12977" h="5538" extrusionOk="0">
                  <a:moveTo>
                    <a:pt x="1" y="0"/>
                  </a:moveTo>
                  <a:lnTo>
                    <a:pt x="1" y="5537"/>
                  </a:lnTo>
                  <a:lnTo>
                    <a:pt x="12977" y="5537"/>
                  </a:lnTo>
                  <a:lnTo>
                    <a:pt x="129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1"/>
            <p:cNvSpPr/>
            <p:nvPr/>
          </p:nvSpPr>
          <p:spPr>
            <a:xfrm>
              <a:off x="7753401" y="3121977"/>
              <a:ext cx="271738" cy="115966"/>
            </a:xfrm>
            <a:custGeom>
              <a:avLst/>
              <a:gdLst/>
              <a:ahLst/>
              <a:cxnLst/>
              <a:rect l="l" t="t" r="r" b="b"/>
              <a:pathLst>
                <a:path w="12977" h="5538"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1"/>
            <p:cNvSpPr/>
            <p:nvPr/>
          </p:nvSpPr>
          <p:spPr>
            <a:xfrm>
              <a:off x="7753401" y="3306347"/>
              <a:ext cx="271738" cy="115987"/>
            </a:xfrm>
            <a:custGeom>
              <a:avLst/>
              <a:gdLst/>
              <a:ahLst/>
              <a:cxnLst/>
              <a:rect l="l" t="t" r="r" b="b"/>
              <a:pathLst>
                <a:path w="12977" h="5539"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1"/>
            <p:cNvSpPr/>
            <p:nvPr/>
          </p:nvSpPr>
          <p:spPr>
            <a:xfrm>
              <a:off x="7753401" y="3490738"/>
              <a:ext cx="271738" cy="115966"/>
            </a:xfrm>
            <a:custGeom>
              <a:avLst/>
              <a:gdLst/>
              <a:ahLst/>
              <a:cxnLst/>
              <a:rect l="l" t="t" r="r" b="b"/>
              <a:pathLst>
                <a:path w="12977" h="5538" extrusionOk="0">
                  <a:moveTo>
                    <a:pt x="0" y="0"/>
                  </a:moveTo>
                  <a:lnTo>
                    <a:pt x="0" y="5537"/>
                  </a:lnTo>
                  <a:lnTo>
                    <a:pt x="12976" y="5537"/>
                  </a:lnTo>
                  <a:lnTo>
                    <a:pt x="12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1"/>
            <p:cNvSpPr/>
            <p:nvPr/>
          </p:nvSpPr>
          <p:spPr>
            <a:xfrm>
              <a:off x="7753401" y="3673706"/>
              <a:ext cx="271738" cy="115987"/>
            </a:xfrm>
            <a:custGeom>
              <a:avLst/>
              <a:gdLst/>
              <a:ahLst/>
              <a:cxnLst/>
              <a:rect l="l" t="t" r="r" b="b"/>
              <a:pathLst>
                <a:path w="12977" h="5539"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1"/>
            <p:cNvSpPr/>
            <p:nvPr/>
          </p:nvSpPr>
          <p:spPr>
            <a:xfrm>
              <a:off x="7753401" y="3858097"/>
              <a:ext cx="271738" cy="115966"/>
            </a:xfrm>
            <a:custGeom>
              <a:avLst/>
              <a:gdLst/>
              <a:ahLst/>
              <a:cxnLst/>
              <a:rect l="l" t="t" r="r" b="b"/>
              <a:pathLst>
                <a:path w="12977" h="5538" extrusionOk="0">
                  <a:moveTo>
                    <a:pt x="0" y="0"/>
                  </a:moveTo>
                  <a:lnTo>
                    <a:pt x="0" y="5537"/>
                  </a:lnTo>
                  <a:lnTo>
                    <a:pt x="12976" y="5537"/>
                  </a:lnTo>
                  <a:lnTo>
                    <a:pt x="12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1"/>
            <p:cNvSpPr/>
            <p:nvPr/>
          </p:nvSpPr>
          <p:spPr>
            <a:xfrm>
              <a:off x="8556564" y="4049177"/>
              <a:ext cx="271738" cy="115966"/>
            </a:xfrm>
            <a:custGeom>
              <a:avLst/>
              <a:gdLst/>
              <a:ahLst/>
              <a:cxnLst/>
              <a:rect l="l" t="t" r="r" b="b"/>
              <a:pathLst>
                <a:path w="12977" h="5538"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1"/>
            <p:cNvSpPr/>
            <p:nvPr/>
          </p:nvSpPr>
          <p:spPr>
            <a:xfrm>
              <a:off x="8556564" y="4233547"/>
              <a:ext cx="271738" cy="115987"/>
            </a:xfrm>
            <a:custGeom>
              <a:avLst/>
              <a:gdLst/>
              <a:ahLst/>
              <a:cxnLst/>
              <a:rect l="l" t="t" r="r" b="b"/>
              <a:pathLst>
                <a:path w="12977" h="5539"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1"/>
            <p:cNvSpPr/>
            <p:nvPr/>
          </p:nvSpPr>
          <p:spPr>
            <a:xfrm>
              <a:off x="8556564" y="4417938"/>
              <a:ext cx="271738" cy="115966"/>
            </a:xfrm>
            <a:custGeom>
              <a:avLst/>
              <a:gdLst/>
              <a:ahLst/>
              <a:cxnLst/>
              <a:rect l="l" t="t" r="r" b="b"/>
              <a:pathLst>
                <a:path w="12977" h="5538" extrusionOk="0">
                  <a:moveTo>
                    <a:pt x="0" y="0"/>
                  </a:moveTo>
                  <a:lnTo>
                    <a:pt x="0" y="5537"/>
                  </a:lnTo>
                  <a:lnTo>
                    <a:pt x="12976" y="5537"/>
                  </a:lnTo>
                  <a:lnTo>
                    <a:pt x="12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1"/>
            <p:cNvSpPr/>
            <p:nvPr/>
          </p:nvSpPr>
          <p:spPr>
            <a:xfrm>
              <a:off x="8556564" y="4600906"/>
              <a:ext cx="271738" cy="115987"/>
            </a:xfrm>
            <a:custGeom>
              <a:avLst/>
              <a:gdLst/>
              <a:ahLst/>
              <a:cxnLst/>
              <a:rect l="l" t="t" r="r" b="b"/>
              <a:pathLst>
                <a:path w="12977" h="5539"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1"/>
            <p:cNvSpPr/>
            <p:nvPr/>
          </p:nvSpPr>
          <p:spPr>
            <a:xfrm>
              <a:off x="8556564" y="4785297"/>
              <a:ext cx="271738" cy="115966"/>
            </a:xfrm>
            <a:custGeom>
              <a:avLst/>
              <a:gdLst/>
              <a:ahLst/>
              <a:cxnLst/>
              <a:rect l="l" t="t" r="r" b="b"/>
              <a:pathLst>
                <a:path w="12977" h="5538" extrusionOk="0">
                  <a:moveTo>
                    <a:pt x="0" y="0"/>
                  </a:moveTo>
                  <a:lnTo>
                    <a:pt x="0" y="5537"/>
                  </a:lnTo>
                  <a:lnTo>
                    <a:pt x="12976" y="5537"/>
                  </a:lnTo>
                  <a:lnTo>
                    <a:pt x="12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1"/>
            <p:cNvSpPr/>
            <p:nvPr/>
          </p:nvSpPr>
          <p:spPr>
            <a:xfrm>
              <a:off x="8154972" y="4049177"/>
              <a:ext cx="271738" cy="115966"/>
            </a:xfrm>
            <a:custGeom>
              <a:avLst/>
              <a:gdLst/>
              <a:ahLst/>
              <a:cxnLst/>
              <a:rect l="l" t="t" r="r" b="b"/>
              <a:pathLst>
                <a:path w="12977" h="5538" extrusionOk="0">
                  <a:moveTo>
                    <a:pt x="1" y="1"/>
                  </a:moveTo>
                  <a:lnTo>
                    <a:pt x="1" y="5538"/>
                  </a:lnTo>
                  <a:lnTo>
                    <a:pt x="12977" y="5538"/>
                  </a:lnTo>
                  <a:lnTo>
                    <a:pt x="12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1"/>
            <p:cNvSpPr/>
            <p:nvPr/>
          </p:nvSpPr>
          <p:spPr>
            <a:xfrm>
              <a:off x="8154972" y="4233547"/>
              <a:ext cx="271738" cy="115987"/>
            </a:xfrm>
            <a:custGeom>
              <a:avLst/>
              <a:gdLst/>
              <a:ahLst/>
              <a:cxnLst/>
              <a:rect l="l" t="t" r="r" b="b"/>
              <a:pathLst>
                <a:path w="12977" h="5539" extrusionOk="0">
                  <a:moveTo>
                    <a:pt x="1" y="1"/>
                  </a:moveTo>
                  <a:lnTo>
                    <a:pt x="1" y="5538"/>
                  </a:lnTo>
                  <a:lnTo>
                    <a:pt x="12977" y="5538"/>
                  </a:lnTo>
                  <a:lnTo>
                    <a:pt x="12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1"/>
            <p:cNvSpPr/>
            <p:nvPr/>
          </p:nvSpPr>
          <p:spPr>
            <a:xfrm>
              <a:off x="8154972" y="4417938"/>
              <a:ext cx="271738" cy="115966"/>
            </a:xfrm>
            <a:custGeom>
              <a:avLst/>
              <a:gdLst/>
              <a:ahLst/>
              <a:cxnLst/>
              <a:rect l="l" t="t" r="r" b="b"/>
              <a:pathLst>
                <a:path w="12977" h="5538" extrusionOk="0">
                  <a:moveTo>
                    <a:pt x="1" y="0"/>
                  </a:moveTo>
                  <a:lnTo>
                    <a:pt x="1" y="5537"/>
                  </a:lnTo>
                  <a:lnTo>
                    <a:pt x="12977" y="5537"/>
                  </a:lnTo>
                  <a:lnTo>
                    <a:pt x="129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1"/>
            <p:cNvSpPr/>
            <p:nvPr/>
          </p:nvSpPr>
          <p:spPr>
            <a:xfrm>
              <a:off x="8154972" y="4600906"/>
              <a:ext cx="271738" cy="115987"/>
            </a:xfrm>
            <a:custGeom>
              <a:avLst/>
              <a:gdLst/>
              <a:ahLst/>
              <a:cxnLst/>
              <a:rect l="l" t="t" r="r" b="b"/>
              <a:pathLst>
                <a:path w="12977" h="5539" extrusionOk="0">
                  <a:moveTo>
                    <a:pt x="1" y="1"/>
                  </a:moveTo>
                  <a:lnTo>
                    <a:pt x="1" y="5538"/>
                  </a:lnTo>
                  <a:lnTo>
                    <a:pt x="12977" y="5538"/>
                  </a:lnTo>
                  <a:lnTo>
                    <a:pt x="129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1"/>
            <p:cNvSpPr/>
            <p:nvPr/>
          </p:nvSpPr>
          <p:spPr>
            <a:xfrm>
              <a:off x="8154972" y="4785297"/>
              <a:ext cx="271738" cy="115966"/>
            </a:xfrm>
            <a:custGeom>
              <a:avLst/>
              <a:gdLst/>
              <a:ahLst/>
              <a:cxnLst/>
              <a:rect l="l" t="t" r="r" b="b"/>
              <a:pathLst>
                <a:path w="12977" h="5538" extrusionOk="0">
                  <a:moveTo>
                    <a:pt x="1" y="0"/>
                  </a:moveTo>
                  <a:lnTo>
                    <a:pt x="1" y="5537"/>
                  </a:lnTo>
                  <a:lnTo>
                    <a:pt x="12977" y="5537"/>
                  </a:lnTo>
                  <a:lnTo>
                    <a:pt x="129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1"/>
            <p:cNvSpPr/>
            <p:nvPr/>
          </p:nvSpPr>
          <p:spPr>
            <a:xfrm>
              <a:off x="7753401" y="4049177"/>
              <a:ext cx="271738" cy="115966"/>
            </a:xfrm>
            <a:custGeom>
              <a:avLst/>
              <a:gdLst/>
              <a:ahLst/>
              <a:cxnLst/>
              <a:rect l="l" t="t" r="r" b="b"/>
              <a:pathLst>
                <a:path w="12977" h="5538"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1"/>
            <p:cNvSpPr/>
            <p:nvPr/>
          </p:nvSpPr>
          <p:spPr>
            <a:xfrm>
              <a:off x="7753401" y="4233547"/>
              <a:ext cx="271738" cy="115987"/>
            </a:xfrm>
            <a:custGeom>
              <a:avLst/>
              <a:gdLst/>
              <a:ahLst/>
              <a:cxnLst/>
              <a:rect l="l" t="t" r="r" b="b"/>
              <a:pathLst>
                <a:path w="12977" h="5539"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1"/>
            <p:cNvSpPr/>
            <p:nvPr/>
          </p:nvSpPr>
          <p:spPr>
            <a:xfrm>
              <a:off x="7753401" y="4417938"/>
              <a:ext cx="271738" cy="115966"/>
            </a:xfrm>
            <a:custGeom>
              <a:avLst/>
              <a:gdLst/>
              <a:ahLst/>
              <a:cxnLst/>
              <a:rect l="l" t="t" r="r" b="b"/>
              <a:pathLst>
                <a:path w="12977" h="5538" extrusionOk="0">
                  <a:moveTo>
                    <a:pt x="0" y="0"/>
                  </a:moveTo>
                  <a:lnTo>
                    <a:pt x="0" y="5537"/>
                  </a:lnTo>
                  <a:lnTo>
                    <a:pt x="12976" y="5537"/>
                  </a:lnTo>
                  <a:lnTo>
                    <a:pt x="12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1"/>
            <p:cNvSpPr/>
            <p:nvPr/>
          </p:nvSpPr>
          <p:spPr>
            <a:xfrm>
              <a:off x="7753401" y="4600906"/>
              <a:ext cx="271738" cy="115987"/>
            </a:xfrm>
            <a:custGeom>
              <a:avLst/>
              <a:gdLst/>
              <a:ahLst/>
              <a:cxnLst/>
              <a:rect l="l" t="t" r="r" b="b"/>
              <a:pathLst>
                <a:path w="12977" h="5539" extrusionOk="0">
                  <a:moveTo>
                    <a:pt x="0" y="1"/>
                  </a:moveTo>
                  <a:lnTo>
                    <a:pt x="0" y="5538"/>
                  </a:lnTo>
                  <a:lnTo>
                    <a:pt x="12976" y="5538"/>
                  </a:lnTo>
                  <a:lnTo>
                    <a:pt x="129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1"/>
            <p:cNvSpPr/>
            <p:nvPr/>
          </p:nvSpPr>
          <p:spPr>
            <a:xfrm>
              <a:off x="7753401" y="4785297"/>
              <a:ext cx="271738" cy="115966"/>
            </a:xfrm>
            <a:custGeom>
              <a:avLst/>
              <a:gdLst/>
              <a:ahLst/>
              <a:cxnLst/>
              <a:rect l="l" t="t" r="r" b="b"/>
              <a:pathLst>
                <a:path w="12977" h="5538" extrusionOk="0">
                  <a:moveTo>
                    <a:pt x="0" y="0"/>
                  </a:moveTo>
                  <a:lnTo>
                    <a:pt x="0" y="5537"/>
                  </a:lnTo>
                  <a:lnTo>
                    <a:pt x="12976" y="5537"/>
                  </a:lnTo>
                  <a:lnTo>
                    <a:pt x="129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31"/>
          <p:cNvGrpSpPr/>
          <p:nvPr/>
        </p:nvGrpSpPr>
        <p:grpSpPr>
          <a:xfrm>
            <a:off x="1504021" y="2221941"/>
            <a:ext cx="509552" cy="2927357"/>
            <a:chOff x="1909121" y="2436910"/>
            <a:chExt cx="472113" cy="2712274"/>
          </a:xfrm>
        </p:grpSpPr>
        <p:sp>
          <p:nvSpPr>
            <p:cNvPr id="932" name="Google Shape;932;p31"/>
            <p:cNvSpPr/>
            <p:nvPr/>
          </p:nvSpPr>
          <p:spPr>
            <a:xfrm flipH="1">
              <a:off x="2025273" y="2436910"/>
              <a:ext cx="238500" cy="48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1"/>
            <p:cNvSpPr/>
            <p:nvPr/>
          </p:nvSpPr>
          <p:spPr>
            <a:xfrm flipH="1">
              <a:off x="1909121" y="2476590"/>
              <a:ext cx="472113" cy="2672594"/>
            </a:xfrm>
            <a:custGeom>
              <a:avLst/>
              <a:gdLst/>
              <a:ahLst/>
              <a:cxnLst/>
              <a:rect l="l" t="t" r="r" b="b"/>
              <a:pathLst>
                <a:path w="24519" h="138800" extrusionOk="0">
                  <a:moveTo>
                    <a:pt x="5738" y="0"/>
                  </a:moveTo>
                  <a:lnTo>
                    <a:pt x="1" y="138800"/>
                  </a:lnTo>
                  <a:lnTo>
                    <a:pt x="24518" y="138800"/>
                  </a:lnTo>
                  <a:lnTo>
                    <a:pt x="18747" y="0"/>
                  </a:lnTo>
                  <a:cubicBezTo>
                    <a:pt x="18747" y="601"/>
                    <a:pt x="17046" y="1101"/>
                    <a:pt x="14644" y="1301"/>
                  </a:cubicBezTo>
                  <a:cubicBezTo>
                    <a:pt x="13877" y="1335"/>
                    <a:pt x="13077" y="1368"/>
                    <a:pt x="12243" y="1368"/>
                  </a:cubicBezTo>
                  <a:cubicBezTo>
                    <a:pt x="11209" y="1368"/>
                    <a:pt x="10175" y="1301"/>
                    <a:pt x="9307" y="1201"/>
                  </a:cubicBezTo>
                  <a:cubicBezTo>
                    <a:pt x="7172" y="1001"/>
                    <a:pt x="5738" y="534"/>
                    <a:pt x="57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 name="Google Shape;934;p31"/>
          <p:cNvSpPr/>
          <p:nvPr/>
        </p:nvSpPr>
        <p:spPr>
          <a:xfrm flipH="1">
            <a:off x="5054399" y="-136529"/>
            <a:ext cx="5119595" cy="2126655"/>
          </a:xfrm>
          <a:custGeom>
            <a:avLst/>
            <a:gdLst/>
            <a:ahLst/>
            <a:cxnLst/>
            <a:rect l="l" t="t" r="r" b="b"/>
            <a:pathLst>
              <a:path w="109358" h="65325" extrusionOk="0">
                <a:moveTo>
                  <a:pt x="0" y="50845"/>
                </a:moveTo>
                <a:cubicBezTo>
                  <a:pt x="0" y="50845"/>
                  <a:pt x="12451" y="65325"/>
                  <a:pt x="29331" y="56615"/>
                </a:cubicBezTo>
                <a:cubicBezTo>
                  <a:pt x="41893" y="50157"/>
                  <a:pt x="34579" y="33761"/>
                  <a:pt x="41204" y="20845"/>
                </a:cubicBezTo>
                <a:cubicBezTo>
                  <a:pt x="47830" y="7929"/>
                  <a:pt x="63426" y="10795"/>
                  <a:pt x="72601" y="22241"/>
                </a:cubicBezTo>
                <a:cubicBezTo>
                  <a:pt x="83767" y="36180"/>
                  <a:pt x="109357" y="29480"/>
                  <a:pt x="108892" y="1"/>
                </a:cubicBez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1"/>
          <p:cNvSpPr/>
          <p:nvPr/>
        </p:nvSpPr>
        <p:spPr>
          <a:xfrm flipH="1">
            <a:off x="2234109" y="1990113"/>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1"/>
          <p:cNvSpPr/>
          <p:nvPr/>
        </p:nvSpPr>
        <p:spPr>
          <a:xfrm flipH="1">
            <a:off x="6102121" y="3992588"/>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 name="Google Shape;937;p31"/>
          <p:cNvGrpSpPr/>
          <p:nvPr/>
        </p:nvGrpSpPr>
        <p:grpSpPr>
          <a:xfrm rot="10800000">
            <a:off x="6906701" y="1990114"/>
            <a:ext cx="1733301" cy="1733301"/>
            <a:chOff x="624503" y="61115"/>
            <a:chExt cx="1947310" cy="1947310"/>
          </a:xfrm>
        </p:grpSpPr>
        <p:sp>
          <p:nvSpPr>
            <p:cNvPr id="938" name="Google Shape;938;p31"/>
            <p:cNvSpPr/>
            <p:nvPr/>
          </p:nvSpPr>
          <p:spPr>
            <a:xfrm>
              <a:off x="2048296" y="171379"/>
              <a:ext cx="413839" cy="413221"/>
            </a:xfrm>
            <a:custGeom>
              <a:avLst/>
              <a:gdLst/>
              <a:ahLst/>
              <a:cxnLst/>
              <a:rect l="l" t="t" r="r" b="b"/>
              <a:pathLst>
                <a:path w="12712" h="12693" extrusionOk="0">
                  <a:moveTo>
                    <a:pt x="0" y="0"/>
                  </a:moveTo>
                  <a:lnTo>
                    <a:pt x="12712" y="12693"/>
                  </a:lnTo>
                  <a:cubicBezTo>
                    <a:pt x="12600" y="12469"/>
                    <a:pt x="12451" y="12228"/>
                    <a:pt x="12339" y="12004"/>
                  </a:cubicBezTo>
                  <a:lnTo>
                    <a:pt x="726" y="391"/>
                  </a:lnTo>
                  <a:cubicBezTo>
                    <a:pt x="503" y="242"/>
                    <a:pt x="261" y="131"/>
                    <a:pt x="0" y="0"/>
                  </a:cubicBez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1"/>
            <p:cNvSpPr/>
            <p:nvPr/>
          </p:nvSpPr>
          <p:spPr>
            <a:xfrm>
              <a:off x="1913778" y="112617"/>
              <a:ext cx="605914" cy="605881"/>
            </a:xfrm>
            <a:custGeom>
              <a:avLst/>
              <a:gdLst/>
              <a:ahLst/>
              <a:cxnLst/>
              <a:rect l="l" t="t" r="r" b="b"/>
              <a:pathLst>
                <a:path w="18612" h="18611" extrusionOk="0">
                  <a:moveTo>
                    <a:pt x="1" y="0"/>
                  </a:moveTo>
                  <a:lnTo>
                    <a:pt x="18612" y="18611"/>
                  </a:lnTo>
                  <a:cubicBezTo>
                    <a:pt x="18556" y="18481"/>
                    <a:pt x="18500" y="18313"/>
                    <a:pt x="18444" y="18127"/>
                  </a:cubicBezTo>
                  <a:lnTo>
                    <a:pt x="503" y="186"/>
                  </a:lnTo>
                  <a:cubicBezTo>
                    <a:pt x="354" y="130"/>
                    <a:pt x="150" y="74"/>
                    <a:pt x="1" y="0"/>
                  </a:cubicBez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1"/>
            <p:cNvSpPr/>
            <p:nvPr/>
          </p:nvSpPr>
          <p:spPr>
            <a:xfrm>
              <a:off x="1807747" y="84132"/>
              <a:ext cx="742254" cy="742221"/>
            </a:xfrm>
            <a:custGeom>
              <a:avLst/>
              <a:gdLst/>
              <a:ahLst/>
              <a:cxnLst/>
              <a:rect l="l" t="t" r="r" b="b"/>
              <a:pathLst>
                <a:path w="22800" h="22799" extrusionOk="0">
                  <a:moveTo>
                    <a:pt x="1" y="0"/>
                  </a:moveTo>
                  <a:lnTo>
                    <a:pt x="22799" y="22799"/>
                  </a:lnTo>
                  <a:cubicBezTo>
                    <a:pt x="22743" y="22650"/>
                    <a:pt x="22725" y="22519"/>
                    <a:pt x="22706" y="22370"/>
                  </a:cubicBezTo>
                  <a:lnTo>
                    <a:pt x="410" y="93"/>
                  </a:lnTo>
                  <a:cubicBezTo>
                    <a:pt x="280" y="75"/>
                    <a:pt x="131" y="19"/>
                    <a:pt x="1" y="0"/>
                  </a:cubicBez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1"/>
            <p:cNvSpPr/>
            <p:nvPr/>
          </p:nvSpPr>
          <p:spPr>
            <a:xfrm>
              <a:off x="1715063" y="68375"/>
              <a:ext cx="850076" cy="849458"/>
            </a:xfrm>
            <a:custGeom>
              <a:avLst/>
              <a:gdLst/>
              <a:ahLst/>
              <a:cxnLst/>
              <a:rect l="l" t="t" r="r" b="b"/>
              <a:pathLst>
                <a:path w="26112" h="26093" extrusionOk="0">
                  <a:moveTo>
                    <a:pt x="1" y="0"/>
                  </a:moveTo>
                  <a:lnTo>
                    <a:pt x="26111" y="26093"/>
                  </a:lnTo>
                  <a:cubicBezTo>
                    <a:pt x="26111" y="25981"/>
                    <a:pt x="26093" y="25869"/>
                    <a:pt x="26056" y="25739"/>
                  </a:cubicBezTo>
                  <a:lnTo>
                    <a:pt x="373" y="38"/>
                  </a:lnTo>
                  <a:cubicBezTo>
                    <a:pt x="261" y="19"/>
                    <a:pt x="131" y="19"/>
                    <a:pt x="1" y="0"/>
                  </a:cubicBez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1"/>
            <p:cNvSpPr/>
            <p:nvPr/>
          </p:nvSpPr>
          <p:spPr>
            <a:xfrm>
              <a:off x="1632047" y="61115"/>
              <a:ext cx="939147" cy="939114"/>
            </a:xfrm>
            <a:custGeom>
              <a:avLst/>
              <a:gdLst/>
              <a:ahLst/>
              <a:cxnLst/>
              <a:rect l="l" t="t" r="r" b="b"/>
              <a:pathLst>
                <a:path w="28848" h="28847" extrusionOk="0">
                  <a:moveTo>
                    <a:pt x="1" y="0"/>
                  </a:moveTo>
                  <a:lnTo>
                    <a:pt x="28848" y="28847"/>
                  </a:lnTo>
                  <a:lnTo>
                    <a:pt x="28848" y="28549"/>
                  </a:lnTo>
                  <a:lnTo>
                    <a:pt x="354" y="37"/>
                  </a:lnTo>
                  <a:cubicBezTo>
                    <a:pt x="224" y="37"/>
                    <a:pt x="113" y="37"/>
                    <a:pt x="1" y="0"/>
                  </a:cubicBez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1"/>
            <p:cNvSpPr/>
            <p:nvPr/>
          </p:nvSpPr>
          <p:spPr>
            <a:xfrm>
              <a:off x="1555706" y="62320"/>
              <a:ext cx="1016107" cy="1016074"/>
            </a:xfrm>
            <a:custGeom>
              <a:avLst/>
              <a:gdLst/>
              <a:ahLst/>
              <a:cxnLst/>
              <a:rect l="l" t="t" r="r" b="b"/>
              <a:pathLst>
                <a:path w="31212" h="31211" extrusionOk="0">
                  <a:moveTo>
                    <a:pt x="317" y="0"/>
                  </a:moveTo>
                  <a:cubicBezTo>
                    <a:pt x="206" y="0"/>
                    <a:pt x="113" y="0"/>
                    <a:pt x="1" y="19"/>
                  </a:cubicBezTo>
                  <a:lnTo>
                    <a:pt x="31193" y="31211"/>
                  </a:lnTo>
                  <a:cubicBezTo>
                    <a:pt x="31193" y="31099"/>
                    <a:pt x="31211" y="30987"/>
                    <a:pt x="31211" y="30894"/>
                  </a:cubicBezTo>
                  <a:lnTo>
                    <a:pt x="317"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1"/>
            <p:cNvSpPr/>
            <p:nvPr/>
          </p:nvSpPr>
          <p:spPr>
            <a:xfrm>
              <a:off x="1484215" y="66552"/>
              <a:ext cx="1082128" cy="1081510"/>
            </a:xfrm>
            <a:custGeom>
              <a:avLst/>
              <a:gdLst/>
              <a:ahLst/>
              <a:cxnLst/>
              <a:rect l="l" t="t" r="r" b="b"/>
              <a:pathLst>
                <a:path w="33240" h="33221" extrusionOk="0">
                  <a:moveTo>
                    <a:pt x="299" y="1"/>
                  </a:moveTo>
                  <a:cubicBezTo>
                    <a:pt x="206" y="1"/>
                    <a:pt x="112" y="19"/>
                    <a:pt x="1" y="19"/>
                  </a:cubicBezTo>
                  <a:lnTo>
                    <a:pt x="33202" y="33221"/>
                  </a:lnTo>
                  <a:cubicBezTo>
                    <a:pt x="33221" y="33146"/>
                    <a:pt x="33240" y="33053"/>
                    <a:pt x="33240" y="32942"/>
                  </a:cubicBezTo>
                  <a:lnTo>
                    <a:pt x="299"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1"/>
            <p:cNvSpPr/>
            <p:nvPr/>
          </p:nvSpPr>
          <p:spPr>
            <a:xfrm>
              <a:off x="1417575" y="76254"/>
              <a:ext cx="1139685" cy="1139067"/>
            </a:xfrm>
            <a:custGeom>
              <a:avLst/>
              <a:gdLst/>
              <a:ahLst/>
              <a:cxnLst/>
              <a:rect l="l" t="t" r="r" b="b"/>
              <a:pathLst>
                <a:path w="35008" h="34989" extrusionOk="0">
                  <a:moveTo>
                    <a:pt x="280" y="0"/>
                  </a:moveTo>
                  <a:cubicBezTo>
                    <a:pt x="187" y="38"/>
                    <a:pt x="94" y="56"/>
                    <a:pt x="1" y="56"/>
                  </a:cubicBezTo>
                  <a:lnTo>
                    <a:pt x="34952" y="34989"/>
                  </a:lnTo>
                  <a:lnTo>
                    <a:pt x="35008" y="34709"/>
                  </a:lnTo>
                  <a:lnTo>
                    <a:pt x="280"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1"/>
            <p:cNvSpPr/>
            <p:nvPr/>
          </p:nvSpPr>
          <p:spPr>
            <a:xfrm>
              <a:off x="1355786" y="90187"/>
              <a:ext cx="1188160" cy="1188160"/>
            </a:xfrm>
            <a:custGeom>
              <a:avLst/>
              <a:gdLst/>
              <a:ahLst/>
              <a:cxnLst/>
              <a:rect l="l" t="t" r="r" b="b"/>
              <a:pathLst>
                <a:path w="36497" h="36497" extrusionOk="0">
                  <a:moveTo>
                    <a:pt x="242" y="0"/>
                  </a:moveTo>
                  <a:cubicBezTo>
                    <a:pt x="149" y="19"/>
                    <a:pt x="56" y="38"/>
                    <a:pt x="0" y="75"/>
                  </a:cubicBezTo>
                  <a:lnTo>
                    <a:pt x="36422" y="36496"/>
                  </a:lnTo>
                  <a:cubicBezTo>
                    <a:pt x="36440" y="36403"/>
                    <a:pt x="36477" y="36310"/>
                    <a:pt x="36496" y="36236"/>
                  </a:cubicBezTo>
                  <a:lnTo>
                    <a:pt x="242"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1"/>
            <p:cNvSpPr/>
            <p:nvPr/>
          </p:nvSpPr>
          <p:spPr>
            <a:xfrm>
              <a:off x="1295787" y="106530"/>
              <a:ext cx="1231165" cy="1230579"/>
            </a:xfrm>
            <a:custGeom>
              <a:avLst/>
              <a:gdLst/>
              <a:ahLst/>
              <a:cxnLst/>
              <a:rect l="l" t="t" r="r" b="b"/>
              <a:pathLst>
                <a:path w="37818" h="37800" extrusionOk="0">
                  <a:moveTo>
                    <a:pt x="261" y="1"/>
                  </a:moveTo>
                  <a:cubicBezTo>
                    <a:pt x="168" y="38"/>
                    <a:pt x="94" y="57"/>
                    <a:pt x="1" y="75"/>
                  </a:cubicBezTo>
                  <a:lnTo>
                    <a:pt x="37725" y="37799"/>
                  </a:lnTo>
                  <a:cubicBezTo>
                    <a:pt x="37762" y="37744"/>
                    <a:pt x="37781" y="37651"/>
                    <a:pt x="37818" y="37576"/>
                  </a:cubicBezTo>
                  <a:lnTo>
                    <a:pt x="261"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1"/>
            <p:cNvSpPr/>
            <p:nvPr/>
          </p:nvSpPr>
          <p:spPr>
            <a:xfrm>
              <a:off x="1239467" y="126551"/>
              <a:ext cx="1267496" cy="1266910"/>
            </a:xfrm>
            <a:custGeom>
              <a:avLst/>
              <a:gdLst/>
              <a:ahLst/>
              <a:cxnLst/>
              <a:rect l="l" t="t" r="r" b="b"/>
              <a:pathLst>
                <a:path w="38934" h="38916" extrusionOk="0">
                  <a:moveTo>
                    <a:pt x="242" y="0"/>
                  </a:moveTo>
                  <a:cubicBezTo>
                    <a:pt x="168" y="19"/>
                    <a:pt x="75" y="75"/>
                    <a:pt x="0" y="93"/>
                  </a:cubicBezTo>
                  <a:lnTo>
                    <a:pt x="38841" y="38915"/>
                  </a:lnTo>
                  <a:cubicBezTo>
                    <a:pt x="38878" y="38841"/>
                    <a:pt x="38897" y="38785"/>
                    <a:pt x="38934" y="38710"/>
                  </a:cubicBezTo>
                  <a:lnTo>
                    <a:pt x="242"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1"/>
            <p:cNvSpPr/>
            <p:nvPr/>
          </p:nvSpPr>
          <p:spPr>
            <a:xfrm>
              <a:off x="1186142" y="148949"/>
              <a:ext cx="1297805" cy="1299042"/>
            </a:xfrm>
            <a:custGeom>
              <a:avLst/>
              <a:gdLst/>
              <a:ahLst/>
              <a:cxnLst/>
              <a:rect l="l" t="t" r="r" b="b"/>
              <a:pathLst>
                <a:path w="39865" h="39903" extrusionOk="0">
                  <a:moveTo>
                    <a:pt x="224" y="1"/>
                  </a:moveTo>
                  <a:cubicBezTo>
                    <a:pt x="149" y="38"/>
                    <a:pt x="93" y="75"/>
                    <a:pt x="0" y="131"/>
                  </a:cubicBezTo>
                  <a:lnTo>
                    <a:pt x="39772" y="39902"/>
                  </a:lnTo>
                  <a:cubicBezTo>
                    <a:pt x="39790" y="39809"/>
                    <a:pt x="39846" y="39735"/>
                    <a:pt x="39865" y="39679"/>
                  </a:cubicBezTo>
                  <a:lnTo>
                    <a:pt x="224"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1"/>
            <p:cNvSpPr/>
            <p:nvPr/>
          </p:nvSpPr>
          <p:spPr>
            <a:xfrm>
              <a:off x="1135258" y="174993"/>
              <a:ext cx="1323849" cy="1323882"/>
            </a:xfrm>
            <a:custGeom>
              <a:avLst/>
              <a:gdLst/>
              <a:ahLst/>
              <a:cxnLst/>
              <a:rect l="l" t="t" r="r" b="b"/>
              <a:pathLst>
                <a:path w="40665" h="40666" extrusionOk="0">
                  <a:moveTo>
                    <a:pt x="205" y="1"/>
                  </a:moveTo>
                  <a:cubicBezTo>
                    <a:pt x="130" y="38"/>
                    <a:pt x="74" y="75"/>
                    <a:pt x="0" y="113"/>
                  </a:cubicBezTo>
                  <a:lnTo>
                    <a:pt x="40553" y="40665"/>
                  </a:lnTo>
                  <a:cubicBezTo>
                    <a:pt x="40572" y="40591"/>
                    <a:pt x="40609" y="40517"/>
                    <a:pt x="40665" y="40461"/>
                  </a:cubicBezTo>
                  <a:lnTo>
                    <a:pt x="205"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1"/>
            <p:cNvSpPr/>
            <p:nvPr/>
          </p:nvSpPr>
          <p:spPr>
            <a:xfrm>
              <a:off x="1086165" y="202893"/>
              <a:ext cx="1345075" cy="1344456"/>
            </a:xfrm>
            <a:custGeom>
              <a:avLst/>
              <a:gdLst/>
              <a:ahLst/>
              <a:cxnLst/>
              <a:rect l="l" t="t" r="r" b="b"/>
              <a:pathLst>
                <a:path w="41317" h="41298" extrusionOk="0">
                  <a:moveTo>
                    <a:pt x="205" y="0"/>
                  </a:moveTo>
                  <a:cubicBezTo>
                    <a:pt x="131" y="56"/>
                    <a:pt x="56" y="93"/>
                    <a:pt x="1" y="112"/>
                  </a:cubicBezTo>
                  <a:lnTo>
                    <a:pt x="41168" y="41297"/>
                  </a:lnTo>
                  <a:lnTo>
                    <a:pt x="41316" y="41093"/>
                  </a:lnTo>
                  <a:lnTo>
                    <a:pt x="205"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1"/>
            <p:cNvSpPr/>
            <p:nvPr/>
          </p:nvSpPr>
          <p:spPr>
            <a:xfrm>
              <a:off x="1040132" y="233169"/>
              <a:ext cx="1360799" cy="1360832"/>
            </a:xfrm>
            <a:custGeom>
              <a:avLst/>
              <a:gdLst/>
              <a:ahLst/>
              <a:cxnLst/>
              <a:rect l="l" t="t" r="r" b="b"/>
              <a:pathLst>
                <a:path w="41800" h="41801" extrusionOk="0">
                  <a:moveTo>
                    <a:pt x="205" y="1"/>
                  </a:moveTo>
                  <a:cubicBezTo>
                    <a:pt x="130" y="56"/>
                    <a:pt x="56" y="94"/>
                    <a:pt x="0" y="131"/>
                  </a:cubicBezTo>
                  <a:lnTo>
                    <a:pt x="41670" y="41800"/>
                  </a:lnTo>
                  <a:cubicBezTo>
                    <a:pt x="41707" y="41707"/>
                    <a:pt x="41744" y="41651"/>
                    <a:pt x="41800" y="41596"/>
                  </a:cubicBezTo>
                  <a:lnTo>
                    <a:pt x="205"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1"/>
            <p:cNvSpPr/>
            <p:nvPr/>
          </p:nvSpPr>
          <p:spPr>
            <a:xfrm>
              <a:off x="995890" y="265268"/>
              <a:ext cx="1372323" cy="1372356"/>
            </a:xfrm>
            <a:custGeom>
              <a:avLst/>
              <a:gdLst/>
              <a:ahLst/>
              <a:cxnLst/>
              <a:rect l="l" t="t" r="r" b="b"/>
              <a:pathLst>
                <a:path w="42154" h="42155" extrusionOk="0">
                  <a:moveTo>
                    <a:pt x="187" y="1"/>
                  </a:moveTo>
                  <a:cubicBezTo>
                    <a:pt x="112" y="38"/>
                    <a:pt x="75" y="94"/>
                    <a:pt x="1" y="131"/>
                  </a:cubicBezTo>
                  <a:lnTo>
                    <a:pt x="42005" y="42154"/>
                  </a:lnTo>
                  <a:cubicBezTo>
                    <a:pt x="42061" y="42080"/>
                    <a:pt x="42098" y="42024"/>
                    <a:pt x="42154" y="41968"/>
                  </a:cubicBezTo>
                  <a:lnTo>
                    <a:pt x="187"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1"/>
            <p:cNvSpPr/>
            <p:nvPr/>
          </p:nvSpPr>
          <p:spPr>
            <a:xfrm>
              <a:off x="954676" y="299809"/>
              <a:ext cx="1379616" cy="1380234"/>
            </a:xfrm>
            <a:custGeom>
              <a:avLst/>
              <a:gdLst/>
              <a:ahLst/>
              <a:cxnLst/>
              <a:rect l="l" t="t" r="r" b="b"/>
              <a:pathLst>
                <a:path w="42378" h="42397" extrusionOk="0">
                  <a:moveTo>
                    <a:pt x="168" y="1"/>
                  </a:moveTo>
                  <a:cubicBezTo>
                    <a:pt x="94" y="57"/>
                    <a:pt x="57" y="94"/>
                    <a:pt x="1" y="168"/>
                  </a:cubicBezTo>
                  <a:lnTo>
                    <a:pt x="42229" y="42396"/>
                  </a:lnTo>
                  <a:cubicBezTo>
                    <a:pt x="42247" y="42322"/>
                    <a:pt x="42303" y="42247"/>
                    <a:pt x="42378" y="42210"/>
                  </a:cubicBezTo>
                  <a:lnTo>
                    <a:pt x="168"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1"/>
            <p:cNvSpPr/>
            <p:nvPr/>
          </p:nvSpPr>
          <p:spPr>
            <a:xfrm>
              <a:off x="914698" y="336791"/>
              <a:ext cx="1382025" cy="1382611"/>
            </a:xfrm>
            <a:custGeom>
              <a:avLst/>
              <a:gdLst/>
              <a:ahLst/>
              <a:cxnLst/>
              <a:rect l="l" t="t" r="r" b="b"/>
              <a:pathLst>
                <a:path w="42452" h="42470" extrusionOk="0">
                  <a:moveTo>
                    <a:pt x="168" y="0"/>
                  </a:moveTo>
                  <a:lnTo>
                    <a:pt x="1" y="168"/>
                  </a:lnTo>
                  <a:lnTo>
                    <a:pt x="42303" y="42470"/>
                  </a:lnTo>
                  <a:cubicBezTo>
                    <a:pt x="42340" y="42395"/>
                    <a:pt x="42415" y="42340"/>
                    <a:pt x="42452" y="42284"/>
                  </a:cubicBezTo>
                  <a:lnTo>
                    <a:pt x="168"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1"/>
            <p:cNvSpPr/>
            <p:nvPr/>
          </p:nvSpPr>
          <p:spPr>
            <a:xfrm>
              <a:off x="877130" y="375564"/>
              <a:ext cx="1381439" cy="1380820"/>
            </a:xfrm>
            <a:custGeom>
              <a:avLst/>
              <a:gdLst/>
              <a:ahLst/>
              <a:cxnLst/>
              <a:rect l="l" t="t" r="r" b="b"/>
              <a:pathLst>
                <a:path w="42434" h="42415" extrusionOk="0">
                  <a:moveTo>
                    <a:pt x="150" y="0"/>
                  </a:moveTo>
                  <a:lnTo>
                    <a:pt x="1" y="168"/>
                  </a:lnTo>
                  <a:lnTo>
                    <a:pt x="42247" y="42414"/>
                  </a:lnTo>
                  <a:cubicBezTo>
                    <a:pt x="42303" y="42358"/>
                    <a:pt x="42359" y="42321"/>
                    <a:pt x="42433" y="42247"/>
                  </a:cubicBezTo>
                  <a:lnTo>
                    <a:pt x="150"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1"/>
            <p:cNvSpPr/>
            <p:nvPr/>
          </p:nvSpPr>
          <p:spPr>
            <a:xfrm>
              <a:off x="842003" y="416746"/>
              <a:ext cx="1375351" cy="1374765"/>
            </a:xfrm>
            <a:custGeom>
              <a:avLst/>
              <a:gdLst/>
              <a:ahLst/>
              <a:cxnLst/>
              <a:rect l="l" t="t" r="r" b="b"/>
              <a:pathLst>
                <a:path w="42247" h="42229" extrusionOk="0">
                  <a:moveTo>
                    <a:pt x="149" y="1"/>
                  </a:moveTo>
                  <a:cubicBezTo>
                    <a:pt x="93" y="56"/>
                    <a:pt x="56" y="112"/>
                    <a:pt x="0" y="187"/>
                  </a:cubicBezTo>
                  <a:lnTo>
                    <a:pt x="42061" y="42228"/>
                  </a:lnTo>
                  <a:cubicBezTo>
                    <a:pt x="42117" y="42191"/>
                    <a:pt x="42172" y="42154"/>
                    <a:pt x="42247" y="42098"/>
                  </a:cubicBezTo>
                  <a:lnTo>
                    <a:pt x="149"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1"/>
            <p:cNvSpPr/>
            <p:nvPr/>
          </p:nvSpPr>
          <p:spPr>
            <a:xfrm>
              <a:off x="808666" y="459751"/>
              <a:ext cx="1365682" cy="1365682"/>
            </a:xfrm>
            <a:custGeom>
              <a:avLst/>
              <a:gdLst/>
              <a:ahLst/>
              <a:cxnLst/>
              <a:rect l="l" t="t" r="r" b="b"/>
              <a:pathLst>
                <a:path w="41950" h="41950" extrusionOk="0">
                  <a:moveTo>
                    <a:pt x="150" y="1"/>
                  </a:moveTo>
                  <a:cubicBezTo>
                    <a:pt x="94" y="75"/>
                    <a:pt x="57" y="113"/>
                    <a:pt x="1" y="187"/>
                  </a:cubicBezTo>
                  <a:lnTo>
                    <a:pt x="41763" y="41950"/>
                  </a:lnTo>
                  <a:cubicBezTo>
                    <a:pt x="41801" y="41894"/>
                    <a:pt x="41875" y="41838"/>
                    <a:pt x="41950" y="41801"/>
                  </a:cubicBezTo>
                  <a:lnTo>
                    <a:pt x="150"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1"/>
            <p:cNvSpPr/>
            <p:nvPr/>
          </p:nvSpPr>
          <p:spPr>
            <a:xfrm>
              <a:off x="777186" y="505198"/>
              <a:ext cx="1351716" cy="1351749"/>
            </a:xfrm>
            <a:custGeom>
              <a:avLst/>
              <a:gdLst/>
              <a:ahLst/>
              <a:cxnLst/>
              <a:rect l="l" t="t" r="r" b="b"/>
              <a:pathLst>
                <a:path w="41521" h="41522" extrusionOk="0">
                  <a:moveTo>
                    <a:pt x="130" y="1"/>
                  </a:moveTo>
                  <a:lnTo>
                    <a:pt x="0" y="206"/>
                  </a:lnTo>
                  <a:lnTo>
                    <a:pt x="41316" y="41521"/>
                  </a:lnTo>
                  <a:cubicBezTo>
                    <a:pt x="41372" y="41447"/>
                    <a:pt x="41446" y="41410"/>
                    <a:pt x="41521" y="41354"/>
                  </a:cubicBezTo>
                  <a:lnTo>
                    <a:pt x="130"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1"/>
            <p:cNvSpPr/>
            <p:nvPr/>
          </p:nvSpPr>
          <p:spPr>
            <a:xfrm>
              <a:off x="748700" y="553087"/>
              <a:ext cx="1332346" cy="1331727"/>
            </a:xfrm>
            <a:custGeom>
              <a:avLst/>
              <a:gdLst/>
              <a:ahLst/>
              <a:cxnLst/>
              <a:rect l="l" t="t" r="r" b="b"/>
              <a:pathLst>
                <a:path w="40926" h="40907" extrusionOk="0">
                  <a:moveTo>
                    <a:pt x="131" y="0"/>
                  </a:moveTo>
                  <a:cubicBezTo>
                    <a:pt x="75" y="56"/>
                    <a:pt x="56" y="130"/>
                    <a:pt x="0" y="205"/>
                  </a:cubicBezTo>
                  <a:lnTo>
                    <a:pt x="40721" y="40907"/>
                  </a:lnTo>
                  <a:cubicBezTo>
                    <a:pt x="40795" y="40869"/>
                    <a:pt x="40851" y="40813"/>
                    <a:pt x="40925" y="40795"/>
                  </a:cubicBezTo>
                  <a:lnTo>
                    <a:pt x="131"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1"/>
            <p:cNvSpPr/>
            <p:nvPr/>
          </p:nvSpPr>
          <p:spPr>
            <a:xfrm>
              <a:off x="722656" y="602766"/>
              <a:ext cx="1308711" cy="1308092"/>
            </a:xfrm>
            <a:custGeom>
              <a:avLst/>
              <a:gdLst/>
              <a:ahLst/>
              <a:cxnLst/>
              <a:rect l="l" t="t" r="r" b="b"/>
              <a:pathLst>
                <a:path w="40200" h="40181" extrusionOk="0">
                  <a:moveTo>
                    <a:pt x="112" y="0"/>
                  </a:moveTo>
                  <a:cubicBezTo>
                    <a:pt x="56" y="75"/>
                    <a:pt x="37" y="149"/>
                    <a:pt x="0" y="205"/>
                  </a:cubicBezTo>
                  <a:lnTo>
                    <a:pt x="39957" y="40181"/>
                  </a:lnTo>
                  <a:cubicBezTo>
                    <a:pt x="40032" y="40162"/>
                    <a:pt x="40125" y="40125"/>
                    <a:pt x="40199" y="40088"/>
                  </a:cubicBezTo>
                  <a:lnTo>
                    <a:pt x="112"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1"/>
            <p:cNvSpPr/>
            <p:nvPr/>
          </p:nvSpPr>
          <p:spPr>
            <a:xfrm>
              <a:off x="699021" y="654854"/>
              <a:ext cx="1279021" cy="1280258"/>
            </a:xfrm>
            <a:custGeom>
              <a:avLst/>
              <a:gdLst/>
              <a:ahLst/>
              <a:cxnLst/>
              <a:rect l="l" t="t" r="r" b="b"/>
              <a:pathLst>
                <a:path w="39288" h="39326" extrusionOk="0">
                  <a:moveTo>
                    <a:pt x="93" y="1"/>
                  </a:moveTo>
                  <a:cubicBezTo>
                    <a:pt x="75" y="75"/>
                    <a:pt x="19" y="168"/>
                    <a:pt x="0" y="243"/>
                  </a:cubicBezTo>
                  <a:lnTo>
                    <a:pt x="39083" y="39325"/>
                  </a:lnTo>
                  <a:cubicBezTo>
                    <a:pt x="39157" y="39307"/>
                    <a:pt x="39213" y="39251"/>
                    <a:pt x="39288" y="39232"/>
                  </a:cubicBezTo>
                  <a:lnTo>
                    <a:pt x="93"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1"/>
            <p:cNvSpPr/>
            <p:nvPr/>
          </p:nvSpPr>
          <p:spPr>
            <a:xfrm>
              <a:off x="677209" y="710588"/>
              <a:ext cx="1245717" cy="1245099"/>
            </a:xfrm>
            <a:custGeom>
              <a:avLst/>
              <a:gdLst/>
              <a:ahLst/>
              <a:cxnLst/>
              <a:rect l="l" t="t" r="r" b="b"/>
              <a:pathLst>
                <a:path w="38265" h="38246" extrusionOk="0">
                  <a:moveTo>
                    <a:pt x="93" y="1"/>
                  </a:moveTo>
                  <a:cubicBezTo>
                    <a:pt x="56" y="57"/>
                    <a:pt x="37" y="150"/>
                    <a:pt x="0" y="224"/>
                  </a:cubicBezTo>
                  <a:lnTo>
                    <a:pt x="38003" y="38246"/>
                  </a:lnTo>
                  <a:cubicBezTo>
                    <a:pt x="38097" y="38246"/>
                    <a:pt x="38190" y="38190"/>
                    <a:pt x="38264" y="38172"/>
                  </a:cubicBezTo>
                  <a:lnTo>
                    <a:pt x="93"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1"/>
            <p:cNvSpPr/>
            <p:nvPr/>
          </p:nvSpPr>
          <p:spPr>
            <a:xfrm>
              <a:off x="659630" y="768764"/>
              <a:ext cx="1205707" cy="1205707"/>
            </a:xfrm>
            <a:custGeom>
              <a:avLst/>
              <a:gdLst/>
              <a:ahLst/>
              <a:cxnLst/>
              <a:rect l="l" t="t" r="r" b="b"/>
              <a:pathLst>
                <a:path w="37036" h="37036" extrusionOk="0">
                  <a:moveTo>
                    <a:pt x="75" y="0"/>
                  </a:moveTo>
                  <a:cubicBezTo>
                    <a:pt x="38" y="94"/>
                    <a:pt x="19" y="168"/>
                    <a:pt x="1" y="261"/>
                  </a:cubicBezTo>
                  <a:lnTo>
                    <a:pt x="36775" y="37036"/>
                  </a:lnTo>
                  <a:cubicBezTo>
                    <a:pt x="36850" y="37017"/>
                    <a:pt x="36943" y="36980"/>
                    <a:pt x="37036" y="36961"/>
                  </a:cubicBezTo>
                  <a:lnTo>
                    <a:pt x="75"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1"/>
            <p:cNvSpPr/>
            <p:nvPr/>
          </p:nvSpPr>
          <p:spPr>
            <a:xfrm>
              <a:off x="644492" y="829967"/>
              <a:ext cx="1158470" cy="1159056"/>
            </a:xfrm>
            <a:custGeom>
              <a:avLst/>
              <a:gdLst/>
              <a:ahLst/>
              <a:cxnLst/>
              <a:rect l="l" t="t" r="r" b="b"/>
              <a:pathLst>
                <a:path w="35585" h="35603" extrusionOk="0">
                  <a:moveTo>
                    <a:pt x="75" y="0"/>
                  </a:moveTo>
                  <a:lnTo>
                    <a:pt x="0" y="279"/>
                  </a:lnTo>
                  <a:lnTo>
                    <a:pt x="35342" y="35603"/>
                  </a:lnTo>
                  <a:cubicBezTo>
                    <a:pt x="35417" y="35603"/>
                    <a:pt x="35528" y="35565"/>
                    <a:pt x="35584" y="35547"/>
                  </a:cubicBezTo>
                  <a:lnTo>
                    <a:pt x="75"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1"/>
            <p:cNvSpPr/>
            <p:nvPr/>
          </p:nvSpPr>
          <p:spPr>
            <a:xfrm>
              <a:off x="632967" y="895402"/>
              <a:ext cx="1105763" cy="1103907"/>
            </a:xfrm>
            <a:custGeom>
              <a:avLst/>
              <a:gdLst/>
              <a:ahLst/>
              <a:cxnLst/>
              <a:rect l="l" t="t" r="r" b="b"/>
              <a:pathLst>
                <a:path w="33966" h="33909" extrusionOk="0">
                  <a:moveTo>
                    <a:pt x="56" y="0"/>
                  </a:moveTo>
                  <a:cubicBezTo>
                    <a:pt x="19" y="93"/>
                    <a:pt x="19" y="186"/>
                    <a:pt x="1" y="279"/>
                  </a:cubicBezTo>
                  <a:lnTo>
                    <a:pt x="33649" y="33909"/>
                  </a:lnTo>
                  <a:cubicBezTo>
                    <a:pt x="33761" y="33909"/>
                    <a:pt x="33854" y="33909"/>
                    <a:pt x="33965" y="33890"/>
                  </a:cubicBezTo>
                  <a:lnTo>
                    <a:pt x="56"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1"/>
            <p:cNvSpPr/>
            <p:nvPr/>
          </p:nvSpPr>
          <p:spPr>
            <a:xfrm>
              <a:off x="626293" y="963866"/>
              <a:ext cx="1042769" cy="1042672"/>
            </a:xfrm>
            <a:custGeom>
              <a:avLst/>
              <a:gdLst/>
              <a:ahLst/>
              <a:cxnLst/>
              <a:rect l="l" t="t" r="r" b="b"/>
              <a:pathLst>
                <a:path w="32031" h="32028" extrusionOk="0">
                  <a:moveTo>
                    <a:pt x="20" y="0"/>
                  </a:moveTo>
                  <a:cubicBezTo>
                    <a:pt x="20" y="93"/>
                    <a:pt x="1" y="223"/>
                    <a:pt x="1" y="317"/>
                  </a:cubicBezTo>
                  <a:lnTo>
                    <a:pt x="31714" y="32011"/>
                  </a:lnTo>
                  <a:cubicBezTo>
                    <a:pt x="31751" y="32023"/>
                    <a:pt x="31788" y="32027"/>
                    <a:pt x="31825" y="32027"/>
                  </a:cubicBezTo>
                  <a:cubicBezTo>
                    <a:pt x="31898" y="32027"/>
                    <a:pt x="31968" y="32011"/>
                    <a:pt x="32030" y="32011"/>
                  </a:cubicBezTo>
                  <a:lnTo>
                    <a:pt x="20"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1"/>
            <p:cNvSpPr/>
            <p:nvPr/>
          </p:nvSpPr>
          <p:spPr>
            <a:xfrm>
              <a:off x="624503" y="1038384"/>
              <a:ext cx="970627" cy="970041"/>
            </a:xfrm>
            <a:custGeom>
              <a:avLst/>
              <a:gdLst/>
              <a:ahLst/>
              <a:cxnLst/>
              <a:rect l="l" t="t" r="r" b="b"/>
              <a:pathLst>
                <a:path w="29815" h="29797" extrusionOk="0">
                  <a:moveTo>
                    <a:pt x="0" y="0"/>
                  </a:moveTo>
                  <a:lnTo>
                    <a:pt x="0" y="317"/>
                  </a:lnTo>
                  <a:lnTo>
                    <a:pt x="29480" y="29796"/>
                  </a:lnTo>
                  <a:lnTo>
                    <a:pt x="29815" y="29796"/>
                  </a:lnTo>
                  <a:lnTo>
                    <a:pt x="0"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1"/>
            <p:cNvSpPr/>
            <p:nvPr/>
          </p:nvSpPr>
          <p:spPr>
            <a:xfrm>
              <a:off x="628116" y="1118339"/>
              <a:ext cx="886440" cy="886440"/>
            </a:xfrm>
            <a:custGeom>
              <a:avLst/>
              <a:gdLst/>
              <a:ahLst/>
              <a:cxnLst/>
              <a:rect l="l" t="t" r="r" b="b"/>
              <a:pathLst>
                <a:path w="27229" h="27229" extrusionOk="0">
                  <a:moveTo>
                    <a:pt x="1" y="1"/>
                  </a:moveTo>
                  <a:lnTo>
                    <a:pt x="1" y="1"/>
                  </a:lnTo>
                  <a:cubicBezTo>
                    <a:pt x="19" y="150"/>
                    <a:pt x="38" y="261"/>
                    <a:pt x="38" y="373"/>
                  </a:cubicBezTo>
                  <a:lnTo>
                    <a:pt x="26856" y="27210"/>
                  </a:lnTo>
                  <a:cubicBezTo>
                    <a:pt x="26968" y="27228"/>
                    <a:pt x="27079" y="27228"/>
                    <a:pt x="27228" y="27228"/>
                  </a:cubicBezTo>
                  <a:lnTo>
                    <a:pt x="1"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1"/>
            <p:cNvSpPr/>
            <p:nvPr/>
          </p:nvSpPr>
          <p:spPr>
            <a:xfrm>
              <a:off x="639641" y="1207410"/>
              <a:ext cx="786464" cy="785845"/>
            </a:xfrm>
            <a:custGeom>
              <a:avLst/>
              <a:gdLst/>
              <a:ahLst/>
              <a:cxnLst/>
              <a:rect l="l" t="t" r="r" b="b"/>
              <a:pathLst>
                <a:path w="24158" h="24139" extrusionOk="0">
                  <a:moveTo>
                    <a:pt x="0" y="1"/>
                  </a:moveTo>
                  <a:lnTo>
                    <a:pt x="0" y="1"/>
                  </a:lnTo>
                  <a:cubicBezTo>
                    <a:pt x="38" y="131"/>
                    <a:pt x="56" y="280"/>
                    <a:pt x="75" y="392"/>
                  </a:cubicBezTo>
                  <a:lnTo>
                    <a:pt x="23766" y="24064"/>
                  </a:lnTo>
                  <a:cubicBezTo>
                    <a:pt x="23897" y="24102"/>
                    <a:pt x="24046" y="24120"/>
                    <a:pt x="24157" y="24139"/>
                  </a:cubicBezTo>
                  <a:lnTo>
                    <a:pt x="0"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1"/>
            <p:cNvSpPr/>
            <p:nvPr/>
          </p:nvSpPr>
          <p:spPr>
            <a:xfrm>
              <a:off x="663276" y="1306767"/>
              <a:ext cx="662852" cy="662885"/>
            </a:xfrm>
            <a:custGeom>
              <a:avLst/>
              <a:gdLst/>
              <a:ahLst/>
              <a:cxnLst/>
              <a:rect l="l" t="t" r="r" b="b"/>
              <a:pathLst>
                <a:path w="20361" h="20362" extrusionOk="0">
                  <a:moveTo>
                    <a:pt x="0" y="1"/>
                  </a:moveTo>
                  <a:lnTo>
                    <a:pt x="0" y="1"/>
                  </a:lnTo>
                  <a:cubicBezTo>
                    <a:pt x="56" y="168"/>
                    <a:pt x="93" y="336"/>
                    <a:pt x="130" y="466"/>
                  </a:cubicBezTo>
                  <a:lnTo>
                    <a:pt x="19895" y="20231"/>
                  </a:lnTo>
                  <a:cubicBezTo>
                    <a:pt x="20063" y="20268"/>
                    <a:pt x="20193" y="20324"/>
                    <a:pt x="20360" y="20361"/>
                  </a:cubicBezTo>
                  <a:lnTo>
                    <a:pt x="0"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1"/>
            <p:cNvSpPr/>
            <p:nvPr/>
          </p:nvSpPr>
          <p:spPr>
            <a:xfrm>
              <a:off x="706899" y="1427970"/>
              <a:ext cx="498645" cy="498645"/>
            </a:xfrm>
            <a:custGeom>
              <a:avLst/>
              <a:gdLst/>
              <a:ahLst/>
              <a:cxnLst/>
              <a:rect l="l" t="t" r="r" b="b"/>
              <a:pathLst>
                <a:path w="15317" h="15317" extrusionOk="0">
                  <a:moveTo>
                    <a:pt x="0" y="0"/>
                  </a:moveTo>
                  <a:lnTo>
                    <a:pt x="0" y="0"/>
                  </a:lnTo>
                  <a:cubicBezTo>
                    <a:pt x="112" y="205"/>
                    <a:pt x="186" y="409"/>
                    <a:pt x="298" y="614"/>
                  </a:cubicBezTo>
                  <a:lnTo>
                    <a:pt x="14721" y="15038"/>
                  </a:lnTo>
                  <a:cubicBezTo>
                    <a:pt x="14926" y="15131"/>
                    <a:pt x="15112" y="15224"/>
                    <a:pt x="15317" y="15317"/>
                  </a:cubicBezTo>
                  <a:lnTo>
                    <a:pt x="0"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1"/>
            <p:cNvSpPr/>
            <p:nvPr/>
          </p:nvSpPr>
          <p:spPr>
            <a:xfrm>
              <a:off x="811694" y="1609106"/>
              <a:ext cx="211510" cy="211477"/>
            </a:xfrm>
            <a:custGeom>
              <a:avLst/>
              <a:gdLst/>
              <a:ahLst/>
              <a:cxnLst/>
              <a:rect l="l" t="t" r="r" b="b"/>
              <a:pathLst>
                <a:path w="6497" h="6496" extrusionOk="0">
                  <a:moveTo>
                    <a:pt x="1" y="1"/>
                  </a:moveTo>
                  <a:cubicBezTo>
                    <a:pt x="392" y="540"/>
                    <a:pt x="801" y="1061"/>
                    <a:pt x="1211" y="1545"/>
                  </a:cubicBezTo>
                  <a:lnTo>
                    <a:pt x="4989" y="5305"/>
                  </a:lnTo>
                  <a:cubicBezTo>
                    <a:pt x="5472" y="5733"/>
                    <a:pt x="5975" y="6124"/>
                    <a:pt x="6496" y="6496"/>
                  </a:cubicBezTo>
                  <a:lnTo>
                    <a:pt x="1"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 name="Google Shape;974;p31"/>
          <p:cNvSpPr/>
          <p:nvPr/>
        </p:nvSpPr>
        <p:spPr>
          <a:xfrm>
            <a:off x="-2223913" y="-392351"/>
            <a:ext cx="4613437" cy="2638292"/>
          </a:xfrm>
          <a:custGeom>
            <a:avLst/>
            <a:gdLst/>
            <a:ahLst/>
            <a:cxnLst/>
            <a:rect l="l" t="t" r="r" b="b"/>
            <a:pathLst>
              <a:path w="83260" h="47614" extrusionOk="0">
                <a:moveTo>
                  <a:pt x="8920" y="1"/>
                </a:moveTo>
                <a:cubicBezTo>
                  <a:pt x="8511" y="1"/>
                  <a:pt x="8105" y="42"/>
                  <a:pt x="7706" y="137"/>
                </a:cubicBezTo>
                <a:cubicBezTo>
                  <a:pt x="5337" y="705"/>
                  <a:pt x="3970" y="3140"/>
                  <a:pt x="3002" y="5341"/>
                </a:cubicBezTo>
                <a:cubicBezTo>
                  <a:pt x="1935" y="7943"/>
                  <a:pt x="1134" y="10645"/>
                  <a:pt x="567" y="13414"/>
                </a:cubicBezTo>
                <a:cubicBezTo>
                  <a:pt x="200" y="15282"/>
                  <a:pt x="0" y="17250"/>
                  <a:pt x="500" y="19118"/>
                </a:cubicBezTo>
                <a:cubicBezTo>
                  <a:pt x="1534" y="22854"/>
                  <a:pt x="5204" y="25189"/>
                  <a:pt x="8773" y="26923"/>
                </a:cubicBezTo>
                <a:cubicBezTo>
                  <a:pt x="18613" y="31627"/>
                  <a:pt x="29488" y="34195"/>
                  <a:pt x="40396" y="34462"/>
                </a:cubicBezTo>
                <a:cubicBezTo>
                  <a:pt x="41137" y="34479"/>
                  <a:pt x="41882" y="34484"/>
                  <a:pt x="42629" y="34484"/>
                </a:cubicBezTo>
                <a:cubicBezTo>
                  <a:pt x="43919" y="34484"/>
                  <a:pt x="45215" y="34468"/>
                  <a:pt x="46508" y="34468"/>
                </a:cubicBezTo>
                <a:cubicBezTo>
                  <a:pt x="50492" y="34468"/>
                  <a:pt x="54460" y="34617"/>
                  <a:pt x="58208" y="35830"/>
                </a:cubicBezTo>
                <a:cubicBezTo>
                  <a:pt x="61244" y="36797"/>
                  <a:pt x="64079" y="38432"/>
                  <a:pt x="66848" y="40033"/>
                </a:cubicBezTo>
                <a:cubicBezTo>
                  <a:pt x="67515" y="40466"/>
                  <a:pt x="68883" y="41934"/>
                  <a:pt x="69183" y="42668"/>
                </a:cubicBezTo>
                <a:cubicBezTo>
                  <a:pt x="69603" y="43731"/>
                  <a:pt x="69905" y="47613"/>
                  <a:pt x="71745" y="47613"/>
                </a:cubicBezTo>
                <a:cubicBezTo>
                  <a:pt x="72098" y="47613"/>
                  <a:pt x="72508" y="47471"/>
                  <a:pt x="72985" y="47138"/>
                </a:cubicBezTo>
                <a:cubicBezTo>
                  <a:pt x="74520" y="46037"/>
                  <a:pt x="73986" y="41701"/>
                  <a:pt x="75721" y="39999"/>
                </a:cubicBezTo>
                <a:cubicBezTo>
                  <a:pt x="77822" y="37965"/>
                  <a:pt x="81391" y="37364"/>
                  <a:pt x="82559" y="34662"/>
                </a:cubicBezTo>
                <a:cubicBezTo>
                  <a:pt x="83259" y="32961"/>
                  <a:pt x="82692" y="30926"/>
                  <a:pt x="81592" y="29425"/>
                </a:cubicBezTo>
                <a:cubicBezTo>
                  <a:pt x="80524" y="27924"/>
                  <a:pt x="79023" y="26757"/>
                  <a:pt x="77689" y="25456"/>
                </a:cubicBezTo>
                <a:cubicBezTo>
                  <a:pt x="74053" y="21986"/>
                  <a:pt x="71184" y="17316"/>
                  <a:pt x="66481" y="15615"/>
                </a:cubicBezTo>
                <a:cubicBezTo>
                  <a:pt x="65013" y="15078"/>
                  <a:pt x="63510" y="14881"/>
                  <a:pt x="61985" y="14881"/>
                </a:cubicBezTo>
                <a:cubicBezTo>
                  <a:pt x="57797" y="14881"/>
                  <a:pt x="53439" y="16365"/>
                  <a:pt x="49164" y="16365"/>
                </a:cubicBezTo>
                <a:cubicBezTo>
                  <a:pt x="48910" y="16365"/>
                  <a:pt x="48655" y="16360"/>
                  <a:pt x="48401" y="16349"/>
                </a:cubicBezTo>
                <a:cubicBezTo>
                  <a:pt x="41997" y="16116"/>
                  <a:pt x="36359" y="12213"/>
                  <a:pt x="30789" y="8977"/>
                </a:cubicBezTo>
                <a:cubicBezTo>
                  <a:pt x="24951" y="5608"/>
                  <a:pt x="18780" y="2839"/>
                  <a:pt x="12376" y="705"/>
                </a:cubicBezTo>
                <a:cubicBezTo>
                  <a:pt x="11265" y="334"/>
                  <a:pt x="10082" y="1"/>
                  <a:pt x="89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1"/>
          <p:cNvSpPr txBox="1">
            <a:spLocks noGrp="1"/>
          </p:cNvSpPr>
          <p:nvPr>
            <p:ph type="subTitle" idx="1"/>
          </p:nvPr>
        </p:nvSpPr>
        <p:spPr>
          <a:xfrm>
            <a:off x="2887200" y="1286650"/>
            <a:ext cx="3369600" cy="152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76" name="Google Shape;976;p31"/>
          <p:cNvSpPr txBox="1">
            <a:spLocks noGrp="1"/>
          </p:cNvSpPr>
          <p:nvPr>
            <p:ph type="title"/>
          </p:nvPr>
        </p:nvSpPr>
        <p:spPr>
          <a:xfrm>
            <a:off x="2161200" y="491400"/>
            <a:ext cx="4821600" cy="6918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977" name="Google Shape;977;p31"/>
          <p:cNvSpPr txBox="1"/>
          <p:nvPr/>
        </p:nvSpPr>
        <p:spPr>
          <a:xfrm>
            <a:off x="2059200" y="3873900"/>
            <a:ext cx="5025600" cy="76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300">
                <a:solidFill>
                  <a:schemeClr val="dk1"/>
                </a:solidFill>
                <a:latin typeface="Catamaran"/>
                <a:ea typeface="Catamaran"/>
                <a:cs typeface="Catamaran"/>
                <a:sym typeface="Catamaran"/>
              </a:rPr>
              <a:t>CREDITS: This presentation template was created by </a:t>
            </a:r>
            <a:r>
              <a:rPr lang="en-GB" sz="1300" b="1">
                <a:solidFill>
                  <a:schemeClr val="dk1"/>
                </a:solidFill>
                <a:uFill>
                  <a:noFill/>
                </a:uFill>
                <a:latin typeface="Catamaran"/>
                <a:ea typeface="Catamaran"/>
                <a:cs typeface="Catamaran"/>
                <a:sym typeface="Catamaran"/>
                <a:hlinkClick r:id="rId2">
                  <a:extLst>
                    <a:ext uri="{A12FA001-AC4F-418D-AE19-62706E023703}">
                      <ahyp:hlinkClr xmlns:ahyp="http://schemas.microsoft.com/office/drawing/2018/hyperlinkcolor" val="tx"/>
                    </a:ext>
                  </a:extLst>
                </a:hlinkClick>
              </a:rPr>
              <a:t>Slidesgo</a:t>
            </a:r>
            <a:r>
              <a:rPr lang="en-GB" sz="1300">
                <a:solidFill>
                  <a:schemeClr val="dk1"/>
                </a:solidFill>
                <a:latin typeface="Catamaran"/>
                <a:ea typeface="Catamaran"/>
                <a:cs typeface="Catamaran"/>
                <a:sym typeface="Catamaran"/>
              </a:rPr>
              <a:t>, including icons by </a:t>
            </a:r>
            <a:r>
              <a:rPr lang="en-GB" sz="1300" b="1">
                <a:solidFill>
                  <a:schemeClr val="dk1"/>
                </a:solidFill>
                <a:uFill>
                  <a:noFill/>
                </a:uFill>
                <a:latin typeface="Catamaran"/>
                <a:ea typeface="Catamaran"/>
                <a:cs typeface="Catamaran"/>
                <a:sym typeface="Catamaran"/>
                <a:hlinkClick r:id="rId3">
                  <a:extLst>
                    <a:ext uri="{A12FA001-AC4F-418D-AE19-62706E023703}">
                      <ahyp:hlinkClr xmlns:ahyp="http://schemas.microsoft.com/office/drawing/2018/hyperlinkcolor" val="tx"/>
                    </a:ext>
                  </a:extLst>
                </a:hlinkClick>
              </a:rPr>
              <a:t>Flaticon</a:t>
            </a:r>
            <a:r>
              <a:rPr lang="en-GB" sz="1300">
                <a:solidFill>
                  <a:schemeClr val="dk1"/>
                </a:solidFill>
                <a:latin typeface="Catamaran"/>
                <a:ea typeface="Catamaran"/>
                <a:cs typeface="Catamaran"/>
                <a:sym typeface="Catamaran"/>
              </a:rPr>
              <a:t>, and infographics &amp; images by </a:t>
            </a:r>
            <a:r>
              <a:rPr lang="en-GB" sz="1300" b="1">
                <a:solidFill>
                  <a:schemeClr val="dk1"/>
                </a:solidFill>
                <a:uFill>
                  <a:noFill/>
                </a:uFill>
                <a:latin typeface="Catamaran"/>
                <a:ea typeface="Catamaran"/>
                <a:cs typeface="Catamaran"/>
                <a:sym typeface="Catamaran"/>
                <a:hlinkClick r:id="rId4">
                  <a:extLst>
                    <a:ext uri="{A12FA001-AC4F-418D-AE19-62706E023703}">
                      <ahyp:hlinkClr xmlns:ahyp="http://schemas.microsoft.com/office/drawing/2018/hyperlinkcolor" val="tx"/>
                    </a:ext>
                  </a:extLst>
                </a:hlinkClick>
              </a:rPr>
              <a:t>Freepik</a:t>
            </a:r>
            <a:endParaRPr sz="1300">
              <a:solidFill>
                <a:schemeClr val="dk1"/>
              </a:solidFill>
              <a:latin typeface="Catamaran"/>
              <a:ea typeface="Catamaran"/>
              <a:cs typeface="Catamaran"/>
              <a:sym typeface="Catamaran"/>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body 1">
  <p:cSld name="CUSTOM_7">
    <p:bg>
      <p:bgPr>
        <a:solidFill>
          <a:schemeClr val="lt2"/>
        </a:solidFill>
        <a:effectLst/>
      </p:bgPr>
    </p:bg>
    <p:spTree>
      <p:nvGrpSpPr>
        <p:cNvPr id="1" name="Shape 978"/>
        <p:cNvGrpSpPr/>
        <p:nvPr/>
      </p:nvGrpSpPr>
      <p:grpSpPr>
        <a:xfrm>
          <a:off x="0" y="0"/>
          <a:ext cx="0" cy="0"/>
          <a:chOff x="0" y="0"/>
          <a:chExt cx="0" cy="0"/>
        </a:xfrm>
      </p:grpSpPr>
      <p:sp>
        <p:nvSpPr>
          <p:cNvPr id="979" name="Google Shape;979;p32"/>
          <p:cNvSpPr txBox="1">
            <a:spLocks noGrp="1"/>
          </p:cNvSpPr>
          <p:nvPr>
            <p:ph type="body" idx="1"/>
          </p:nvPr>
        </p:nvSpPr>
        <p:spPr>
          <a:xfrm>
            <a:off x="4572000" y="1544250"/>
            <a:ext cx="3761700" cy="2865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980" name="Google Shape;980;p32"/>
          <p:cNvSpPr/>
          <p:nvPr/>
        </p:nvSpPr>
        <p:spPr>
          <a:xfrm rot="10800000">
            <a:off x="-407434" y="-1585043"/>
            <a:ext cx="12182784" cy="2577178"/>
          </a:xfrm>
          <a:custGeom>
            <a:avLst/>
            <a:gdLst/>
            <a:ahLst/>
            <a:cxnLst/>
            <a:rect l="l" t="t" r="r" b="b"/>
            <a:pathLst>
              <a:path w="296346" h="185776" extrusionOk="0">
                <a:moveTo>
                  <a:pt x="66710" y="0"/>
                </a:moveTo>
                <a:cubicBezTo>
                  <a:pt x="57325" y="0"/>
                  <a:pt x="46367" y="1938"/>
                  <a:pt x="38628" y="7210"/>
                </a:cubicBezTo>
                <a:cubicBezTo>
                  <a:pt x="31323" y="12114"/>
                  <a:pt x="28521" y="20586"/>
                  <a:pt x="26553" y="28792"/>
                </a:cubicBezTo>
                <a:cubicBezTo>
                  <a:pt x="20782" y="53143"/>
                  <a:pt x="15011" y="77561"/>
                  <a:pt x="9207" y="101911"/>
                </a:cubicBezTo>
                <a:cubicBezTo>
                  <a:pt x="5872" y="115955"/>
                  <a:pt x="2536" y="130098"/>
                  <a:pt x="935" y="144475"/>
                </a:cubicBezTo>
                <a:cubicBezTo>
                  <a:pt x="334" y="149812"/>
                  <a:pt x="1" y="155483"/>
                  <a:pt x="2436" y="160320"/>
                </a:cubicBezTo>
                <a:cubicBezTo>
                  <a:pt x="4938" y="165323"/>
                  <a:pt x="9941" y="168526"/>
                  <a:pt x="14978" y="170961"/>
                </a:cubicBezTo>
                <a:cubicBezTo>
                  <a:pt x="30322" y="178233"/>
                  <a:pt x="47568" y="180067"/>
                  <a:pt x="64513" y="181502"/>
                </a:cubicBezTo>
                <a:cubicBezTo>
                  <a:pt x="98555" y="184344"/>
                  <a:pt x="132751" y="185776"/>
                  <a:pt x="166934" y="185776"/>
                </a:cubicBezTo>
                <a:cubicBezTo>
                  <a:pt x="182894" y="185776"/>
                  <a:pt x="198851" y="185464"/>
                  <a:pt x="214787" y="184837"/>
                </a:cubicBezTo>
                <a:cubicBezTo>
                  <a:pt x="239939" y="183870"/>
                  <a:pt x="267558" y="180901"/>
                  <a:pt x="284737" y="162521"/>
                </a:cubicBezTo>
                <a:cubicBezTo>
                  <a:pt x="289341" y="157618"/>
                  <a:pt x="292977" y="151680"/>
                  <a:pt x="294478" y="145176"/>
                </a:cubicBezTo>
                <a:cubicBezTo>
                  <a:pt x="296346" y="137137"/>
                  <a:pt x="294978" y="128664"/>
                  <a:pt x="293710" y="120491"/>
                </a:cubicBezTo>
                <a:cubicBezTo>
                  <a:pt x="287973" y="82998"/>
                  <a:pt x="285171" y="45071"/>
                  <a:pt x="285371" y="7110"/>
                </a:cubicBezTo>
                <a:lnTo>
                  <a:pt x="285371" y="7110"/>
                </a:lnTo>
                <a:cubicBezTo>
                  <a:pt x="274463" y="15783"/>
                  <a:pt x="261020" y="21287"/>
                  <a:pt x="247144" y="22788"/>
                </a:cubicBezTo>
                <a:cubicBezTo>
                  <a:pt x="240973" y="23455"/>
                  <a:pt x="234468" y="23422"/>
                  <a:pt x="229098" y="26557"/>
                </a:cubicBezTo>
                <a:cubicBezTo>
                  <a:pt x="219658" y="32028"/>
                  <a:pt x="216188" y="45871"/>
                  <a:pt x="205648" y="48640"/>
                </a:cubicBezTo>
                <a:cubicBezTo>
                  <a:pt x="204171" y="49025"/>
                  <a:pt x="202641" y="49161"/>
                  <a:pt x="201085" y="49161"/>
                </a:cubicBezTo>
                <a:cubicBezTo>
                  <a:pt x="197377" y="49161"/>
                  <a:pt x="193524" y="48390"/>
                  <a:pt x="189920" y="48390"/>
                </a:cubicBezTo>
                <a:cubicBezTo>
                  <a:pt x="187178" y="48390"/>
                  <a:pt x="184579" y="48836"/>
                  <a:pt x="182298" y="50408"/>
                </a:cubicBezTo>
                <a:cubicBezTo>
                  <a:pt x="179662" y="52209"/>
                  <a:pt x="178128" y="55145"/>
                  <a:pt x="175659" y="57146"/>
                </a:cubicBezTo>
                <a:cubicBezTo>
                  <a:pt x="172925" y="59433"/>
                  <a:pt x="169357" y="60270"/>
                  <a:pt x="165733" y="60270"/>
                </a:cubicBezTo>
                <a:cubicBezTo>
                  <a:pt x="164230" y="60270"/>
                  <a:pt x="162717" y="60126"/>
                  <a:pt x="161249" y="59881"/>
                </a:cubicBezTo>
                <a:cubicBezTo>
                  <a:pt x="151109" y="58147"/>
                  <a:pt x="141769" y="52142"/>
                  <a:pt x="136065" y="43603"/>
                </a:cubicBezTo>
                <a:cubicBezTo>
                  <a:pt x="130627" y="35531"/>
                  <a:pt x="127358" y="24322"/>
                  <a:pt x="117952" y="21554"/>
                </a:cubicBezTo>
                <a:cubicBezTo>
                  <a:pt x="111914" y="19753"/>
                  <a:pt x="104776" y="22188"/>
                  <a:pt x="99505" y="18752"/>
                </a:cubicBezTo>
                <a:cubicBezTo>
                  <a:pt x="96503" y="16784"/>
                  <a:pt x="94835" y="13381"/>
                  <a:pt x="92600" y="10546"/>
                </a:cubicBezTo>
                <a:cubicBezTo>
                  <a:pt x="87096" y="3541"/>
                  <a:pt x="77856" y="339"/>
                  <a:pt x="68983" y="38"/>
                </a:cubicBezTo>
                <a:cubicBezTo>
                  <a:pt x="68238" y="13"/>
                  <a:pt x="67479" y="0"/>
                  <a:pt x="667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2"/>
          <p:cNvSpPr/>
          <p:nvPr/>
        </p:nvSpPr>
        <p:spPr>
          <a:xfrm rot="10800000" flipH="1">
            <a:off x="-1695200" y="3101141"/>
            <a:ext cx="7188922" cy="2141027"/>
          </a:xfrm>
          <a:custGeom>
            <a:avLst/>
            <a:gdLst/>
            <a:ahLst/>
            <a:cxnLst/>
            <a:rect l="l" t="t" r="r" b="b"/>
            <a:pathLst>
              <a:path w="109358" h="65325" extrusionOk="0">
                <a:moveTo>
                  <a:pt x="0" y="50845"/>
                </a:moveTo>
                <a:cubicBezTo>
                  <a:pt x="0" y="50845"/>
                  <a:pt x="12451" y="65325"/>
                  <a:pt x="29331" y="56615"/>
                </a:cubicBezTo>
                <a:cubicBezTo>
                  <a:pt x="41893" y="50157"/>
                  <a:pt x="34579" y="33761"/>
                  <a:pt x="41204" y="20845"/>
                </a:cubicBezTo>
                <a:cubicBezTo>
                  <a:pt x="47830" y="7929"/>
                  <a:pt x="63426" y="10795"/>
                  <a:pt x="72601" y="22241"/>
                </a:cubicBezTo>
                <a:cubicBezTo>
                  <a:pt x="83767" y="36180"/>
                  <a:pt x="109357" y="29480"/>
                  <a:pt x="108892" y="1"/>
                </a:cubicBez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2"/>
          <p:cNvSpPr/>
          <p:nvPr/>
        </p:nvSpPr>
        <p:spPr>
          <a:xfrm flipH="1">
            <a:off x="7827884" y="1814388"/>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2"/>
          <p:cNvSpPr/>
          <p:nvPr/>
        </p:nvSpPr>
        <p:spPr>
          <a:xfrm flipH="1">
            <a:off x="6246596" y="4613538"/>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2"/>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985" name="Google Shape;985;p32"/>
          <p:cNvSpPr txBox="1">
            <a:spLocks noGrp="1"/>
          </p:cNvSpPr>
          <p:nvPr>
            <p:ph type="body" idx="2"/>
          </p:nvPr>
        </p:nvSpPr>
        <p:spPr>
          <a:xfrm>
            <a:off x="540000" y="1544250"/>
            <a:ext cx="3761700" cy="2865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body 2">
  <p:cSld name="CUSTOM_7_1">
    <p:bg>
      <p:bgPr>
        <a:solidFill>
          <a:schemeClr val="accent5"/>
        </a:solidFill>
        <a:effectLst/>
      </p:bgPr>
    </p:bg>
    <p:spTree>
      <p:nvGrpSpPr>
        <p:cNvPr id="1" name="Shape 986"/>
        <p:cNvGrpSpPr/>
        <p:nvPr/>
      </p:nvGrpSpPr>
      <p:grpSpPr>
        <a:xfrm>
          <a:off x="0" y="0"/>
          <a:ext cx="0" cy="0"/>
          <a:chOff x="0" y="0"/>
          <a:chExt cx="0" cy="0"/>
        </a:xfrm>
      </p:grpSpPr>
      <p:sp>
        <p:nvSpPr>
          <p:cNvPr id="987" name="Google Shape;987;p33"/>
          <p:cNvSpPr txBox="1">
            <a:spLocks noGrp="1"/>
          </p:cNvSpPr>
          <p:nvPr>
            <p:ph type="body" idx="1"/>
          </p:nvPr>
        </p:nvSpPr>
        <p:spPr>
          <a:xfrm>
            <a:off x="675150" y="1544250"/>
            <a:ext cx="7793700" cy="2865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988" name="Google Shape;988;p33"/>
          <p:cNvSpPr/>
          <p:nvPr/>
        </p:nvSpPr>
        <p:spPr>
          <a:xfrm flipH="1">
            <a:off x="4390909" y="2256463"/>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3"/>
          <p:cNvSpPr/>
          <p:nvPr/>
        </p:nvSpPr>
        <p:spPr>
          <a:xfrm flipH="1">
            <a:off x="6378171" y="3780038"/>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3"/>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grpSp>
        <p:nvGrpSpPr>
          <p:cNvPr id="991" name="Google Shape;991;p33"/>
          <p:cNvGrpSpPr/>
          <p:nvPr/>
        </p:nvGrpSpPr>
        <p:grpSpPr>
          <a:xfrm rot="10800000">
            <a:off x="5118051" y="2571739"/>
            <a:ext cx="1733301" cy="1733301"/>
            <a:chOff x="624503" y="61115"/>
            <a:chExt cx="1947310" cy="1947310"/>
          </a:xfrm>
        </p:grpSpPr>
        <p:sp>
          <p:nvSpPr>
            <p:cNvPr id="992" name="Google Shape;992;p33"/>
            <p:cNvSpPr/>
            <p:nvPr/>
          </p:nvSpPr>
          <p:spPr>
            <a:xfrm>
              <a:off x="2048296" y="171379"/>
              <a:ext cx="413839" cy="413221"/>
            </a:xfrm>
            <a:custGeom>
              <a:avLst/>
              <a:gdLst/>
              <a:ahLst/>
              <a:cxnLst/>
              <a:rect l="l" t="t" r="r" b="b"/>
              <a:pathLst>
                <a:path w="12712" h="12693" extrusionOk="0">
                  <a:moveTo>
                    <a:pt x="0" y="0"/>
                  </a:moveTo>
                  <a:lnTo>
                    <a:pt x="12712" y="12693"/>
                  </a:lnTo>
                  <a:cubicBezTo>
                    <a:pt x="12600" y="12469"/>
                    <a:pt x="12451" y="12228"/>
                    <a:pt x="12339" y="12004"/>
                  </a:cubicBezTo>
                  <a:lnTo>
                    <a:pt x="726" y="391"/>
                  </a:lnTo>
                  <a:cubicBezTo>
                    <a:pt x="503" y="242"/>
                    <a:pt x="261" y="131"/>
                    <a:pt x="0" y="0"/>
                  </a:cubicBez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3"/>
            <p:cNvSpPr/>
            <p:nvPr/>
          </p:nvSpPr>
          <p:spPr>
            <a:xfrm>
              <a:off x="1913778" y="112617"/>
              <a:ext cx="605914" cy="605881"/>
            </a:xfrm>
            <a:custGeom>
              <a:avLst/>
              <a:gdLst/>
              <a:ahLst/>
              <a:cxnLst/>
              <a:rect l="l" t="t" r="r" b="b"/>
              <a:pathLst>
                <a:path w="18612" h="18611" extrusionOk="0">
                  <a:moveTo>
                    <a:pt x="1" y="0"/>
                  </a:moveTo>
                  <a:lnTo>
                    <a:pt x="18612" y="18611"/>
                  </a:lnTo>
                  <a:cubicBezTo>
                    <a:pt x="18556" y="18481"/>
                    <a:pt x="18500" y="18313"/>
                    <a:pt x="18444" y="18127"/>
                  </a:cubicBezTo>
                  <a:lnTo>
                    <a:pt x="503" y="186"/>
                  </a:lnTo>
                  <a:cubicBezTo>
                    <a:pt x="354" y="130"/>
                    <a:pt x="150" y="74"/>
                    <a:pt x="1" y="0"/>
                  </a:cubicBez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3"/>
            <p:cNvSpPr/>
            <p:nvPr/>
          </p:nvSpPr>
          <p:spPr>
            <a:xfrm>
              <a:off x="1807747" y="84132"/>
              <a:ext cx="742254" cy="742221"/>
            </a:xfrm>
            <a:custGeom>
              <a:avLst/>
              <a:gdLst/>
              <a:ahLst/>
              <a:cxnLst/>
              <a:rect l="l" t="t" r="r" b="b"/>
              <a:pathLst>
                <a:path w="22800" h="22799" extrusionOk="0">
                  <a:moveTo>
                    <a:pt x="1" y="0"/>
                  </a:moveTo>
                  <a:lnTo>
                    <a:pt x="22799" y="22799"/>
                  </a:lnTo>
                  <a:cubicBezTo>
                    <a:pt x="22743" y="22650"/>
                    <a:pt x="22725" y="22519"/>
                    <a:pt x="22706" y="22370"/>
                  </a:cubicBezTo>
                  <a:lnTo>
                    <a:pt x="410" y="93"/>
                  </a:lnTo>
                  <a:cubicBezTo>
                    <a:pt x="280" y="75"/>
                    <a:pt x="131" y="19"/>
                    <a:pt x="1" y="0"/>
                  </a:cubicBez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3"/>
            <p:cNvSpPr/>
            <p:nvPr/>
          </p:nvSpPr>
          <p:spPr>
            <a:xfrm>
              <a:off x="1715063" y="68375"/>
              <a:ext cx="850076" cy="849458"/>
            </a:xfrm>
            <a:custGeom>
              <a:avLst/>
              <a:gdLst/>
              <a:ahLst/>
              <a:cxnLst/>
              <a:rect l="l" t="t" r="r" b="b"/>
              <a:pathLst>
                <a:path w="26112" h="26093" extrusionOk="0">
                  <a:moveTo>
                    <a:pt x="1" y="0"/>
                  </a:moveTo>
                  <a:lnTo>
                    <a:pt x="26111" y="26093"/>
                  </a:lnTo>
                  <a:cubicBezTo>
                    <a:pt x="26111" y="25981"/>
                    <a:pt x="26093" y="25869"/>
                    <a:pt x="26056" y="25739"/>
                  </a:cubicBezTo>
                  <a:lnTo>
                    <a:pt x="373" y="38"/>
                  </a:lnTo>
                  <a:cubicBezTo>
                    <a:pt x="261" y="19"/>
                    <a:pt x="131" y="19"/>
                    <a:pt x="1" y="0"/>
                  </a:cubicBez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3"/>
            <p:cNvSpPr/>
            <p:nvPr/>
          </p:nvSpPr>
          <p:spPr>
            <a:xfrm>
              <a:off x="1632047" y="61115"/>
              <a:ext cx="939147" cy="939114"/>
            </a:xfrm>
            <a:custGeom>
              <a:avLst/>
              <a:gdLst/>
              <a:ahLst/>
              <a:cxnLst/>
              <a:rect l="l" t="t" r="r" b="b"/>
              <a:pathLst>
                <a:path w="28848" h="28847" extrusionOk="0">
                  <a:moveTo>
                    <a:pt x="1" y="0"/>
                  </a:moveTo>
                  <a:lnTo>
                    <a:pt x="28848" y="28847"/>
                  </a:lnTo>
                  <a:lnTo>
                    <a:pt x="28848" y="28549"/>
                  </a:lnTo>
                  <a:lnTo>
                    <a:pt x="354" y="37"/>
                  </a:lnTo>
                  <a:cubicBezTo>
                    <a:pt x="224" y="37"/>
                    <a:pt x="113" y="37"/>
                    <a:pt x="1" y="0"/>
                  </a:cubicBez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3"/>
            <p:cNvSpPr/>
            <p:nvPr/>
          </p:nvSpPr>
          <p:spPr>
            <a:xfrm>
              <a:off x="1555706" y="62320"/>
              <a:ext cx="1016107" cy="1016074"/>
            </a:xfrm>
            <a:custGeom>
              <a:avLst/>
              <a:gdLst/>
              <a:ahLst/>
              <a:cxnLst/>
              <a:rect l="l" t="t" r="r" b="b"/>
              <a:pathLst>
                <a:path w="31212" h="31211" extrusionOk="0">
                  <a:moveTo>
                    <a:pt x="317" y="0"/>
                  </a:moveTo>
                  <a:cubicBezTo>
                    <a:pt x="206" y="0"/>
                    <a:pt x="113" y="0"/>
                    <a:pt x="1" y="19"/>
                  </a:cubicBezTo>
                  <a:lnTo>
                    <a:pt x="31193" y="31211"/>
                  </a:lnTo>
                  <a:cubicBezTo>
                    <a:pt x="31193" y="31099"/>
                    <a:pt x="31211" y="30987"/>
                    <a:pt x="31211" y="30894"/>
                  </a:cubicBezTo>
                  <a:lnTo>
                    <a:pt x="317"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3"/>
            <p:cNvSpPr/>
            <p:nvPr/>
          </p:nvSpPr>
          <p:spPr>
            <a:xfrm>
              <a:off x="1484215" y="66552"/>
              <a:ext cx="1082128" cy="1081510"/>
            </a:xfrm>
            <a:custGeom>
              <a:avLst/>
              <a:gdLst/>
              <a:ahLst/>
              <a:cxnLst/>
              <a:rect l="l" t="t" r="r" b="b"/>
              <a:pathLst>
                <a:path w="33240" h="33221" extrusionOk="0">
                  <a:moveTo>
                    <a:pt x="299" y="1"/>
                  </a:moveTo>
                  <a:cubicBezTo>
                    <a:pt x="206" y="1"/>
                    <a:pt x="112" y="19"/>
                    <a:pt x="1" y="19"/>
                  </a:cubicBezTo>
                  <a:lnTo>
                    <a:pt x="33202" y="33221"/>
                  </a:lnTo>
                  <a:cubicBezTo>
                    <a:pt x="33221" y="33146"/>
                    <a:pt x="33240" y="33053"/>
                    <a:pt x="33240" y="32942"/>
                  </a:cubicBezTo>
                  <a:lnTo>
                    <a:pt x="299"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3"/>
            <p:cNvSpPr/>
            <p:nvPr/>
          </p:nvSpPr>
          <p:spPr>
            <a:xfrm>
              <a:off x="1417575" y="76254"/>
              <a:ext cx="1139685" cy="1139067"/>
            </a:xfrm>
            <a:custGeom>
              <a:avLst/>
              <a:gdLst/>
              <a:ahLst/>
              <a:cxnLst/>
              <a:rect l="l" t="t" r="r" b="b"/>
              <a:pathLst>
                <a:path w="35008" h="34989" extrusionOk="0">
                  <a:moveTo>
                    <a:pt x="280" y="0"/>
                  </a:moveTo>
                  <a:cubicBezTo>
                    <a:pt x="187" y="38"/>
                    <a:pt x="94" y="56"/>
                    <a:pt x="1" y="56"/>
                  </a:cubicBezTo>
                  <a:lnTo>
                    <a:pt x="34952" y="34989"/>
                  </a:lnTo>
                  <a:lnTo>
                    <a:pt x="35008" y="34709"/>
                  </a:lnTo>
                  <a:lnTo>
                    <a:pt x="280"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3"/>
            <p:cNvSpPr/>
            <p:nvPr/>
          </p:nvSpPr>
          <p:spPr>
            <a:xfrm>
              <a:off x="1355786" y="90187"/>
              <a:ext cx="1188160" cy="1188160"/>
            </a:xfrm>
            <a:custGeom>
              <a:avLst/>
              <a:gdLst/>
              <a:ahLst/>
              <a:cxnLst/>
              <a:rect l="l" t="t" r="r" b="b"/>
              <a:pathLst>
                <a:path w="36497" h="36497" extrusionOk="0">
                  <a:moveTo>
                    <a:pt x="242" y="0"/>
                  </a:moveTo>
                  <a:cubicBezTo>
                    <a:pt x="149" y="19"/>
                    <a:pt x="56" y="38"/>
                    <a:pt x="0" y="75"/>
                  </a:cubicBezTo>
                  <a:lnTo>
                    <a:pt x="36422" y="36496"/>
                  </a:lnTo>
                  <a:cubicBezTo>
                    <a:pt x="36440" y="36403"/>
                    <a:pt x="36477" y="36310"/>
                    <a:pt x="36496" y="36236"/>
                  </a:cubicBezTo>
                  <a:lnTo>
                    <a:pt x="242"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3"/>
            <p:cNvSpPr/>
            <p:nvPr/>
          </p:nvSpPr>
          <p:spPr>
            <a:xfrm>
              <a:off x="1295787" y="106530"/>
              <a:ext cx="1231165" cy="1230579"/>
            </a:xfrm>
            <a:custGeom>
              <a:avLst/>
              <a:gdLst/>
              <a:ahLst/>
              <a:cxnLst/>
              <a:rect l="l" t="t" r="r" b="b"/>
              <a:pathLst>
                <a:path w="37818" h="37800" extrusionOk="0">
                  <a:moveTo>
                    <a:pt x="261" y="1"/>
                  </a:moveTo>
                  <a:cubicBezTo>
                    <a:pt x="168" y="38"/>
                    <a:pt x="94" y="57"/>
                    <a:pt x="1" y="75"/>
                  </a:cubicBezTo>
                  <a:lnTo>
                    <a:pt x="37725" y="37799"/>
                  </a:lnTo>
                  <a:cubicBezTo>
                    <a:pt x="37762" y="37744"/>
                    <a:pt x="37781" y="37651"/>
                    <a:pt x="37818" y="37576"/>
                  </a:cubicBezTo>
                  <a:lnTo>
                    <a:pt x="261"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3"/>
            <p:cNvSpPr/>
            <p:nvPr/>
          </p:nvSpPr>
          <p:spPr>
            <a:xfrm>
              <a:off x="1239467" y="126551"/>
              <a:ext cx="1267496" cy="1266910"/>
            </a:xfrm>
            <a:custGeom>
              <a:avLst/>
              <a:gdLst/>
              <a:ahLst/>
              <a:cxnLst/>
              <a:rect l="l" t="t" r="r" b="b"/>
              <a:pathLst>
                <a:path w="38934" h="38916" extrusionOk="0">
                  <a:moveTo>
                    <a:pt x="242" y="0"/>
                  </a:moveTo>
                  <a:cubicBezTo>
                    <a:pt x="168" y="19"/>
                    <a:pt x="75" y="75"/>
                    <a:pt x="0" y="93"/>
                  </a:cubicBezTo>
                  <a:lnTo>
                    <a:pt x="38841" y="38915"/>
                  </a:lnTo>
                  <a:cubicBezTo>
                    <a:pt x="38878" y="38841"/>
                    <a:pt x="38897" y="38785"/>
                    <a:pt x="38934" y="38710"/>
                  </a:cubicBezTo>
                  <a:lnTo>
                    <a:pt x="242"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3"/>
            <p:cNvSpPr/>
            <p:nvPr/>
          </p:nvSpPr>
          <p:spPr>
            <a:xfrm>
              <a:off x="1186142" y="148949"/>
              <a:ext cx="1297805" cy="1299042"/>
            </a:xfrm>
            <a:custGeom>
              <a:avLst/>
              <a:gdLst/>
              <a:ahLst/>
              <a:cxnLst/>
              <a:rect l="l" t="t" r="r" b="b"/>
              <a:pathLst>
                <a:path w="39865" h="39903" extrusionOk="0">
                  <a:moveTo>
                    <a:pt x="224" y="1"/>
                  </a:moveTo>
                  <a:cubicBezTo>
                    <a:pt x="149" y="38"/>
                    <a:pt x="93" y="75"/>
                    <a:pt x="0" y="131"/>
                  </a:cubicBezTo>
                  <a:lnTo>
                    <a:pt x="39772" y="39902"/>
                  </a:lnTo>
                  <a:cubicBezTo>
                    <a:pt x="39790" y="39809"/>
                    <a:pt x="39846" y="39735"/>
                    <a:pt x="39865" y="39679"/>
                  </a:cubicBezTo>
                  <a:lnTo>
                    <a:pt x="224"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3"/>
            <p:cNvSpPr/>
            <p:nvPr/>
          </p:nvSpPr>
          <p:spPr>
            <a:xfrm>
              <a:off x="1135258" y="174993"/>
              <a:ext cx="1323849" cy="1323882"/>
            </a:xfrm>
            <a:custGeom>
              <a:avLst/>
              <a:gdLst/>
              <a:ahLst/>
              <a:cxnLst/>
              <a:rect l="l" t="t" r="r" b="b"/>
              <a:pathLst>
                <a:path w="40665" h="40666" extrusionOk="0">
                  <a:moveTo>
                    <a:pt x="205" y="1"/>
                  </a:moveTo>
                  <a:cubicBezTo>
                    <a:pt x="130" y="38"/>
                    <a:pt x="74" y="75"/>
                    <a:pt x="0" y="113"/>
                  </a:cubicBezTo>
                  <a:lnTo>
                    <a:pt x="40553" y="40665"/>
                  </a:lnTo>
                  <a:cubicBezTo>
                    <a:pt x="40572" y="40591"/>
                    <a:pt x="40609" y="40517"/>
                    <a:pt x="40665" y="40461"/>
                  </a:cubicBezTo>
                  <a:lnTo>
                    <a:pt x="205"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3"/>
            <p:cNvSpPr/>
            <p:nvPr/>
          </p:nvSpPr>
          <p:spPr>
            <a:xfrm>
              <a:off x="1086165" y="202893"/>
              <a:ext cx="1345075" cy="1344456"/>
            </a:xfrm>
            <a:custGeom>
              <a:avLst/>
              <a:gdLst/>
              <a:ahLst/>
              <a:cxnLst/>
              <a:rect l="l" t="t" r="r" b="b"/>
              <a:pathLst>
                <a:path w="41317" h="41298" extrusionOk="0">
                  <a:moveTo>
                    <a:pt x="205" y="0"/>
                  </a:moveTo>
                  <a:cubicBezTo>
                    <a:pt x="131" y="56"/>
                    <a:pt x="56" y="93"/>
                    <a:pt x="1" y="112"/>
                  </a:cubicBezTo>
                  <a:lnTo>
                    <a:pt x="41168" y="41297"/>
                  </a:lnTo>
                  <a:lnTo>
                    <a:pt x="41316" y="41093"/>
                  </a:lnTo>
                  <a:lnTo>
                    <a:pt x="205"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3"/>
            <p:cNvSpPr/>
            <p:nvPr/>
          </p:nvSpPr>
          <p:spPr>
            <a:xfrm>
              <a:off x="1040132" y="233169"/>
              <a:ext cx="1360799" cy="1360832"/>
            </a:xfrm>
            <a:custGeom>
              <a:avLst/>
              <a:gdLst/>
              <a:ahLst/>
              <a:cxnLst/>
              <a:rect l="l" t="t" r="r" b="b"/>
              <a:pathLst>
                <a:path w="41800" h="41801" extrusionOk="0">
                  <a:moveTo>
                    <a:pt x="205" y="1"/>
                  </a:moveTo>
                  <a:cubicBezTo>
                    <a:pt x="130" y="56"/>
                    <a:pt x="56" y="94"/>
                    <a:pt x="0" y="131"/>
                  </a:cubicBezTo>
                  <a:lnTo>
                    <a:pt x="41670" y="41800"/>
                  </a:lnTo>
                  <a:cubicBezTo>
                    <a:pt x="41707" y="41707"/>
                    <a:pt x="41744" y="41651"/>
                    <a:pt x="41800" y="41596"/>
                  </a:cubicBezTo>
                  <a:lnTo>
                    <a:pt x="205"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3"/>
            <p:cNvSpPr/>
            <p:nvPr/>
          </p:nvSpPr>
          <p:spPr>
            <a:xfrm>
              <a:off x="995890" y="265268"/>
              <a:ext cx="1372323" cy="1372356"/>
            </a:xfrm>
            <a:custGeom>
              <a:avLst/>
              <a:gdLst/>
              <a:ahLst/>
              <a:cxnLst/>
              <a:rect l="l" t="t" r="r" b="b"/>
              <a:pathLst>
                <a:path w="42154" h="42155" extrusionOk="0">
                  <a:moveTo>
                    <a:pt x="187" y="1"/>
                  </a:moveTo>
                  <a:cubicBezTo>
                    <a:pt x="112" y="38"/>
                    <a:pt x="75" y="94"/>
                    <a:pt x="1" y="131"/>
                  </a:cubicBezTo>
                  <a:lnTo>
                    <a:pt x="42005" y="42154"/>
                  </a:lnTo>
                  <a:cubicBezTo>
                    <a:pt x="42061" y="42080"/>
                    <a:pt x="42098" y="42024"/>
                    <a:pt x="42154" y="41968"/>
                  </a:cubicBezTo>
                  <a:lnTo>
                    <a:pt x="187"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3"/>
            <p:cNvSpPr/>
            <p:nvPr/>
          </p:nvSpPr>
          <p:spPr>
            <a:xfrm>
              <a:off x="954676" y="299809"/>
              <a:ext cx="1379616" cy="1380234"/>
            </a:xfrm>
            <a:custGeom>
              <a:avLst/>
              <a:gdLst/>
              <a:ahLst/>
              <a:cxnLst/>
              <a:rect l="l" t="t" r="r" b="b"/>
              <a:pathLst>
                <a:path w="42378" h="42397" extrusionOk="0">
                  <a:moveTo>
                    <a:pt x="168" y="1"/>
                  </a:moveTo>
                  <a:cubicBezTo>
                    <a:pt x="94" y="57"/>
                    <a:pt x="57" y="94"/>
                    <a:pt x="1" y="168"/>
                  </a:cubicBezTo>
                  <a:lnTo>
                    <a:pt x="42229" y="42396"/>
                  </a:lnTo>
                  <a:cubicBezTo>
                    <a:pt x="42247" y="42322"/>
                    <a:pt x="42303" y="42247"/>
                    <a:pt x="42378" y="42210"/>
                  </a:cubicBezTo>
                  <a:lnTo>
                    <a:pt x="168"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3"/>
            <p:cNvSpPr/>
            <p:nvPr/>
          </p:nvSpPr>
          <p:spPr>
            <a:xfrm>
              <a:off x="914698" y="336791"/>
              <a:ext cx="1382025" cy="1382611"/>
            </a:xfrm>
            <a:custGeom>
              <a:avLst/>
              <a:gdLst/>
              <a:ahLst/>
              <a:cxnLst/>
              <a:rect l="l" t="t" r="r" b="b"/>
              <a:pathLst>
                <a:path w="42452" h="42470" extrusionOk="0">
                  <a:moveTo>
                    <a:pt x="168" y="0"/>
                  </a:moveTo>
                  <a:lnTo>
                    <a:pt x="1" y="168"/>
                  </a:lnTo>
                  <a:lnTo>
                    <a:pt x="42303" y="42470"/>
                  </a:lnTo>
                  <a:cubicBezTo>
                    <a:pt x="42340" y="42395"/>
                    <a:pt x="42415" y="42340"/>
                    <a:pt x="42452" y="42284"/>
                  </a:cubicBezTo>
                  <a:lnTo>
                    <a:pt x="168"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3"/>
            <p:cNvSpPr/>
            <p:nvPr/>
          </p:nvSpPr>
          <p:spPr>
            <a:xfrm>
              <a:off x="877130" y="375564"/>
              <a:ext cx="1381439" cy="1380820"/>
            </a:xfrm>
            <a:custGeom>
              <a:avLst/>
              <a:gdLst/>
              <a:ahLst/>
              <a:cxnLst/>
              <a:rect l="l" t="t" r="r" b="b"/>
              <a:pathLst>
                <a:path w="42434" h="42415" extrusionOk="0">
                  <a:moveTo>
                    <a:pt x="150" y="0"/>
                  </a:moveTo>
                  <a:lnTo>
                    <a:pt x="1" y="168"/>
                  </a:lnTo>
                  <a:lnTo>
                    <a:pt x="42247" y="42414"/>
                  </a:lnTo>
                  <a:cubicBezTo>
                    <a:pt x="42303" y="42358"/>
                    <a:pt x="42359" y="42321"/>
                    <a:pt x="42433" y="42247"/>
                  </a:cubicBezTo>
                  <a:lnTo>
                    <a:pt x="150"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3"/>
            <p:cNvSpPr/>
            <p:nvPr/>
          </p:nvSpPr>
          <p:spPr>
            <a:xfrm>
              <a:off x="842003" y="416746"/>
              <a:ext cx="1375351" cy="1374765"/>
            </a:xfrm>
            <a:custGeom>
              <a:avLst/>
              <a:gdLst/>
              <a:ahLst/>
              <a:cxnLst/>
              <a:rect l="l" t="t" r="r" b="b"/>
              <a:pathLst>
                <a:path w="42247" h="42229" extrusionOk="0">
                  <a:moveTo>
                    <a:pt x="149" y="1"/>
                  </a:moveTo>
                  <a:cubicBezTo>
                    <a:pt x="93" y="56"/>
                    <a:pt x="56" y="112"/>
                    <a:pt x="0" y="187"/>
                  </a:cubicBezTo>
                  <a:lnTo>
                    <a:pt x="42061" y="42228"/>
                  </a:lnTo>
                  <a:cubicBezTo>
                    <a:pt x="42117" y="42191"/>
                    <a:pt x="42172" y="42154"/>
                    <a:pt x="42247" y="42098"/>
                  </a:cubicBezTo>
                  <a:lnTo>
                    <a:pt x="149"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3"/>
            <p:cNvSpPr/>
            <p:nvPr/>
          </p:nvSpPr>
          <p:spPr>
            <a:xfrm>
              <a:off x="808666" y="459751"/>
              <a:ext cx="1365682" cy="1365682"/>
            </a:xfrm>
            <a:custGeom>
              <a:avLst/>
              <a:gdLst/>
              <a:ahLst/>
              <a:cxnLst/>
              <a:rect l="l" t="t" r="r" b="b"/>
              <a:pathLst>
                <a:path w="41950" h="41950" extrusionOk="0">
                  <a:moveTo>
                    <a:pt x="150" y="1"/>
                  </a:moveTo>
                  <a:cubicBezTo>
                    <a:pt x="94" y="75"/>
                    <a:pt x="57" y="113"/>
                    <a:pt x="1" y="187"/>
                  </a:cubicBezTo>
                  <a:lnTo>
                    <a:pt x="41763" y="41950"/>
                  </a:lnTo>
                  <a:cubicBezTo>
                    <a:pt x="41801" y="41894"/>
                    <a:pt x="41875" y="41838"/>
                    <a:pt x="41950" y="41801"/>
                  </a:cubicBezTo>
                  <a:lnTo>
                    <a:pt x="150"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3"/>
            <p:cNvSpPr/>
            <p:nvPr/>
          </p:nvSpPr>
          <p:spPr>
            <a:xfrm>
              <a:off x="777186" y="505198"/>
              <a:ext cx="1351716" cy="1351749"/>
            </a:xfrm>
            <a:custGeom>
              <a:avLst/>
              <a:gdLst/>
              <a:ahLst/>
              <a:cxnLst/>
              <a:rect l="l" t="t" r="r" b="b"/>
              <a:pathLst>
                <a:path w="41521" h="41522" extrusionOk="0">
                  <a:moveTo>
                    <a:pt x="130" y="1"/>
                  </a:moveTo>
                  <a:lnTo>
                    <a:pt x="0" y="206"/>
                  </a:lnTo>
                  <a:lnTo>
                    <a:pt x="41316" y="41521"/>
                  </a:lnTo>
                  <a:cubicBezTo>
                    <a:pt x="41372" y="41447"/>
                    <a:pt x="41446" y="41410"/>
                    <a:pt x="41521" y="41354"/>
                  </a:cubicBezTo>
                  <a:lnTo>
                    <a:pt x="130"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3"/>
            <p:cNvSpPr/>
            <p:nvPr/>
          </p:nvSpPr>
          <p:spPr>
            <a:xfrm>
              <a:off x="748700" y="553087"/>
              <a:ext cx="1332346" cy="1331727"/>
            </a:xfrm>
            <a:custGeom>
              <a:avLst/>
              <a:gdLst/>
              <a:ahLst/>
              <a:cxnLst/>
              <a:rect l="l" t="t" r="r" b="b"/>
              <a:pathLst>
                <a:path w="40926" h="40907" extrusionOk="0">
                  <a:moveTo>
                    <a:pt x="131" y="0"/>
                  </a:moveTo>
                  <a:cubicBezTo>
                    <a:pt x="75" y="56"/>
                    <a:pt x="56" y="130"/>
                    <a:pt x="0" y="205"/>
                  </a:cubicBezTo>
                  <a:lnTo>
                    <a:pt x="40721" y="40907"/>
                  </a:lnTo>
                  <a:cubicBezTo>
                    <a:pt x="40795" y="40869"/>
                    <a:pt x="40851" y="40813"/>
                    <a:pt x="40925" y="40795"/>
                  </a:cubicBezTo>
                  <a:lnTo>
                    <a:pt x="131"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3"/>
            <p:cNvSpPr/>
            <p:nvPr/>
          </p:nvSpPr>
          <p:spPr>
            <a:xfrm>
              <a:off x="722656" y="602766"/>
              <a:ext cx="1308711" cy="1308092"/>
            </a:xfrm>
            <a:custGeom>
              <a:avLst/>
              <a:gdLst/>
              <a:ahLst/>
              <a:cxnLst/>
              <a:rect l="l" t="t" r="r" b="b"/>
              <a:pathLst>
                <a:path w="40200" h="40181" extrusionOk="0">
                  <a:moveTo>
                    <a:pt x="112" y="0"/>
                  </a:moveTo>
                  <a:cubicBezTo>
                    <a:pt x="56" y="75"/>
                    <a:pt x="37" y="149"/>
                    <a:pt x="0" y="205"/>
                  </a:cubicBezTo>
                  <a:lnTo>
                    <a:pt x="39957" y="40181"/>
                  </a:lnTo>
                  <a:cubicBezTo>
                    <a:pt x="40032" y="40162"/>
                    <a:pt x="40125" y="40125"/>
                    <a:pt x="40199" y="40088"/>
                  </a:cubicBezTo>
                  <a:lnTo>
                    <a:pt x="112"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3"/>
            <p:cNvSpPr/>
            <p:nvPr/>
          </p:nvSpPr>
          <p:spPr>
            <a:xfrm>
              <a:off x="699021" y="654854"/>
              <a:ext cx="1279021" cy="1280258"/>
            </a:xfrm>
            <a:custGeom>
              <a:avLst/>
              <a:gdLst/>
              <a:ahLst/>
              <a:cxnLst/>
              <a:rect l="l" t="t" r="r" b="b"/>
              <a:pathLst>
                <a:path w="39288" h="39326" extrusionOk="0">
                  <a:moveTo>
                    <a:pt x="93" y="1"/>
                  </a:moveTo>
                  <a:cubicBezTo>
                    <a:pt x="75" y="75"/>
                    <a:pt x="19" y="168"/>
                    <a:pt x="0" y="243"/>
                  </a:cubicBezTo>
                  <a:lnTo>
                    <a:pt x="39083" y="39325"/>
                  </a:lnTo>
                  <a:cubicBezTo>
                    <a:pt x="39157" y="39307"/>
                    <a:pt x="39213" y="39251"/>
                    <a:pt x="39288" y="39232"/>
                  </a:cubicBezTo>
                  <a:lnTo>
                    <a:pt x="93"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3"/>
            <p:cNvSpPr/>
            <p:nvPr/>
          </p:nvSpPr>
          <p:spPr>
            <a:xfrm>
              <a:off x="677209" y="710588"/>
              <a:ext cx="1245717" cy="1245099"/>
            </a:xfrm>
            <a:custGeom>
              <a:avLst/>
              <a:gdLst/>
              <a:ahLst/>
              <a:cxnLst/>
              <a:rect l="l" t="t" r="r" b="b"/>
              <a:pathLst>
                <a:path w="38265" h="38246" extrusionOk="0">
                  <a:moveTo>
                    <a:pt x="93" y="1"/>
                  </a:moveTo>
                  <a:cubicBezTo>
                    <a:pt x="56" y="57"/>
                    <a:pt x="37" y="150"/>
                    <a:pt x="0" y="224"/>
                  </a:cubicBezTo>
                  <a:lnTo>
                    <a:pt x="38003" y="38246"/>
                  </a:lnTo>
                  <a:cubicBezTo>
                    <a:pt x="38097" y="38246"/>
                    <a:pt x="38190" y="38190"/>
                    <a:pt x="38264" y="38172"/>
                  </a:cubicBezTo>
                  <a:lnTo>
                    <a:pt x="93"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3"/>
            <p:cNvSpPr/>
            <p:nvPr/>
          </p:nvSpPr>
          <p:spPr>
            <a:xfrm>
              <a:off x="659630" y="768764"/>
              <a:ext cx="1205707" cy="1205707"/>
            </a:xfrm>
            <a:custGeom>
              <a:avLst/>
              <a:gdLst/>
              <a:ahLst/>
              <a:cxnLst/>
              <a:rect l="l" t="t" r="r" b="b"/>
              <a:pathLst>
                <a:path w="37036" h="37036" extrusionOk="0">
                  <a:moveTo>
                    <a:pt x="75" y="0"/>
                  </a:moveTo>
                  <a:cubicBezTo>
                    <a:pt x="38" y="94"/>
                    <a:pt x="19" y="168"/>
                    <a:pt x="1" y="261"/>
                  </a:cubicBezTo>
                  <a:lnTo>
                    <a:pt x="36775" y="37036"/>
                  </a:lnTo>
                  <a:cubicBezTo>
                    <a:pt x="36850" y="37017"/>
                    <a:pt x="36943" y="36980"/>
                    <a:pt x="37036" y="36961"/>
                  </a:cubicBezTo>
                  <a:lnTo>
                    <a:pt x="75"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3"/>
            <p:cNvSpPr/>
            <p:nvPr/>
          </p:nvSpPr>
          <p:spPr>
            <a:xfrm>
              <a:off x="644492" y="829967"/>
              <a:ext cx="1158470" cy="1159056"/>
            </a:xfrm>
            <a:custGeom>
              <a:avLst/>
              <a:gdLst/>
              <a:ahLst/>
              <a:cxnLst/>
              <a:rect l="l" t="t" r="r" b="b"/>
              <a:pathLst>
                <a:path w="35585" h="35603" extrusionOk="0">
                  <a:moveTo>
                    <a:pt x="75" y="0"/>
                  </a:moveTo>
                  <a:lnTo>
                    <a:pt x="0" y="279"/>
                  </a:lnTo>
                  <a:lnTo>
                    <a:pt x="35342" y="35603"/>
                  </a:lnTo>
                  <a:cubicBezTo>
                    <a:pt x="35417" y="35603"/>
                    <a:pt x="35528" y="35565"/>
                    <a:pt x="35584" y="35547"/>
                  </a:cubicBezTo>
                  <a:lnTo>
                    <a:pt x="75"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3"/>
            <p:cNvSpPr/>
            <p:nvPr/>
          </p:nvSpPr>
          <p:spPr>
            <a:xfrm>
              <a:off x="632967" y="895402"/>
              <a:ext cx="1105763" cy="1103907"/>
            </a:xfrm>
            <a:custGeom>
              <a:avLst/>
              <a:gdLst/>
              <a:ahLst/>
              <a:cxnLst/>
              <a:rect l="l" t="t" r="r" b="b"/>
              <a:pathLst>
                <a:path w="33966" h="33909" extrusionOk="0">
                  <a:moveTo>
                    <a:pt x="56" y="0"/>
                  </a:moveTo>
                  <a:cubicBezTo>
                    <a:pt x="19" y="93"/>
                    <a:pt x="19" y="186"/>
                    <a:pt x="1" y="279"/>
                  </a:cubicBezTo>
                  <a:lnTo>
                    <a:pt x="33649" y="33909"/>
                  </a:lnTo>
                  <a:cubicBezTo>
                    <a:pt x="33761" y="33909"/>
                    <a:pt x="33854" y="33909"/>
                    <a:pt x="33965" y="33890"/>
                  </a:cubicBezTo>
                  <a:lnTo>
                    <a:pt x="56"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3"/>
            <p:cNvSpPr/>
            <p:nvPr/>
          </p:nvSpPr>
          <p:spPr>
            <a:xfrm>
              <a:off x="626293" y="963866"/>
              <a:ext cx="1042769" cy="1042672"/>
            </a:xfrm>
            <a:custGeom>
              <a:avLst/>
              <a:gdLst/>
              <a:ahLst/>
              <a:cxnLst/>
              <a:rect l="l" t="t" r="r" b="b"/>
              <a:pathLst>
                <a:path w="32031" h="32028" extrusionOk="0">
                  <a:moveTo>
                    <a:pt x="20" y="0"/>
                  </a:moveTo>
                  <a:cubicBezTo>
                    <a:pt x="20" y="93"/>
                    <a:pt x="1" y="223"/>
                    <a:pt x="1" y="317"/>
                  </a:cubicBezTo>
                  <a:lnTo>
                    <a:pt x="31714" y="32011"/>
                  </a:lnTo>
                  <a:cubicBezTo>
                    <a:pt x="31751" y="32023"/>
                    <a:pt x="31788" y="32027"/>
                    <a:pt x="31825" y="32027"/>
                  </a:cubicBezTo>
                  <a:cubicBezTo>
                    <a:pt x="31898" y="32027"/>
                    <a:pt x="31968" y="32011"/>
                    <a:pt x="32030" y="32011"/>
                  </a:cubicBezTo>
                  <a:lnTo>
                    <a:pt x="20"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3"/>
            <p:cNvSpPr/>
            <p:nvPr/>
          </p:nvSpPr>
          <p:spPr>
            <a:xfrm>
              <a:off x="624503" y="1038384"/>
              <a:ext cx="970627" cy="970041"/>
            </a:xfrm>
            <a:custGeom>
              <a:avLst/>
              <a:gdLst/>
              <a:ahLst/>
              <a:cxnLst/>
              <a:rect l="l" t="t" r="r" b="b"/>
              <a:pathLst>
                <a:path w="29815" h="29797" extrusionOk="0">
                  <a:moveTo>
                    <a:pt x="0" y="0"/>
                  </a:moveTo>
                  <a:lnTo>
                    <a:pt x="0" y="317"/>
                  </a:lnTo>
                  <a:lnTo>
                    <a:pt x="29480" y="29796"/>
                  </a:lnTo>
                  <a:lnTo>
                    <a:pt x="29815" y="29796"/>
                  </a:lnTo>
                  <a:lnTo>
                    <a:pt x="0"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3"/>
            <p:cNvSpPr/>
            <p:nvPr/>
          </p:nvSpPr>
          <p:spPr>
            <a:xfrm>
              <a:off x="628116" y="1118339"/>
              <a:ext cx="886440" cy="886440"/>
            </a:xfrm>
            <a:custGeom>
              <a:avLst/>
              <a:gdLst/>
              <a:ahLst/>
              <a:cxnLst/>
              <a:rect l="l" t="t" r="r" b="b"/>
              <a:pathLst>
                <a:path w="27229" h="27229" extrusionOk="0">
                  <a:moveTo>
                    <a:pt x="1" y="1"/>
                  </a:moveTo>
                  <a:lnTo>
                    <a:pt x="1" y="1"/>
                  </a:lnTo>
                  <a:cubicBezTo>
                    <a:pt x="19" y="150"/>
                    <a:pt x="38" y="261"/>
                    <a:pt x="38" y="373"/>
                  </a:cubicBezTo>
                  <a:lnTo>
                    <a:pt x="26856" y="27210"/>
                  </a:lnTo>
                  <a:cubicBezTo>
                    <a:pt x="26968" y="27228"/>
                    <a:pt x="27079" y="27228"/>
                    <a:pt x="27228" y="27228"/>
                  </a:cubicBezTo>
                  <a:lnTo>
                    <a:pt x="1"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3"/>
            <p:cNvSpPr/>
            <p:nvPr/>
          </p:nvSpPr>
          <p:spPr>
            <a:xfrm>
              <a:off x="639641" y="1207410"/>
              <a:ext cx="786464" cy="785845"/>
            </a:xfrm>
            <a:custGeom>
              <a:avLst/>
              <a:gdLst/>
              <a:ahLst/>
              <a:cxnLst/>
              <a:rect l="l" t="t" r="r" b="b"/>
              <a:pathLst>
                <a:path w="24158" h="24139" extrusionOk="0">
                  <a:moveTo>
                    <a:pt x="0" y="1"/>
                  </a:moveTo>
                  <a:lnTo>
                    <a:pt x="0" y="1"/>
                  </a:lnTo>
                  <a:cubicBezTo>
                    <a:pt x="38" y="131"/>
                    <a:pt x="56" y="280"/>
                    <a:pt x="75" y="392"/>
                  </a:cubicBezTo>
                  <a:lnTo>
                    <a:pt x="23766" y="24064"/>
                  </a:lnTo>
                  <a:cubicBezTo>
                    <a:pt x="23897" y="24102"/>
                    <a:pt x="24046" y="24120"/>
                    <a:pt x="24157" y="24139"/>
                  </a:cubicBezTo>
                  <a:lnTo>
                    <a:pt x="0"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3"/>
            <p:cNvSpPr/>
            <p:nvPr/>
          </p:nvSpPr>
          <p:spPr>
            <a:xfrm>
              <a:off x="663276" y="1306767"/>
              <a:ext cx="662852" cy="662885"/>
            </a:xfrm>
            <a:custGeom>
              <a:avLst/>
              <a:gdLst/>
              <a:ahLst/>
              <a:cxnLst/>
              <a:rect l="l" t="t" r="r" b="b"/>
              <a:pathLst>
                <a:path w="20361" h="20362" extrusionOk="0">
                  <a:moveTo>
                    <a:pt x="0" y="1"/>
                  </a:moveTo>
                  <a:lnTo>
                    <a:pt x="0" y="1"/>
                  </a:lnTo>
                  <a:cubicBezTo>
                    <a:pt x="56" y="168"/>
                    <a:pt x="93" y="336"/>
                    <a:pt x="130" y="466"/>
                  </a:cubicBezTo>
                  <a:lnTo>
                    <a:pt x="19895" y="20231"/>
                  </a:lnTo>
                  <a:cubicBezTo>
                    <a:pt x="20063" y="20268"/>
                    <a:pt x="20193" y="20324"/>
                    <a:pt x="20360" y="20361"/>
                  </a:cubicBezTo>
                  <a:lnTo>
                    <a:pt x="0"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3"/>
            <p:cNvSpPr/>
            <p:nvPr/>
          </p:nvSpPr>
          <p:spPr>
            <a:xfrm>
              <a:off x="706899" y="1427970"/>
              <a:ext cx="498645" cy="498645"/>
            </a:xfrm>
            <a:custGeom>
              <a:avLst/>
              <a:gdLst/>
              <a:ahLst/>
              <a:cxnLst/>
              <a:rect l="l" t="t" r="r" b="b"/>
              <a:pathLst>
                <a:path w="15317" h="15317" extrusionOk="0">
                  <a:moveTo>
                    <a:pt x="0" y="0"/>
                  </a:moveTo>
                  <a:lnTo>
                    <a:pt x="0" y="0"/>
                  </a:lnTo>
                  <a:cubicBezTo>
                    <a:pt x="112" y="205"/>
                    <a:pt x="186" y="409"/>
                    <a:pt x="298" y="614"/>
                  </a:cubicBezTo>
                  <a:lnTo>
                    <a:pt x="14721" y="15038"/>
                  </a:lnTo>
                  <a:cubicBezTo>
                    <a:pt x="14926" y="15131"/>
                    <a:pt x="15112" y="15224"/>
                    <a:pt x="15317" y="15317"/>
                  </a:cubicBezTo>
                  <a:lnTo>
                    <a:pt x="0" y="0"/>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3"/>
            <p:cNvSpPr/>
            <p:nvPr/>
          </p:nvSpPr>
          <p:spPr>
            <a:xfrm>
              <a:off x="811694" y="1609106"/>
              <a:ext cx="211510" cy="211477"/>
            </a:xfrm>
            <a:custGeom>
              <a:avLst/>
              <a:gdLst/>
              <a:ahLst/>
              <a:cxnLst/>
              <a:rect l="l" t="t" r="r" b="b"/>
              <a:pathLst>
                <a:path w="6497" h="6496" extrusionOk="0">
                  <a:moveTo>
                    <a:pt x="1" y="1"/>
                  </a:moveTo>
                  <a:cubicBezTo>
                    <a:pt x="392" y="540"/>
                    <a:pt x="801" y="1061"/>
                    <a:pt x="1211" y="1545"/>
                  </a:cubicBezTo>
                  <a:lnTo>
                    <a:pt x="4989" y="5305"/>
                  </a:lnTo>
                  <a:cubicBezTo>
                    <a:pt x="5472" y="5733"/>
                    <a:pt x="5975" y="6124"/>
                    <a:pt x="6496" y="6496"/>
                  </a:cubicBezTo>
                  <a:lnTo>
                    <a:pt x="1" y="1"/>
                  </a:lnTo>
                  <a:close/>
                </a:path>
              </a:pathLst>
            </a:custGeom>
            <a:solidFill>
              <a:schemeClr val="accent5"/>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 name="Google Shape;1028;p33"/>
          <p:cNvSpPr/>
          <p:nvPr/>
        </p:nvSpPr>
        <p:spPr>
          <a:xfrm rot="-10641324">
            <a:off x="-2521182" y="-713393"/>
            <a:ext cx="13272138" cy="2257180"/>
          </a:xfrm>
          <a:custGeom>
            <a:avLst/>
            <a:gdLst/>
            <a:ahLst/>
            <a:cxnLst/>
            <a:rect l="l" t="t" r="r" b="b"/>
            <a:pathLst>
              <a:path w="203789" h="69335" extrusionOk="0">
                <a:moveTo>
                  <a:pt x="172317" y="1"/>
                </a:moveTo>
                <a:cubicBezTo>
                  <a:pt x="159938" y="1"/>
                  <a:pt x="151290" y="8761"/>
                  <a:pt x="153912" y="26325"/>
                </a:cubicBezTo>
                <a:cubicBezTo>
                  <a:pt x="155535" y="37128"/>
                  <a:pt x="149594" y="41109"/>
                  <a:pt x="141160" y="41109"/>
                </a:cubicBezTo>
                <a:cubicBezTo>
                  <a:pt x="133061" y="41109"/>
                  <a:pt x="122662" y="37438"/>
                  <a:pt x="114457" y="32615"/>
                </a:cubicBezTo>
                <a:cubicBezTo>
                  <a:pt x="108557" y="29147"/>
                  <a:pt x="102960" y="27661"/>
                  <a:pt x="97863" y="27661"/>
                </a:cubicBezTo>
                <a:cubicBezTo>
                  <a:pt x="88491" y="27661"/>
                  <a:pt x="80813" y="32688"/>
                  <a:pt x="76063" y="39668"/>
                </a:cubicBezTo>
                <a:cubicBezTo>
                  <a:pt x="72714" y="44612"/>
                  <a:pt x="66870" y="47709"/>
                  <a:pt x="60247" y="47709"/>
                </a:cubicBezTo>
                <a:cubicBezTo>
                  <a:pt x="52407" y="47709"/>
                  <a:pt x="43474" y="43369"/>
                  <a:pt x="36292" y="32615"/>
                </a:cubicBezTo>
                <a:cubicBezTo>
                  <a:pt x="30414" y="23820"/>
                  <a:pt x="22624" y="21370"/>
                  <a:pt x="15768" y="21370"/>
                </a:cubicBezTo>
                <a:cubicBezTo>
                  <a:pt x="7145" y="21370"/>
                  <a:pt x="1" y="25245"/>
                  <a:pt x="1" y="25245"/>
                </a:cubicBezTo>
                <a:lnTo>
                  <a:pt x="1" y="69334"/>
                </a:lnTo>
                <a:lnTo>
                  <a:pt x="203789" y="69334"/>
                </a:lnTo>
                <a:lnTo>
                  <a:pt x="203789" y="14209"/>
                </a:lnTo>
                <a:cubicBezTo>
                  <a:pt x="203789" y="14209"/>
                  <a:pt x="196810" y="5480"/>
                  <a:pt x="180414" y="1126"/>
                </a:cubicBezTo>
                <a:cubicBezTo>
                  <a:pt x="177599" y="376"/>
                  <a:pt x="174878" y="1"/>
                  <a:pt x="172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3"/>
          <p:cNvSpPr/>
          <p:nvPr/>
        </p:nvSpPr>
        <p:spPr>
          <a:xfrm flipH="1">
            <a:off x="1086691" y="4111750"/>
            <a:ext cx="9561417" cy="2067175"/>
          </a:xfrm>
          <a:custGeom>
            <a:avLst/>
            <a:gdLst/>
            <a:ahLst/>
            <a:cxnLst/>
            <a:rect l="l" t="t" r="r" b="b"/>
            <a:pathLst>
              <a:path w="164916" h="54335" extrusionOk="0">
                <a:moveTo>
                  <a:pt x="37882" y="1"/>
                </a:moveTo>
                <a:cubicBezTo>
                  <a:pt x="35111" y="1"/>
                  <a:pt x="32343" y="342"/>
                  <a:pt x="29655" y="963"/>
                </a:cubicBezTo>
                <a:cubicBezTo>
                  <a:pt x="25219" y="1997"/>
                  <a:pt x="20816" y="3498"/>
                  <a:pt x="16913" y="5900"/>
                </a:cubicBezTo>
                <a:cubicBezTo>
                  <a:pt x="16513" y="6134"/>
                  <a:pt x="16079" y="6434"/>
                  <a:pt x="15679" y="6667"/>
                </a:cubicBezTo>
                <a:cubicBezTo>
                  <a:pt x="12376" y="8802"/>
                  <a:pt x="9508" y="11471"/>
                  <a:pt x="6505" y="13939"/>
                </a:cubicBezTo>
                <a:cubicBezTo>
                  <a:pt x="1" y="19276"/>
                  <a:pt x="4771" y="48697"/>
                  <a:pt x="6105" y="48797"/>
                </a:cubicBezTo>
                <a:cubicBezTo>
                  <a:pt x="8868" y="48982"/>
                  <a:pt x="11654" y="49062"/>
                  <a:pt x="14458" y="49062"/>
                </a:cubicBezTo>
                <a:cubicBezTo>
                  <a:pt x="33634" y="49062"/>
                  <a:pt x="53616" y="45301"/>
                  <a:pt x="72686" y="45301"/>
                </a:cubicBezTo>
                <a:cubicBezTo>
                  <a:pt x="74047" y="45301"/>
                  <a:pt x="75404" y="45321"/>
                  <a:pt x="76756" y="45362"/>
                </a:cubicBezTo>
                <a:cubicBezTo>
                  <a:pt x="80492" y="45462"/>
                  <a:pt x="80959" y="54201"/>
                  <a:pt x="84728" y="54335"/>
                </a:cubicBezTo>
                <a:lnTo>
                  <a:pt x="106777" y="45929"/>
                </a:lnTo>
                <a:cubicBezTo>
                  <a:pt x="106777" y="45929"/>
                  <a:pt x="144304" y="52200"/>
                  <a:pt x="159648" y="52667"/>
                </a:cubicBezTo>
                <a:cubicBezTo>
                  <a:pt x="159663" y="52667"/>
                  <a:pt x="159679" y="52668"/>
                  <a:pt x="159694" y="52668"/>
                </a:cubicBezTo>
                <a:cubicBezTo>
                  <a:pt x="164190" y="52668"/>
                  <a:pt x="164915" y="28148"/>
                  <a:pt x="163951" y="27649"/>
                </a:cubicBezTo>
                <a:cubicBezTo>
                  <a:pt x="154077" y="22746"/>
                  <a:pt x="143770" y="18643"/>
                  <a:pt x="133162" y="15440"/>
                </a:cubicBezTo>
                <a:cubicBezTo>
                  <a:pt x="129579" y="14340"/>
                  <a:pt x="125839" y="13337"/>
                  <a:pt x="122122" y="13337"/>
                </a:cubicBezTo>
                <a:cubicBezTo>
                  <a:pt x="120995" y="13337"/>
                  <a:pt x="119870" y="13429"/>
                  <a:pt x="118752" y="13639"/>
                </a:cubicBezTo>
                <a:cubicBezTo>
                  <a:pt x="115450" y="14273"/>
                  <a:pt x="112414" y="15907"/>
                  <a:pt x="109412" y="17475"/>
                </a:cubicBezTo>
                <a:cubicBezTo>
                  <a:pt x="105443" y="19610"/>
                  <a:pt x="101540" y="21678"/>
                  <a:pt x="97570" y="23813"/>
                </a:cubicBezTo>
                <a:cubicBezTo>
                  <a:pt x="95436" y="24947"/>
                  <a:pt x="93201" y="26115"/>
                  <a:pt x="90766" y="26115"/>
                </a:cubicBezTo>
                <a:cubicBezTo>
                  <a:pt x="89398" y="26115"/>
                  <a:pt x="88030" y="25748"/>
                  <a:pt x="86729" y="25281"/>
                </a:cubicBezTo>
                <a:cubicBezTo>
                  <a:pt x="71285" y="19810"/>
                  <a:pt x="60677" y="4266"/>
                  <a:pt x="44699" y="730"/>
                </a:cubicBezTo>
                <a:cubicBezTo>
                  <a:pt x="42453" y="232"/>
                  <a:pt x="40167" y="1"/>
                  <a:pt x="37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3"/>
          <p:cNvSpPr/>
          <p:nvPr/>
        </p:nvSpPr>
        <p:spPr>
          <a:xfrm flipH="1">
            <a:off x="4139109" y="1532913"/>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3"/>
          <p:cNvSpPr/>
          <p:nvPr/>
        </p:nvSpPr>
        <p:spPr>
          <a:xfrm flipH="1">
            <a:off x="8007121" y="3535388"/>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35"/>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39"/>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lt1"/>
        </a:solidFill>
        <a:effectLst/>
      </p:bgPr>
    </p:bg>
    <p:spTree>
      <p:nvGrpSpPr>
        <p:cNvPr id="1" name="Shape 162"/>
        <p:cNvGrpSpPr/>
        <p:nvPr/>
      </p:nvGrpSpPr>
      <p:grpSpPr>
        <a:xfrm>
          <a:off x="0" y="0"/>
          <a:ext cx="0" cy="0"/>
          <a:chOff x="0" y="0"/>
          <a:chExt cx="0" cy="0"/>
        </a:xfrm>
      </p:grpSpPr>
      <p:sp>
        <p:nvSpPr>
          <p:cNvPr id="163" name="Google Shape;163;p5"/>
          <p:cNvSpPr/>
          <p:nvPr/>
        </p:nvSpPr>
        <p:spPr>
          <a:xfrm flipH="1">
            <a:off x="5415881" y="-302775"/>
            <a:ext cx="5119595" cy="2126655"/>
          </a:xfrm>
          <a:custGeom>
            <a:avLst/>
            <a:gdLst/>
            <a:ahLst/>
            <a:cxnLst/>
            <a:rect l="l" t="t" r="r" b="b"/>
            <a:pathLst>
              <a:path w="109358" h="65325" extrusionOk="0">
                <a:moveTo>
                  <a:pt x="0" y="50845"/>
                </a:moveTo>
                <a:cubicBezTo>
                  <a:pt x="0" y="50845"/>
                  <a:pt x="12451" y="65325"/>
                  <a:pt x="29331" y="56615"/>
                </a:cubicBezTo>
                <a:cubicBezTo>
                  <a:pt x="41893" y="50157"/>
                  <a:pt x="34579" y="33761"/>
                  <a:pt x="41204" y="20845"/>
                </a:cubicBezTo>
                <a:cubicBezTo>
                  <a:pt x="47830" y="7929"/>
                  <a:pt x="63426" y="10795"/>
                  <a:pt x="72601" y="22241"/>
                </a:cubicBezTo>
                <a:cubicBezTo>
                  <a:pt x="83767" y="36180"/>
                  <a:pt x="109357" y="29480"/>
                  <a:pt x="108892" y="1"/>
                </a:cubicBez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5"/>
          <p:cNvSpPr/>
          <p:nvPr/>
        </p:nvSpPr>
        <p:spPr>
          <a:xfrm>
            <a:off x="-2064134" y="3471900"/>
            <a:ext cx="13272268" cy="2257201"/>
          </a:xfrm>
          <a:custGeom>
            <a:avLst/>
            <a:gdLst/>
            <a:ahLst/>
            <a:cxnLst/>
            <a:rect l="l" t="t" r="r" b="b"/>
            <a:pathLst>
              <a:path w="203789" h="69335" extrusionOk="0">
                <a:moveTo>
                  <a:pt x="172317" y="1"/>
                </a:moveTo>
                <a:cubicBezTo>
                  <a:pt x="159938" y="1"/>
                  <a:pt x="151290" y="8761"/>
                  <a:pt x="153912" y="26325"/>
                </a:cubicBezTo>
                <a:cubicBezTo>
                  <a:pt x="155535" y="37128"/>
                  <a:pt x="149594" y="41109"/>
                  <a:pt x="141160" y="41109"/>
                </a:cubicBezTo>
                <a:cubicBezTo>
                  <a:pt x="133061" y="41109"/>
                  <a:pt x="122662" y="37438"/>
                  <a:pt x="114457" y="32615"/>
                </a:cubicBezTo>
                <a:cubicBezTo>
                  <a:pt x="108557" y="29147"/>
                  <a:pt x="102960" y="27661"/>
                  <a:pt x="97863" y="27661"/>
                </a:cubicBezTo>
                <a:cubicBezTo>
                  <a:pt x="88491" y="27661"/>
                  <a:pt x="80813" y="32688"/>
                  <a:pt x="76063" y="39668"/>
                </a:cubicBezTo>
                <a:cubicBezTo>
                  <a:pt x="72714" y="44612"/>
                  <a:pt x="66870" y="47709"/>
                  <a:pt x="60247" y="47709"/>
                </a:cubicBezTo>
                <a:cubicBezTo>
                  <a:pt x="52407" y="47709"/>
                  <a:pt x="43474" y="43369"/>
                  <a:pt x="36292" y="32615"/>
                </a:cubicBezTo>
                <a:cubicBezTo>
                  <a:pt x="30414" y="23820"/>
                  <a:pt x="22624" y="21370"/>
                  <a:pt x="15768" y="21370"/>
                </a:cubicBezTo>
                <a:cubicBezTo>
                  <a:pt x="7145" y="21370"/>
                  <a:pt x="1" y="25245"/>
                  <a:pt x="1" y="25245"/>
                </a:cubicBezTo>
                <a:lnTo>
                  <a:pt x="1" y="69334"/>
                </a:lnTo>
                <a:lnTo>
                  <a:pt x="203789" y="69334"/>
                </a:lnTo>
                <a:lnTo>
                  <a:pt x="203789" y="14209"/>
                </a:lnTo>
                <a:cubicBezTo>
                  <a:pt x="203789" y="14209"/>
                  <a:pt x="196810" y="5480"/>
                  <a:pt x="180414" y="1126"/>
                </a:cubicBezTo>
                <a:cubicBezTo>
                  <a:pt x="177599" y="376"/>
                  <a:pt x="174878" y="1"/>
                  <a:pt x="1723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5"/>
          <p:cNvSpPr/>
          <p:nvPr/>
        </p:nvSpPr>
        <p:spPr>
          <a:xfrm>
            <a:off x="539991" y="3915688"/>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a:off x="2052591" y="188675"/>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 name="Google Shape;167;p5"/>
          <p:cNvGrpSpPr/>
          <p:nvPr/>
        </p:nvGrpSpPr>
        <p:grpSpPr>
          <a:xfrm>
            <a:off x="-973660" y="719990"/>
            <a:ext cx="1947310" cy="1947310"/>
            <a:chOff x="624503" y="61115"/>
            <a:chExt cx="1947310" cy="1947310"/>
          </a:xfrm>
        </p:grpSpPr>
        <p:sp>
          <p:nvSpPr>
            <p:cNvPr id="168" name="Google Shape;168;p5"/>
            <p:cNvSpPr/>
            <p:nvPr/>
          </p:nvSpPr>
          <p:spPr>
            <a:xfrm>
              <a:off x="2048296" y="171379"/>
              <a:ext cx="413839" cy="413221"/>
            </a:xfrm>
            <a:custGeom>
              <a:avLst/>
              <a:gdLst/>
              <a:ahLst/>
              <a:cxnLst/>
              <a:rect l="l" t="t" r="r" b="b"/>
              <a:pathLst>
                <a:path w="12712" h="12693" extrusionOk="0">
                  <a:moveTo>
                    <a:pt x="0" y="0"/>
                  </a:moveTo>
                  <a:lnTo>
                    <a:pt x="12712" y="12693"/>
                  </a:lnTo>
                  <a:cubicBezTo>
                    <a:pt x="12600" y="12469"/>
                    <a:pt x="12451" y="12228"/>
                    <a:pt x="12339" y="12004"/>
                  </a:cubicBezTo>
                  <a:lnTo>
                    <a:pt x="726" y="391"/>
                  </a:lnTo>
                  <a:cubicBezTo>
                    <a:pt x="503" y="242"/>
                    <a:pt x="261" y="131"/>
                    <a:pt x="0"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5"/>
            <p:cNvSpPr/>
            <p:nvPr/>
          </p:nvSpPr>
          <p:spPr>
            <a:xfrm>
              <a:off x="1913778" y="112617"/>
              <a:ext cx="605914" cy="605881"/>
            </a:xfrm>
            <a:custGeom>
              <a:avLst/>
              <a:gdLst/>
              <a:ahLst/>
              <a:cxnLst/>
              <a:rect l="l" t="t" r="r" b="b"/>
              <a:pathLst>
                <a:path w="18612" h="18611" extrusionOk="0">
                  <a:moveTo>
                    <a:pt x="1" y="0"/>
                  </a:moveTo>
                  <a:lnTo>
                    <a:pt x="18612" y="18611"/>
                  </a:lnTo>
                  <a:cubicBezTo>
                    <a:pt x="18556" y="18481"/>
                    <a:pt x="18500" y="18313"/>
                    <a:pt x="18444" y="18127"/>
                  </a:cubicBezTo>
                  <a:lnTo>
                    <a:pt x="503" y="186"/>
                  </a:lnTo>
                  <a:cubicBezTo>
                    <a:pt x="354" y="130"/>
                    <a:pt x="150" y="74"/>
                    <a:pt x="1"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5"/>
            <p:cNvSpPr/>
            <p:nvPr/>
          </p:nvSpPr>
          <p:spPr>
            <a:xfrm>
              <a:off x="1807747" y="84132"/>
              <a:ext cx="742254" cy="742221"/>
            </a:xfrm>
            <a:custGeom>
              <a:avLst/>
              <a:gdLst/>
              <a:ahLst/>
              <a:cxnLst/>
              <a:rect l="l" t="t" r="r" b="b"/>
              <a:pathLst>
                <a:path w="22800" h="22799" extrusionOk="0">
                  <a:moveTo>
                    <a:pt x="1" y="0"/>
                  </a:moveTo>
                  <a:lnTo>
                    <a:pt x="22799" y="22799"/>
                  </a:lnTo>
                  <a:cubicBezTo>
                    <a:pt x="22743" y="22650"/>
                    <a:pt x="22725" y="22519"/>
                    <a:pt x="22706" y="22370"/>
                  </a:cubicBezTo>
                  <a:lnTo>
                    <a:pt x="410" y="93"/>
                  </a:lnTo>
                  <a:cubicBezTo>
                    <a:pt x="280" y="75"/>
                    <a:pt x="131" y="19"/>
                    <a:pt x="1"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5"/>
            <p:cNvSpPr/>
            <p:nvPr/>
          </p:nvSpPr>
          <p:spPr>
            <a:xfrm>
              <a:off x="1715063" y="68375"/>
              <a:ext cx="850076" cy="849458"/>
            </a:xfrm>
            <a:custGeom>
              <a:avLst/>
              <a:gdLst/>
              <a:ahLst/>
              <a:cxnLst/>
              <a:rect l="l" t="t" r="r" b="b"/>
              <a:pathLst>
                <a:path w="26112" h="26093" extrusionOk="0">
                  <a:moveTo>
                    <a:pt x="1" y="0"/>
                  </a:moveTo>
                  <a:lnTo>
                    <a:pt x="26111" y="26093"/>
                  </a:lnTo>
                  <a:cubicBezTo>
                    <a:pt x="26111" y="25981"/>
                    <a:pt x="26093" y="25869"/>
                    <a:pt x="26056" y="25739"/>
                  </a:cubicBezTo>
                  <a:lnTo>
                    <a:pt x="373" y="38"/>
                  </a:lnTo>
                  <a:cubicBezTo>
                    <a:pt x="261" y="19"/>
                    <a:pt x="131" y="19"/>
                    <a:pt x="1"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5"/>
            <p:cNvSpPr/>
            <p:nvPr/>
          </p:nvSpPr>
          <p:spPr>
            <a:xfrm>
              <a:off x="1632047" y="61115"/>
              <a:ext cx="939147" cy="939114"/>
            </a:xfrm>
            <a:custGeom>
              <a:avLst/>
              <a:gdLst/>
              <a:ahLst/>
              <a:cxnLst/>
              <a:rect l="l" t="t" r="r" b="b"/>
              <a:pathLst>
                <a:path w="28848" h="28847" extrusionOk="0">
                  <a:moveTo>
                    <a:pt x="1" y="0"/>
                  </a:moveTo>
                  <a:lnTo>
                    <a:pt x="28848" y="28847"/>
                  </a:lnTo>
                  <a:lnTo>
                    <a:pt x="28848" y="28549"/>
                  </a:lnTo>
                  <a:lnTo>
                    <a:pt x="354" y="37"/>
                  </a:lnTo>
                  <a:cubicBezTo>
                    <a:pt x="224" y="37"/>
                    <a:pt x="113" y="37"/>
                    <a:pt x="1"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5"/>
            <p:cNvSpPr/>
            <p:nvPr/>
          </p:nvSpPr>
          <p:spPr>
            <a:xfrm>
              <a:off x="1555706" y="62320"/>
              <a:ext cx="1016107" cy="1016074"/>
            </a:xfrm>
            <a:custGeom>
              <a:avLst/>
              <a:gdLst/>
              <a:ahLst/>
              <a:cxnLst/>
              <a:rect l="l" t="t" r="r" b="b"/>
              <a:pathLst>
                <a:path w="31212" h="31211" extrusionOk="0">
                  <a:moveTo>
                    <a:pt x="317" y="0"/>
                  </a:moveTo>
                  <a:cubicBezTo>
                    <a:pt x="206" y="0"/>
                    <a:pt x="113" y="0"/>
                    <a:pt x="1" y="19"/>
                  </a:cubicBezTo>
                  <a:lnTo>
                    <a:pt x="31193" y="31211"/>
                  </a:lnTo>
                  <a:cubicBezTo>
                    <a:pt x="31193" y="31099"/>
                    <a:pt x="31211" y="30987"/>
                    <a:pt x="31211" y="30894"/>
                  </a:cubicBezTo>
                  <a:lnTo>
                    <a:pt x="317"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a:off x="1484215" y="66552"/>
              <a:ext cx="1082128" cy="1081510"/>
            </a:xfrm>
            <a:custGeom>
              <a:avLst/>
              <a:gdLst/>
              <a:ahLst/>
              <a:cxnLst/>
              <a:rect l="l" t="t" r="r" b="b"/>
              <a:pathLst>
                <a:path w="33240" h="33221" extrusionOk="0">
                  <a:moveTo>
                    <a:pt x="299" y="1"/>
                  </a:moveTo>
                  <a:cubicBezTo>
                    <a:pt x="206" y="1"/>
                    <a:pt x="112" y="19"/>
                    <a:pt x="1" y="19"/>
                  </a:cubicBezTo>
                  <a:lnTo>
                    <a:pt x="33202" y="33221"/>
                  </a:lnTo>
                  <a:cubicBezTo>
                    <a:pt x="33221" y="33146"/>
                    <a:pt x="33240" y="33053"/>
                    <a:pt x="33240" y="32942"/>
                  </a:cubicBezTo>
                  <a:lnTo>
                    <a:pt x="299"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5"/>
            <p:cNvSpPr/>
            <p:nvPr/>
          </p:nvSpPr>
          <p:spPr>
            <a:xfrm>
              <a:off x="1417575" y="76254"/>
              <a:ext cx="1139685" cy="1139067"/>
            </a:xfrm>
            <a:custGeom>
              <a:avLst/>
              <a:gdLst/>
              <a:ahLst/>
              <a:cxnLst/>
              <a:rect l="l" t="t" r="r" b="b"/>
              <a:pathLst>
                <a:path w="35008" h="34989" extrusionOk="0">
                  <a:moveTo>
                    <a:pt x="280" y="0"/>
                  </a:moveTo>
                  <a:cubicBezTo>
                    <a:pt x="187" y="38"/>
                    <a:pt x="94" y="56"/>
                    <a:pt x="1" y="56"/>
                  </a:cubicBezTo>
                  <a:lnTo>
                    <a:pt x="34952" y="34989"/>
                  </a:lnTo>
                  <a:lnTo>
                    <a:pt x="35008" y="34709"/>
                  </a:lnTo>
                  <a:lnTo>
                    <a:pt x="28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5"/>
            <p:cNvSpPr/>
            <p:nvPr/>
          </p:nvSpPr>
          <p:spPr>
            <a:xfrm>
              <a:off x="1355786" y="90187"/>
              <a:ext cx="1188160" cy="1188160"/>
            </a:xfrm>
            <a:custGeom>
              <a:avLst/>
              <a:gdLst/>
              <a:ahLst/>
              <a:cxnLst/>
              <a:rect l="l" t="t" r="r" b="b"/>
              <a:pathLst>
                <a:path w="36497" h="36497" extrusionOk="0">
                  <a:moveTo>
                    <a:pt x="242" y="0"/>
                  </a:moveTo>
                  <a:cubicBezTo>
                    <a:pt x="149" y="19"/>
                    <a:pt x="56" y="38"/>
                    <a:pt x="0" y="75"/>
                  </a:cubicBezTo>
                  <a:lnTo>
                    <a:pt x="36422" y="36496"/>
                  </a:lnTo>
                  <a:cubicBezTo>
                    <a:pt x="36440" y="36403"/>
                    <a:pt x="36477" y="36310"/>
                    <a:pt x="36496" y="36236"/>
                  </a:cubicBezTo>
                  <a:lnTo>
                    <a:pt x="242"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5"/>
            <p:cNvSpPr/>
            <p:nvPr/>
          </p:nvSpPr>
          <p:spPr>
            <a:xfrm>
              <a:off x="1295787" y="106530"/>
              <a:ext cx="1231165" cy="1230579"/>
            </a:xfrm>
            <a:custGeom>
              <a:avLst/>
              <a:gdLst/>
              <a:ahLst/>
              <a:cxnLst/>
              <a:rect l="l" t="t" r="r" b="b"/>
              <a:pathLst>
                <a:path w="37818" h="37800" extrusionOk="0">
                  <a:moveTo>
                    <a:pt x="261" y="1"/>
                  </a:moveTo>
                  <a:cubicBezTo>
                    <a:pt x="168" y="38"/>
                    <a:pt x="94" y="57"/>
                    <a:pt x="1" y="75"/>
                  </a:cubicBezTo>
                  <a:lnTo>
                    <a:pt x="37725" y="37799"/>
                  </a:lnTo>
                  <a:cubicBezTo>
                    <a:pt x="37762" y="37744"/>
                    <a:pt x="37781" y="37651"/>
                    <a:pt x="37818" y="37576"/>
                  </a:cubicBezTo>
                  <a:lnTo>
                    <a:pt x="261"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5"/>
            <p:cNvSpPr/>
            <p:nvPr/>
          </p:nvSpPr>
          <p:spPr>
            <a:xfrm>
              <a:off x="1239467" y="126551"/>
              <a:ext cx="1267496" cy="1266910"/>
            </a:xfrm>
            <a:custGeom>
              <a:avLst/>
              <a:gdLst/>
              <a:ahLst/>
              <a:cxnLst/>
              <a:rect l="l" t="t" r="r" b="b"/>
              <a:pathLst>
                <a:path w="38934" h="38916" extrusionOk="0">
                  <a:moveTo>
                    <a:pt x="242" y="0"/>
                  </a:moveTo>
                  <a:cubicBezTo>
                    <a:pt x="168" y="19"/>
                    <a:pt x="75" y="75"/>
                    <a:pt x="0" y="93"/>
                  </a:cubicBezTo>
                  <a:lnTo>
                    <a:pt x="38841" y="38915"/>
                  </a:lnTo>
                  <a:cubicBezTo>
                    <a:pt x="38878" y="38841"/>
                    <a:pt x="38897" y="38785"/>
                    <a:pt x="38934" y="38710"/>
                  </a:cubicBezTo>
                  <a:lnTo>
                    <a:pt x="242"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5"/>
            <p:cNvSpPr/>
            <p:nvPr/>
          </p:nvSpPr>
          <p:spPr>
            <a:xfrm>
              <a:off x="1186142" y="148949"/>
              <a:ext cx="1297805" cy="1299042"/>
            </a:xfrm>
            <a:custGeom>
              <a:avLst/>
              <a:gdLst/>
              <a:ahLst/>
              <a:cxnLst/>
              <a:rect l="l" t="t" r="r" b="b"/>
              <a:pathLst>
                <a:path w="39865" h="39903" extrusionOk="0">
                  <a:moveTo>
                    <a:pt x="224" y="1"/>
                  </a:moveTo>
                  <a:cubicBezTo>
                    <a:pt x="149" y="38"/>
                    <a:pt x="93" y="75"/>
                    <a:pt x="0" y="131"/>
                  </a:cubicBezTo>
                  <a:lnTo>
                    <a:pt x="39772" y="39902"/>
                  </a:lnTo>
                  <a:cubicBezTo>
                    <a:pt x="39790" y="39809"/>
                    <a:pt x="39846" y="39735"/>
                    <a:pt x="39865" y="39679"/>
                  </a:cubicBezTo>
                  <a:lnTo>
                    <a:pt x="224"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5"/>
            <p:cNvSpPr/>
            <p:nvPr/>
          </p:nvSpPr>
          <p:spPr>
            <a:xfrm>
              <a:off x="1135258" y="174993"/>
              <a:ext cx="1323849" cy="1323882"/>
            </a:xfrm>
            <a:custGeom>
              <a:avLst/>
              <a:gdLst/>
              <a:ahLst/>
              <a:cxnLst/>
              <a:rect l="l" t="t" r="r" b="b"/>
              <a:pathLst>
                <a:path w="40665" h="40666" extrusionOk="0">
                  <a:moveTo>
                    <a:pt x="205" y="1"/>
                  </a:moveTo>
                  <a:cubicBezTo>
                    <a:pt x="130" y="38"/>
                    <a:pt x="74" y="75"/>
                    <a:pt x="0" y="113"/>
                  </a:cubicBezTo>
                  <a:lnTo>
                    <a:pt x="40553" y="40665"/>
                  </a:lnTo>
                  <a:cubicBezTo>
                    <a:pt x="40572" y="40591"/>
                    <a:pt x="40609" y="40517"/>
                    <a:pt x="40665" y="40461"/>
                  </a:cubicBezTo>
                  <a:lnTo>
                    <a:pt x="205"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5"/>
            <p:cNvSpPr/>
            <p:nvPr/>
          </p:nvSpPr>
          <p:spPr>
            <a:xfrm>
              <a:off x="1086165" y="202893"/>
              <a:ext cx="1345075" cy="1344456"/>
            </a:xfrm>
            <a:custGeom>
              <a:avLst/>
              <a:gdLst/>
              <a:ahLst/>
              <a:cxnLst/>
              <a:rect l="l" t="t" r="r" b="b"/>
              <a:pathLst>
                <a:path w="41317" h="41298" extrusionOk="0">
                  <a:moveTo>
                    <a:pt x="205" y="0"/>
                  </a:moveTo>
                  <a:cubicBezTo>
                    <a:pt x="131" y="56"/>
                    <a:pt x="56" y="93"/>
                    <a:pt x="1" y="112"/>
                  </a:cubicBezTo>
                  <a:lnTo>
                    <a:pt x="41168" y="41297"/>
                  </a:lnTo>
                  <a:lnTo>
                    <a:pt x="41316" y="41093"/>
                  </a:lnTo>
                  <a:lnTo>
                    <a:pt x="205"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a:off x="1040132" y="233169"/>
              <a:ext cx="1360799" cy="1360832"/>
            </a:xfrm>
            <a:custGeom>
              <a:avLst/>
              <a:gdLst/>
              <a:ahLst/>
              <a:cxnLst/>
              <a:rect l="l" t="t" r="r" b="b"/>
              <a:pathLst>
                <a:path w="41800" h="41801" extrusionOk="0">
                  <a:moveTo>
                    <a:pt x="205" y="1"/>
                  </a:moveTo>
                  <a:cubicBezTo>
                    <a:pt x="130" y="56"/>
                    <a:pt x="56" y="94"/>
                    <a:pt x="0" y="131"/>
                  </a:cubicBezTo>
                  <a:lnTo>
                    <a:pt x="41670" y="41800"/>
                  </a:lnTo>
                  <a:cubicBezTo>
                    <a:pt x="41707" y="41707"/>
                    <a:pt x="41744" y="41651"/>
                    <a:pt x="41800" y="41596"/>
                  </a:cubicBezTo>
                  <a:lnTo>
                    <a:pt x="205"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p:nvPr/>
          </p:nvSpPr>
          <p:spPr>
            <a:xfrm>
              <a:off x="995890" y="265268"/>
              <a:ext cx="1372323" cy="1372356"/>
            </a:xfrm>
            <a:custGeom>
              <a:avLst/>
              <a:gdLst/>
              <a:ahLst/>
              <a:cxnLst/>
              <a:rect l="l" t="t" r="r" b="b"/>
              <a:pathLst>
                <a:path w="42154" h="42155" extrusionOk="0">
                  <a:moveTo>
                    <a:pt x="187" y="1"/>
                  </a:moveTo>
                  <a:cubicBezTo>
                    <a:pt x="112" y="38"/>
                    <a:pt x="75" y="94"/>
                    <a:pt x="1" y="131"/>
                  </a:cubicBezTo>
                  <a:lnTo>
                    <a:pt x="42005" y="42154"/>
                  </a:lnTo>
                  <a:cubicBezTo>
                    <a:pt x="42061" y="42080"/>
                    <a:pt x="42098" y="42024"/>
                    <a:pt x="42154" y="41968"/>
                  </a:cubicBezTo>
                  <a:lnTo>
                    <a:pt x="187"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p:nvPr/>
          </p:nvSpPr>
          <p:spPr>
            <a:xfrm>
              <a:off x="954676" y="299809"/>
              <a:ext cx="1379616" cy="1380234"/>
            </a:xfrm>
            <a:custGeom>
              <a:avLst/>
              <a:gdLst/>
              <a:ahLst/>
              <a:cxnLst/>
              <a:rect l="l" t="t" r="r" b="b"/>
              <a:pathLst>
                <a:path w="42378" h="42397" extrusionOk="0">
                  <a:moveTo>
                    <a:pt x="168" y="1"/>
                  </a:moveTo>
                  <a:cubicBezTo>
                    <a:pt x="94" y="57"/>
                    <a:pt x="57" y="94"/>
                    <a:pt x="1" y="168"/>
                  </a:cubicBezTo>
                  <a:lnTo>
                    <a:pt x="42229" y="42396"/>
                  </a:lnTo>
                  <a:cubicBezTo>
                    <a:pt x="42247" y="42322"/>
                    <a:pt x="42303" y="42247"/>
                    <a:pt x="42378" y="42210"/>
                  </a:cubicBezTo>
                  <a:lnTo>
                    <a:pt x="168"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p:nvPr/>
          </p:nvSpPr>
          <p:spPr>
            <a:xfrm>
              <a:off x="914698" y="336791"/>
              <a:ext cx="1382025" cy="1382611"/>
            </a:xfrm>
            <a:custGeom>
              <a:avLst/>
              <a:gdLst/>
              <a:ahLst/>
              <a:cxnLst/>
              <a:rect l="l" t="t" r="r" b="b"/>
              <a:pathLst>
                <a:path w="42452" h="42470" extrusionOk="0">
                  <a:moveTo>
                    <a:pt x="168" y="0"/>
                  </a:moveTo>
                  <a:lnTo>
                    <a:pt x="1" y="168"/>
                  </a:lnTo>
                  <a:lnTo>
                    <a:pt x="42303" y="42470"/>
                  </a:lnTo>
                  <a:cubicBezTo>
                    <a:pt x="42340" y="42395"/>
                    <a:pt x="42415" y="42340"/>
                    <a:pt x="42452" y="42284"/>
                  </a:cubicBezTo>
                  <a:lnTo>
                    <a:pt x="168"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5"/>
            <p:cNvSpPr/>
            <p:nvPr/>
          </p:nvSpPr>
          <p:spPr>
            <a:xfrm>
              <a:off x="877130" y="375564"/>
              <a:ext cx="1381439" cy="1380820"/>
            </a:xfrm>
            <a:custGeom>
              <a:avLst/>
              <a:gdLst/>
              <a:ahLst/>
              <a:cxnLst/>
              <a:rect l="l" t="t" r="r" b="b"/>
              <a:pathLst>
                <a:path w="42434" h="42415" extrusionOk="0">
                  <a:moveTo>
                    <a:pt x="150" y="0"/>
                  </a:moveTo>
                  <a:lnTo>
                    <a:pt x="1" y="168"/>
                  </a:lnTo>
                  <a:lnTo>
                    <a:pt x="42247" y="42414"/>
                  </a:lnTo>
                  <a:cubicBezTo>
                    <a:pt x="42303" y="42358"/>
                    <a:pt x="42359" y="42321"/>
                    <a:pt x="42433" y="42247"/>
                  </a:cubicBezTo>
                  <a:lnTo>
                    <a:pt x="15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842003" y="416746"/>
              <a:ext cx="1375351" cy="1374765"/>
            </a:xfrm>
            <a:custGeom>
              <a:avLst/>
              <a:gdLst/>
              <a:ahLst/>
              <a:cxnLst/>
              <a:rect l="l" t="t" r="r" b="b"/>
              <a:pathLst>
                <a:path w="42247" h="42229" extrusionOk="0">
                  <a:moveTo>
                    <a:pt x="149" y="1"/>
                  </a:moveTo>
                  <a:cubicBezTo>
                    <a:pt x="93" y="56"/>
                    <a:pt x="56" y="112"/>
                    <a:pt x="0" y="187"/>
                  </a:cubicBezTo>
                  <a:lnTo>
                    <a:pt x="42061" y="42228"/>
                  </a:lnTo>
                  <a:cubicBezTo>
                    <a:pt x="42117" y="42191"/>
                    <a:pt x="42172" y="42154"/>
                    <a:pt x="42247" y="42098"/>
                  </a:cubicBezTo>
                  <a:lnTo>
                    <a:pt x="149"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808666" y="459751"/>
              <a:ext cx="1365682" cy="1365682"/>
            </a:xfrm>
            <a:custGeom>
              <a:avLst/>
              <a:gdLst/>
              <a:ahLst/>
              <a:cxnLst/>
              <a:rect l="l" t="t" r="r" b="b"/>
              <a:pathLst>
                <a:path w="41950" h="41950" extrusionOk="0">
                  <a:moveTo>
                    <a:pt x="150" y="1"/>
                  </a:moveTo>
                  <a:cubicBezTo>
                    <a:pt x="94" y="75"/>
                    <a:pt x="57" y="113"/>
                    <a:pt x="1" y="187"/>
                  </a:cubicBezTo>
                  <a:lnTo>
                    <a:pt x="41763" y="41950"/>
                  </a:lnTo>
                  <a:cubicBezTo>
                    <a:pt x="41801" y="41894"/>
                    <a:pt x="41875" y="41838"/>
                    <a:pt x="41950" y="41801"/>
                  </a:cubicBezTo>
                  <a:lnTo>
                    <a:pt x="150"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777186" y="505198"/>
              <a:ext cx="1351716" cy="1351749"/>
            </a:xfrm>
            <a:custGeom>
              <a:avLst/>
              <a:gdLst/>
              <a:ahLst/>
              <a:cxnLst/>
              <a:rect l="l" t="t" r="r" b="b"/>
              <a:pathLst>
                <a:path w="41521" h="41522" extrusionOk="0">
                  <a:moveTo>
                    <a:pt x="130" y="1"/>
                  </a:moveTo>
                  <a:lnTo>
                    <a:pt x="0" y="206"/>
                  </a:lnTo>
                  <a:lnTo>
                    <a:pt x="41316" y="41521"/>
                  </a:lnTo>
                  <a:cubicBezTo>
                    <a:pt x="41372" y="41447"/>
                    <a:pt x="41446" y="41410"/>
                    <a:pt x="41521" y="41354"/>
                  </a:cubicBezTo>
                  <a:lnTo>
                    <a:pt x="130"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748700" y="553087"/>
              <a:ext cx="1332346" cy="1331727"/>
            </a:xfrm>
            <a:custGeom>
              <a:avLst/>
              <a:gdLst/>
              <a:ahLst/>
              <a:cxnLst/>
              <a:rect l="l" t="t" r="r" b="b"/>
              <a:pathLst>
                <a:path w="40926" h="40907" extrusionOk="0">
                  <a:moveTo>
                    <a:pt x="131" y="0"/>
                  </a:moveTo>
                  <a:cubicBezTo>
                    <a:pt x="75" y="56"/>
                    <a:pt x="56" y="130"/>
                    <a:pt x="0" y="205"/>
                  </a:cubicBezTo>
                  <a:lnTo>
                    <a:pt x="40721" y="40907"/>
                  </a:lnTo>
                  <a:cubicBezTo>
                    <a:pt x="40795" y="40869"/>
                    <a:pt x="40851" y="40813"/>
                    <a:pt x="40925" y="40795"/>
                  </a:cubicBezTo>
                  <a:lnTo>
                    <a:pt x="131"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722656" y="602766"/>
              <a:ext cx="1308711" cy="1308092"/>
            </a:xfrm>
            <a:custGeom>
              <a:avLst/>
              <a:gdLst/>
              <a:ahLst/>
              <a:cxnLst/>
              <a:rect l="l" t="t" r="r" b="b"/>
              <a:pathLst>
                <a:path w="40200" h="40181" extrusionOk="0">
                  <a:moveTo>
                    <a:pt x="112" y="0"/>
                  </a:moveTo>
                  <a:cubicBezTo>
                    <a:pt x="56" y="75"/>
                    <a:pt x="37" y="149"/>
                    <a:pt x="0" y="205"/>
                  </a:cubicBezTo>
                  <a:lnTo>
                    <a:pt x="39957" y="40181"/>
                  </a:lnTo>
                  <a:cubicBezTo>
                    <a:pt x="40032" y="40162"/>
                    <a:pt x="40125" y="40125"/>
                    <a:pt x="40199" y="40088"/>
                  </a:cubicBezTo>
                  <a:lnTo>
                    <a:pt x="112"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5"/>
            <p:cNvSpPr/>
            <p:nvPr/>
          </p:nvSpPr>
          <p:spPr>
            <a:xfrm>
              <a:off x="699021" y="654854"/>
              <a:ext cx="1279021" cy="1280258"/>
            </a:xfrm>
            <a:custGeom>
              <a:avLst/>
              <a:gdLst/>
              <a:ahLst/>
              <a:cxnLst/>
              <a:rect l="l" t="t" r="r" b="b"/>
              <a:pathLst>
                <a:path w="39288" h="39326" extrusionOk="0">
                  <a:moveTo>
                    <a:pt x="93" y="1"/>
                  </a:moveTo>
                  <a:cubicBezTo>
                    <a:pt x="75" y="75"/>
                    <a:pt x="19" y="168"/>
                    <a:pt x="0" y="243"/>
                  </a:cubicBezTo>
                  <a:lnTo>
                    <a:pt x="39083" y="39325"/>
                  </a:lnTo>
                  <a:cubicBezTo>
                    <a:pt x="39157" y="39307"/>
                    <a:pt x="39213" y="39251"/>
                    <a:pt x="39288" y="39232"/>
                  </a:cubicBezTo>
                  <a:lnTo>
                    <a:pt x="93"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5"/>
            <p:cNvSpPr/>
            <p:nvPr/>
          </p:nvSpPr>
          <p:spPr>
            <a:xfrm>
              <a:off x="677209" y="710588"/>
              <a:ext cx="1245717" cy="1245099"/>
            </a:xfrm>
            <a:custGeom>
              <a:avLst/>
              <a:gdLst/>
              <a:ahLst/>
              <a:cxnLst/>
              <a:rect l="l" t="t" r="r" b="b"/>
              <a:pathLst>
                <a:path w="38265" h="38246" extrusionOk="0">
                  <a:moveTo>
                    <a:pt x="93" y="1"/>
                  </a:moveTo>
                  <a:cubicBezTo>
                    <a:pt x="56" y="57"/>
                    <a:pt x="37" y="150"/>
                    <a:pt x="0" y="224"/>
                  </a:cubicBezTo>
                  <a:lnTo>
                    <a:pt x="38003" y="38246"/>
                  </a:lnTo>
                  <a:cubicBezTo>
                    <a:pt x="38097" y="38246"/>
                    <a:pt x="38190" y="38190"/>
                    <a:pt x="38264" y="38172"/>
                  </a:cubicBezTo>
                  <a:lnTo>
                    <a:pt x="93"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659630" y="768764"/>
              <a:ext cx="1205707" cy="1205707"/>
            </a:xfrm>
            <a:custGeom>
              <a:avLst/>
              <a:gdLst/>
              <a:ahLst/>
              <a:cxnLst/>
              <a:rect l="l" t="t" r="r" b="b"/>
              <a:pathLst>
                <a:path w="37036" h="37036" extrusionOk="0">
                  <a:moveTo>
                    <a:pt x="75" y="0"/>
                  </a:moveTo>
                  <a:cubicBezTo>
                    <a:pt x="38" y="94"/>
                    <a:pt x="19" y="168"/>
                    <a:pt x="1" y="261"/>
                  </a:cubicBezTo>
                  <a:lnTo>
                    <a:pt x="36775" y="37036"/>
                  </a:lnTo>
                  <a:cubicBezTo>
                    <a:pt x="36850" y="37017"/>
                    <a:pt x="36943" y="36980"/>
                    <a:pt x="37036" y="36961"/>
                  </a:cubicBezTo>
                  <a:lnTo>
                    <a:pt x="75"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644492" y="829967"/>
              <a:ext cx="1158470" cy="1159056"/>
            </a:xfrm>
            <a:custGeom>
              <a:avLst/>
              <a:gdLst/>
              <a:ahLst/>
              <a:cxnLst/>
              <a:rect l="l" t="t" r="r" b="b"/>
              <a:pathLst>
                <a:path w="35585" h="35603" extrusionOk="0">
                  <a:moveTo>
                    <a:pt x="75" y="0"/>
                  </a:moveTo>
                  <a:lnTo>
                    <a:pt x="0" y="279"/>
                  </a:lnTo>
                  <a:lnTo>
                    <a:pt x="35342" y="35603"/>
                  </a:lnTo>
                  <a:cubicBezTo>
                    <a:pt x="35417" y="35603"/>
                    <a:pt x="35528" y="35565"/>
                    <a:pt x="35584" y="35547"/>
                  </a:cubicBezTo>
                  <a:lnTo>
                    <a:pt x="75"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632967" y="895402"/>
              <a:ext cx="1105763" cy="1103907"/>
            </a:xfrm>
            <a:custGeom>
              <a:avLst/>
              <a:gdLst/>
              <a:ahLst/>
              <a:cxnLst/>
              <a:rect l="l" t="t" r="r" b="b"/>
              <a:pathLst>
                <a:path w="33966" h="33909" extrusionOk="0">
                  <a:moveTo>
                    <a:pt x="56" y="0"/>
                  </a:moveTo>
                  <a:cubicBezTo>
                    <a:pt x="19" y="93"/>
                    <a:pt x="19" y="186"/>
                    <a:pt x="1" y="279"/>
                  </a:cubicBezTo>
                  <a:lnTo>
                    <a:pt x="33649" y="33909"/>
                  </a:lnTo>
                  <a:cubicBezTo>
                    <a:pt x="33761" y="33909"/>
                    <a:pt x="33854" y="33909"/>
                    <a:pt x="33965" y="33890"/>
                  </a:cubicBezTo>
                  <a:lnTo>
                    <a:pt x="56"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5"/>
            <p:cNvSpPr/>
            <p:nvPr/>
          </p:nvSpPr>
          <p:spPr>
            <a:xfrm>
              <a:off x="626293" y="963866"/>
              <a:ext cx="1042769" cy="1042672"/>
            </a:xfrm>
            <a:custGeom>
              <a:avLst/>
              <a:gdLst/>
              <a:ahLst/>
              <a:cxnLst/>
              <a:rect l="l" t="t" r="r" b="b"/>
              <a:pathLst>
                <a:path w="32031" h="32028" extrusionOk="0">
                  <a:moveTo>
                    <a:pt x="20" y="0"/>
                  </a:moveTo>
                  <a:cubicBezTo>
                    <a:pt x="20" y="93"/>
                    <a:pt x="1" y="223"/>
                    <a:pt x="1" y="317"/>
                  </a:cubicBezTo>
                  <a:lnTo>
                    <a:pt x="31714" y="32011"/>
                  </a:lnTo>
                  <a:cubicBezTo>
                    <a:pt x="31751" y="32023"/>
                    <a:pt x="31788" y="32027"/>
                    <a:pt x="31825" y="32027"/>
                  </a:cubicBezTo>
                  <a:cubicBezTo>
                    <a:pt x="31898" y="32027"/>
                    <a:pt x="31968" y="32011"/>
                    <a:pt x="32030" y="32011"/>
                  </a:cubicBezTo>
                  <a:lnTo>
                    <a:pt x="2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5"/>
            <p:cNvSpPr/>
            <p:nvPr/>
          </p:nvSpPr>
          <p:spPr>
            <a:xfrm>
              <a:off x="624503" y="1038384"/>
              <a:ext cx="970627" cy="970041"/>
            </a:xfrm>
            <a:custGeom>
              <a:avLst/>
              <a:gdLst/>
              <a:ahLst/>
              <a:cxnLst/>
              <a:rect l="l" t="t" r="r" b="b"/>
              <a:pathLst>
                <a:path w="29815" h="29797" extrusionOk="0">
                  <a:moveTo>
                    <a:pt x="0" y="0"/>
                  </a:moveTo>
                  <a:lnTo>
                    <a:pt x="0" y="317"/>
                  </a:lnTo>
                  <a:lnTo>
                    <a:pt x="29480" y="29796"/>
                  </a:lnTo>
                  <a:lnTo>
                    <a:pt x="29815" y="29796"/>
                  </a:lnTo>
                  <a:lnTo>
                    <a:pt x="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628116" y="1118339"/>
              <a:ext cx="886440" cy="886440"/>
            </a:xfrm>
            <a:custGeom>
              <a:avLst/>
              <a:gdLst/>
              <a:ahLst/>
              <a:cxnLst/>
              <a:rect l="l" t="t" r="r" b="b"/>
              <a:pathLst>
                <a:path w="27229" h="27229" extrusionOk="0">
                  <a:moveTo>
                    <a:pt x="1" y="1"/>
                  </a:moveTo>
                  <a:lnTo>
                    <a:pt x="1" y="1"/>
                  </a:lnTo>
                  <a:cubicBezTo>
                    <a:pt x="19" y="150"/>
                    <a:pt x="38" y="261"/>
                    <a:pt x="38" y="373"/>
                  </a:cubicBezTo>
                  <a:lnTo>
                    <a:pt x="26856" y="27210"/>
                  </a:lnTo>
                  <a:cubicBezTo>
                    <a:pt x="26968" y="27228"/>
                    <a:pt x="27079" y="27228"/>
                    <a:pt x="27228" y="27228"/>
                  </a:cubicBezTo>
                  <a:lnTo>
                    <a:pt x="1"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639641" y="1207410"/>
              <a:ext cx="786464" cy="785845"/>
            </a:xfrm>
            <a:custGeom>
              <a:avLst/>
              <a:gdLst/>
              <a:ahLst/>
              <a:cxnLst/>
              <a:rect l="l" t="t" r="r" b="b"/>
              <a:pathLst>
                <a:path w="24158" h="24139" extrusionOk="0">
                  <a:moveTo>
                    <a:pt x="0" y="1"/>
                  </a:moveTo>
                  <a:lnTo>
                    <a:pt x="0" y="1"/>
                  </a:lnTo>
                  <a:cubicBezTo>
                    <a:pt x="38" y="131"/>
                    <a:pt x="56" y="280"/>
                    <a:pt x="75" y="392"/>
                  </a:cubicBezTo>
                  <a:lnTo>
                    <a:pt x="23766" y="24064"/>
                  </a:lnTo>
                  <a:cubicBezTo>
                    <a:pt x="23897" y="24102"/>
                    <a:pt x="24046" y="24120"/>
                    <a:pt x="24157" y="24139"/>
                  </a:cubicBezTo>
                  <a:lnTo>
                    <a:pt x="0"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663276" y="1306767"/>
              <a:ext cx="662852" cy="662885"/>
            </a:xfrm>
            <a:custGeom>
              <a:avLst/>
              <a:gdLst/>
              <a:ahLst/>
              <a:cxnLst/>
              <a:rect l="l" t="t" r="r" b="b"/>
              <a:pathLst>
                <a:path w="20361" h="20362" extrusionOk="0">
                  <a:moveTo>
                    <a:pt x="0" y="1"/>
                  </a:moveTo>
                  <a:lnTo>
                    <a:pt x="0" y="1"/>
                  </a:lnTo>
                  <a:cubicBezTo>
                    <a:pt x="56" y="168"/>
                    <a:pt x="93" y="336"/>
                    <a:pt x="130" y="466"/>
                  </a:cubicBezTo>
                  <a:lnTo>
                    <a:pt x="19895" y="20231"/>
                  </a:lnTo>
                  <a:cubicBezTo>
                    <a:pt x="20063" y="20268"/>
                    <a:pt x="20193" y="20324"/>
                    <a:pt x="20360" y="20361"/>
                  </a:cubicBezTo>
                  <a:lnTo>
                    <a:pt x="0"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5"/>
            <p:cNvSpPr/>
            <p:nvPr/>
          </p:nvSpPr>
          <p:spPr>
            <a:xfrm>
              <a:off x="706899" y="1427970"/>
              <a:ext cx="498645" cy="498645"/>
            </a:xfrm>
            <a:custGeom>
              <a:avLst/>
              <a:gdLst/>
              <a:ahLst/>
              <a:cxnLst/>
              <a:rect l="l" t="t" r="r" b="b"/>
              <a:pathLst>
                <a:path w="15317" h="15317" extrusionOk="0">
                  <a:moveTo>
                    <a:pt x="0" y="0"/>
                  </a:moveTo>
                  <a:lnTo>
                    <a:pt x="0" y="0"/>
                  </a:lnTo>
                  <a:cubicBezTo>
                    <a:pt x="112" y="205"/>
                    <a:pt x="186" y="409"/>
                    <a:pt x="298" y="614"/>
                  </a:cubicBezTo>
                  <a:lnTo>
                    <a:pt x="14721" y="15038"/>
                  </a:lnTo>
                  <a:cubicBezTo>
                    <a:pt x="14926" y="15131"/>
                    <a:pt x="15112" y="15224"/>
                    <a:pt x="15317" y="15317"/>
                  </a:cubicBezTo>
                  <a:lnTo>
                    <a:pt x="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5"/>
            <p:cNvSpPr/>
            <p:nvPr/>
          </p:nvSpPr>
          <p:spPr>
            <a:xfrm>
              <a:off x="811694" y="1609106"/>
              <a:ext cx="211510" cy="211477"/>
            </a:xfrm>
            <a:custGeom>
              <a:avLst/>
              <a:gdLst/>
              <a:ahLst/>
              <a:cxnLst/>
              <a:rect l="l" t="t" r="r" b="b"/>
              <a:pathLst>
                <a:path w="6497" h="6496" extrusionOk="0">
                  <a:moveTo>
                    <a:pt x="1" y="1"/>
                  </a:moveTo>
                  <a:cubicBezTo>
                    <a:pt x="392" y="540"/>
                    <a:pt x="801" y="1061"/>
                    <a:pt x="1211" y="1545"/>
                  </a:cubicBezTo>
                  <a:lnTo>
                    <a:pt x="4989" y="5305"/>
                  </a:lnTo>
                  <a:cubicBezTo>
                    <a:pt x="5472" y="5733"/>
                    <a:pt x="5975" y="6124"/>
                    <a:pt x="6496" y="6496"/>
                  </a:cubicBezTo>
                  <a:lnTo>
                    <a:pt x="1"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5"/>
          <p:cNvSpPr txBox="1">
            <a:spLocks noGrp="1"/>
          </p:cNvSpPr>
          <p:nvPr>
            <p:ph type="subTitle" idx="1"/>
          </p:nvPr>
        </p:nvSpPr>
        <p:spPr>
          <a:xfrm>
            <a:off x="2302367" y="2075000"/>
            <a:ext cx="1440300" cy="495000"/>
          </a:xfrm>
          <a:prstGeom prst="rect">
            <a:avLst/>
          </a:prstGeom>
        </p:spPr>
        <p:txBody>
          <a:bodyPr spcFirstLastPara="1" wrap="square" lIns="91425" tIns="91425" rIns="91425" bIns="91425" anchor="t" anchorCtr="0">
            <a:noAutofit/>
          </a:bodyPr>
          <a:lstStyle>
            <a:lvl1pPr lvl="0" algn="r">
              <a:spcBef>
                <a:spcPts val="0"/>
              </a:spcBef>
              <a:spcAft>
                <a:spcPts val="0"/>
              </a:spcAft>
              <a:buSzPts val="1400"/>
              <a:buNone/>
              <a:defRPr sz="2200">
                <a:latin typeface="Barlow SemiBold"/>
                <a:ea typeface="Barlow SemiBold"/>
                <a:cs typeface="Barlow SemiBold"/>
                <a:sym typeface="Barlow SemiBold"/>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05" name="Google Shape;205;p5"/>
          <p:cNvSpPr txBox="1">
            <a:spLocks noGrp="1"/>
          </p:cNvSpPr>
          <p:nvPr>
            <p:ph type="subTitle" idx="2"/>
          </p:nvPr>
        </p:nvSpPr>
        <p:spPr>
          <a:xfrm>
            <a:off x="5319600" y="2075000"/>
            <a:ext cx="1440300" cy="49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200">
                <a:latin typeface="Barlow SemiBold"/>
                <a:ea typeface="Barlow SemiBold"/>
                <a:cs typeface="Barlow SemiBold"/>
                <a:sym typeface="Barlow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06" name="Google Shape;206;p5"/>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207" name="Google Shape;207;p5"/>
          <p:cNvSpPr txBox="1">
            <a:spLocks noGrp="1"/>
          </p:cNvSpPr>
          <p:nvPr>
            <p:ph type="subTitle" idx="3"/>
          </p:nvPr>
        </p:nvSpPr>
        <p:spPr>
          <a:xfrm>
            <a:off x="1656000" y="2806950"/>
            <a:ext cx="2227200" cy="9927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sz="1600"/>
            </a:lvl1pPr>
            <a:lvl2pPr lvl="1" algn="ctr">
              <a:spcBef>
                <a:spcPts val="160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a:endParaRPr/>
          </a:p>
        </p:txBody>
      </p:sp>
      <p:sp>
        <p:nvSpPr>
          <p:cNvPr id="208" name="Google Shape;208;p5"/>
          <p:cNvSpPr txBox="1">
            <a:spLocks noGrp="1"/>
          </p:cNvSpPr>
          <p:nvPr>
            <p:ph type="subTitle" idx="4"/>
          </p:nvPr>
        </p:nvSpPr>
        <p:spPr>
          <a:xfrm>
            <a:off x="5142750" y="2806950"/>
            <a:ext cx="2227200" cy="99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1600"/>
              </a:spcBef>
              <a:spcAft>
                <a:spcPts val="0"/>
              </a:spcAft>
              <a:buSzPts val="1600"/>
              <a:buNone/>
              <a:defRPr sz="1600"/>
            </a:lvl2pPr>
            <a:lvl3pPr lvl="2" algn="ctr" rtl="0">
              <a:spcBef>
                <a:spcPts val="1600"/>
              </a:spcBef>
              <a:spcAft>
                <a:spcPts val="0"/>
              </a:spcAft>
              <a:buSzPts val="1600"/>
              <a:buNone/>
              <a:defRPr sz="1600"/>
            </a:lvl3pPr>
            <a:lvl4pPr lvl="3" algn="ctr" rtl="0">
              <a:spcBef>
                <a:spcPts val="1600"/>
              </a:spcBef>
              <a:spcAft>
                <a:spcPts val="0"/>
              </a:spcAft>
              <a:buSzPts val="1600"/>
              <a:buNone/>
              <a:defRPr sz="1600"/>
            </a:lvl4pPr>
            <a:lvl5pPr lvl="4" algn="ctr" rtl="0">
              <a:spcBef>
                <a:spcPts val="1600"/>
              </a:spcBef>
              <a:spcAft>
                <a:spcPts val="0"/>
              </a:spcAft>
              <a:buSzPts val="1600"/>
              <a:buNone/>
              <a:defRPr sz="1600"/>
            </a:lvl5pPr>
            <a:lvl6pPr lvl="5" algn="ctr" rtl="0">
              <a:spcBef>
                <a:spcPts val="1600"/>
              </a:spcBef>
              <a:spcAft>
                <a:spcPts val="0"/>
              </a:spcAft>
              <a:buSzPts val="1600"/>
              <a:buNone/>
              <a:defRPr sz="1600"/>
            </a:lvl6pPr>
            <a:lvl7pPr lvl="6" algn="ctr" rtl="0">
              <a:spcBef>
                <a:spcPts val="1600"/>
              </a:spcBef>
              <a:spcAft>
                <a:spcPts val="0"/>
              </a:spcAft>
              <a:buSzPts val="1600"/>
              <a:buNone/>
              <a:defRPr sz="1600"/>
            </a:lvl7pPr>
            <a:lvl8pPr lvl="7" algn="ctr" rtl="0">
              <a:spcBef>
                <a:spcPts val="1600"/>
              </a:spcBef>
              <a:spcAft>
                <a:spcPts val="0"/>
              </a:spcAft>
              <a:buSzPts val="1600"/>
              <a:buNone/>
              <a:defRPr sz="1600"/>
            </a:lvl8pPr>
            <a:lvl9pPr lvl="8" algn="ctr" rtl="0">
              <a:spcBef>
                <a:spcPts val="1600"/>
              </a:spcBef>
              <a:spcAft>
                <a:spcPts val="1600"/>
              </a:spcAft>
              <a:buSzPts val="1600"/>
              <a:buNone/>
              <a:defRPr sz="16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9"/>
        <p:cNvGrpSpPr/>
        <p:nvPr/>
      </p:nvGrpSpPr>
      <p:grpSpPr>
        <a:xfrm>
          <a:off x="0" y="0"/>
          <a:ext cx="0" cy="0"/>
          <a:chOff x="0" y="0"/>
          <a:chExt cx="0" cy="0"/>
        </a:xfrm>
      </p:grpSpPr>
      <p:sp>
        <p:nvSpPr>
          <p:cNvPr id="210" name="Google Shape;210;p6"/>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a:spcBef>
                <a:spcPts val="0"/>
              </a:spcBef>
              <a:spcAft>
                <a:spcPts val="0"/>
              </a:spcAft>
              <a:buSzPts val="4100"/>
              <a:buNone/>
              <a:defRPr/>
            </a:lvl1pPr>
            <a:lvl2pPr lvl="1">
              <a:spcBef>
                <a:spcPts val="0"/>
              </a:spcBef>
              <a:spcAft>
                <a:spcPts val="0"/>
              </a:spcAft>
              <a:buSzPts val="4100"/>
              <a:buNone/>
              <a:defRPr/>
            </a:lvl2pPr>
            <a:lvl3pPr lvl="2">
              <a:spcBef>
                <a:spcPts val="0"/>
              </a:spcBef>
              <a:spcAft>
                <a:spcPts val="0"/>
              </a:spcAft>
              <a:buSzPts val="4100"/>
              <a:buNone/>
              <a:defRPr/>
            </a:lvl3pPr>
            <a:lvl4pPr lvl="3">
              <a:spcBef>
                <a:spcPts val="0"/>
              </a:spcBef>
              <a:spcAft>
                <a:spcPts val="0"/>
              </a:spcAft>
              <a:buSzPts val="4100"/>
              <a:buNone/>
              <a:defRPr/>
            </a:lvl4pPr>
            <a:lvl5pPr lvl="4">
              <a:spcBef>
                <a:spcPts val="0"/>
              </a:spcBef>
              <a:spcAft>
                <a:spcPts val="0"/>
              </a:spcAft>
              <a:buSzPts val="4100"/>
              <a:buNone/>
              <a:defRPr/>
            </a:lvl5pPr>
            <a:lvl6pPr lvl="5">
              <a:spcBef>
                <a:spcPts val="0"/>
              </a:spcBef>
              <a:spcAft>
                <a:spcPts val="0"/>
              </a:spcAft>
              <a:buSzPts val="4100"/>
              <a:buNone/>
              <a:defRPr/>
            </a:lvl6pPr>
            <a:lvl7pPr lvl="6">
              <a:spcBef>
                <a:spcPts val="0"/>
              </a:spcBef>
              <a:spcAft>
                <a:spcPts val="0"/>
              </a:spcAft>
              <a:buSzPts val="4100"/>
              <a:buNone/>
              <a:defRPr/>
            </a:lvl7pPr>
            <a:lvl8pPr lvl="7">
              <a:spcBef>
                <a:spcPts val="0"/>
              </a:spcBef>
              <a:spcAft>
                <a:spcPts val="0"/>
              </a:spcAft>
              <a:buSzPts val="4100"/>
              <a:buNone/>
              <a:defRPr/>
            </a:lvl8pPr>
            <a:lvl9pPr lvl="8">
              <a:spcBef>
                <a:spcPts val="0"/>
              </a:spcBef>
              <a:spcAft>
                <a:spcPts val="0"/>
              </a:spcAft>
              <a:buSzPts val="41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11"/>
        <p:cNvGrpSpPr/>
        <p:nvPr/>
      </p:nvGrpSpPr>
      <p:grpSpPr>
        <a:xfrm>
          <a:off x="0" y="0"/>
          <a:ext cx="0" cy="0"/>
          <a:chOff x="0" y="0"/>
          <a:chExt cx="0" cy="0"/>
        </a:xfrm>
      </p:grpSpPr>
      <p:sp>
        <p:nvSpPr>
          <p:cNvPr id="212" name="Google Shape;212;p7"/>
          <p:cNvSpPr/>
          <p:nvPr/>
        </p:nvSpPr>
        <p:spPr>
          <a:xfrm flipH="1">
            <a:off x="-2846295" y="3655075"/>
            <a:ext cx="13272268" cy="2257201"/>
          </a:xfrm>
          <a:custGeom>
            <a:avLst/>
            <a:gdLst/>
            <a:ahLst/>
            <a:cxnLst/>
            <a:rect l="l" t="t" r="r" b="b"/>
            <a:pathLst>
              <a:path w="203789" h="69335" extrusionOk="0">
                <a:moveTo>
                  <a:pt x="172317" y="1"/>
                </a:moveTo>
                <a:cubicBezTo>
                  <a:pt x="159938" y="1"/>
                  <a:pt x="151290" y="8761"/>
                  <a:pt x="153912" y="26325"/>
                </a:cubicBezTo>
                <a:cubicBezTo>
                  <a:pt x="155535" y="37128"/>
                  <a:pt x="149594" y="41109"/>
                  <a:pt x="141160" y="41109"/>
                </a:cubicBezTo>
                <a:cubicBezTo>
                  <a:pt x="133061" y="41109"/>
                  <a:pt x="122662" y="37438"/>
                  <a:pt x="114457" y="32615"/>
                </a:cubicBezTo>
                <a:cubicBezTo>
                  <a:pt x="108557" y="29147"/>
                  <a:pt x="102960" y="27661"/>
                  <a:pt x="97863" y="27661"/>
                </a:cubicBezTo>
                <a:cubicBezTo>
                  <a:pt x="88491" y="27661"/>
                  <a:pt x="80813" y="32688"/>
                  <a:pt x="76063" y="39668"/>
                </a:cubicBezTo>
                <a:cubicBezTo>
                  <a:pt x="72714" y="44612"/>
                  <a:pt x="66870" y="47709"/>
                  <a:pt x="60247" y="47709"/>
                </a:cubicBezTo>
                <a:cubicBezTo>
                  <a:pt x="52407" y="47709"/>
                  <a:pt x="43474" y="43369"/>
                  <a:pt x="36292" y="32615"/>
                </a:cubicBezTo>
                <a:cubicBezTo>
                  <a:pt x="30414" y="23820"/>
                  <a:pt x="22624" y="21370"/>
                  <a:pt x="15768" y="21370"/>
                </a:cubicBezTo>
                <a:cubicBezTo>
                  <a:pt x="7145" y="21370"/>
                  <a:pt x="1" y="25245"/>
                  <a:pt x="1" y="25245"/>
                </a:cubicBezTo>
                <a:lnTo>
                  <a:pt x="1" y="69334"/>
                </a:lnTo>
                <a:lnTo>
                  <a:pt x="203789" y="69334"/>
                </a:lnTo>
                <a:lnTo>
                  <a:pt x="203789" y="14209"/>
                </a:lnTo>
                <a:cubicBezTo>
                  <a:pt x="203789" y="14209"/>
                  <a:pt x="196810" y="5480"/>
                  <a:pt x="180414" y="1126"/>
                </a:cubicBezTo>
                <a:cubicBezTo>
                  <a:pt x="177599" y="376"/>
                  <a:pt x="174878" y="1"/>
                  <a:pt x="172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7"/>
          <p:cNvSpPr/>
          <p:nvPr/>
        </p:nvSpPr>
        <p:spPr>
          <a:xfrm>
            <a:off x="1106863" y="3750263"/>
            <a:ext cx="1617700" cy="310000"/>
          </a:xfrm>
          <a:custGeom>
            <a:avLst/>
            <a:gdLst/>
            <a:ahLst/>
            <a:cxnLst/>
            <a:rect l="l" t="t" r="r" b="b"/>
            <a:pathLst>
              <a:path w="64708" h="12400" extrusionOk="0">
                <a:moveTo>
                  <a:pt x="24594" y="0"/>
                </a:moveTo>
                <a:cubicBezTo>
                  <a:pt x="23235" y="0"/>
                  <a:pt x="21887" y="428"/>
                  <a:pt x="20605" y="989"/>
                </a:cubicBezTo>
                <a:cubicBezTo>
                  <a:pt x="18645" y="1824"/>
                  <a:pt x="16844" y="2949"/>
                  <a:pt x="15205" y="4299"/>
                </a:cubicBezTo>
                <a:cubicBezTo>
                  <a:pt x="14176" y="5135"/>
                  <a:pt x="13212" y="6067"/>
                  <a:pt x="12730" y="7257"/>
                </a:cubicBezTo>
                <a:cubicBezTo>
                  <a:pt x="12537" y="7771"/>
                  <a:pt x="12409" y="8350"/>
                  <a:pt x="12087" y="8800"/>
                </a:cubicBezTo>
                <a:cubicBezTo>
                  <a:pt x="11639" y="9373"/>
                  <a:pt x="10932" y="9607"/>
                  <a:pt x="10187" y="9607"/>
                </a:cubicBezTo>
                <a:cubicBezTo>
                  <a:pt x="9596" y="9607"/>
                  <a:pt x="8981" y="9459"/>
                  <a:pt x="8455" y="9218"/>
                </a:cubicBezTo>
                <a:cubicBezTo>
                  <a:pt x="7233" y="8703"/>
                  <a:pt x="6140" y="7835"/>
                  <a:pt x="4822" y="7610"/>
                </a:cubicBezTo>
                <a:cubicBezTo>
                  <a:pt x="4585" y="7572"/>
                  <a:pt x="4360" y="7554"/>
                  <a:pt x="4146" y="7554"/>
                </a:cubicBezTo>
                <a:cubicBezTo>
                  <a:pt x="1627" y="7554"/>
                  <a:pt x="623" y="10044"/>
                  <a:pt x="1" y="12207"/>
                </a:cubicBezTo>
                <a:lnTo>
                  <a:pt x="62393" y="12207"/>
                </a:lnTo>
                <a:cubicBezTo>
                  <a:pt x="63165" y="12207"/>
                  <a:pt x="63968" y="12207"/>
                  <a:pt x="64708" y="12400"/>
                </a:cubicBezTo>
                <a:cubicBezTo>
                  <a:pt x="63185" y="11258"/>
                  <a:pt x="61529" y="10116"/>
                  <a:pt x="59715" y="10116"/>
                </a:cubicBezTo>
                <a:cubicBezTo>
                  <a:pt x="59538" y="10116"/>
                  <a:pt x="59359" y="10127"/>
                  <a:pt x="59179" y="10150"/>
                </a:cubicBezTo>
                <a:cubicBezTo>
                  <a:pt x="58452" y="10233"/>
                  <a:pt x="57684" y="10517"/>
                  <a:pt x="56981" y="10517"/>
                </a:cubicBezTo>
                <a:cubicBezTo>
                  <a:pt x="56596" y="10517"/>
                  <a:pt x="56230" y="10432"/>
                  <a:pt x="55900" y="10182"/>
                </a:cubicBezTo>
                <a:cubicBezTo>
                  <a:pt x="55611" y="9957"/>
                  <a:pt x="55418" y="9635"/>
                  <a:pt x="55161" y="9314"/>
                </a:cubicBezTo>
                <a:cubicBezTo>
                  <a:pt x="54073" y="7898"/>
                  <a:pt x="52190" y="7417"/>
                  <a:pt x="50325" y="7417"/>
                </a:cubicBezTo>
                <a:cubicBezTo>
                  <a:pt x="49820" y="7417"/>
                  <a:pt x="49315" y="7452"/>
                  <a:pt x="48828" y="7514"/>
                </a:cubicBezTo>
                <a:cubicBezTo>
                  <a:pt x="46771" y="7739"/>
                  <a:pt x="44810" y="8253"/>
                  <a:pt x="42946" y="9057"/>
                </a:cubicBezTo>
                <a:cubicBezTo>
                  <a:pt x="41789" y="9603"/>
                  <a:pt x="40631" y="10182"/>
                  <a:pt x="39346" y="10310"/>
                </a:cubicBezTo>
                <a:cubicBezTo>
                  <a:pt x="39203" y="10323"/>
                  <a:pt x="39062" y="10329"/>
                  <a:pt x="38922" y="10329"/>
                </a:cubicBezTo>
                <a:cubicBezTo>
                  <a:pt x="36128" y="10329"/>
                  <a:pt x="33859" y="7945"/>
                  <a:pt x="32145" y="5649"/>
                </a:cubicBezTo>
                <a:cubicBezTo>
                  <a:pt x="30377" y="3239"/>
                  <a:pt x="28416" y="539"/>
                  <a:pt x="25427" y="56"/>
                </a:cubicBezTo>
                <a:cubicBezTo>
                  <a:pt x="25149" y="18"/>
                  <a:pt x="24871" y="0"/>
                  <a:pt x="24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7"/>
          <p:cNvSpPr/>
          <p:nvPr/>
        </p:nvSpPr>
        <p:spPr>
          <a:xfrm flipH="1">
            <a:off x="2805800" y="3428571"/>
            <a:ext cx="538445" cy="150307"/>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7"/>
          <p:cNvSpPr/>
          <p:nvPr/>
        </p:nvSpPr>
        <p:spPr>
          <a:xfrm>
            <a:off x="3757175" y="4060263"/>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7"/>
          <p:cNvSpPr txBox="1">
            <a:spLocks noGrp="1"/>
          </p:cNvSpPr>
          <p:nvPr>
            <p:ph type="body" idx="1"/>
          </p:nvPr>
        </p:nvSpPr>
        <p:spPr>
          <a:xfrm>
            <a:off x="540000" y="1615100"/>
            <a:ext cx="4635900" cy="2668200"/>
          </a:xfrm>
          <a:prstGeom prst="rect">
            <a:avLst/>
          </a:prstGeom>
        </p:spPr>
        <p:txBody>
          <a:bodyPr spcFirstLastPara="1" wrap="square" lIns="91425" tIns="91425" rIns="91425" bIns="91425" anchor="t" anchorCtr="0">
            <a:noAutofit/>
          </a:bodyPr>
          <a:lstStyle>
            <a:lvl1pPr marL="457200" lvl="0" indent="-304800" algn="ctr">
              <a:lnSpc>
                <a:spcPct val="150000"/>
              </a:lnSpc>
              <a:spcBef>
                <a:spcPts val="0"/>
              </a:spcBef>
              <a:spcAft>
                <a:spcPts val="0"/>
              </a:spcAft>
              <a:buSzPts val="1200"/>
              <a:buChar char="●"/>
              <a:defRPr sz="1600">
                <a:latin typeface="Catamaran"/>
                <a:ea typeface="Catamaran"/>
                <a:cs typeface="Catamaran"/>
                <a:sym typeface="Catamaran"/>
              </a:defRPr>
            </a:lvl1pPr>
            <a:lvl2pPr marL="914400" lvl="1" indent="-304800">
              <a:spcBef>
                <a:spcPts val="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17" name="Google Shape;217;p7"/>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18"/>
        <p:cNvGrpSpPr/>
        <p:nvPr/>
      </p:nvGrpSpPr>
      <p:grpSpPr>
        <a:xfrm>
          <a:off x="0" y="0"/>
          <a:ext cx="0" cy="0"/>
          <a:chOff x="0" y="0"/>
          <a:chExt cx="0" cy="0"/>
        </a:xfrm>
      </p:grpSpPr>
      <p:sp>
        <p:nvSpPr>
          <p:cNvPr id="219" name="Google Shape;219;p8"/>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20"/>
        <p:cNvGrpSpPr/>
        <p:nvPr/>
      </p:nvGrpSpPr>
      <p:grpSpPr>
        <a:xfrm>
          <a:off x="0" y="0"/>
          <a:ext cx="0" cy="0"/>
          <a:chOff x="0" y="0"/>
          <a:chExt cx="0" cy="0"/>
        </a:xfrm>
      </p:grpSpPr>
      <p:sp>
        <p:nvSpPr>
          <p:cNvPr id="221" name="Google Shape;221;p9"/>
          <p:cNvSpPr/>
          <p:nvPr/>
        </p:nvSpPr>
        <p:spPr>
          <a:xfrm>
            <a:off x="-208709" y="3835525"/>
            <a:ext cx="9561417" cy="2067175"/>
          </a:xfrm>
          <a:custGeom>
            <a:avLst/>
            <a:gdLst/>
            <a:ahLst/>
            <a:cxnLst/>
            <a:rect l="l" t="t" r="r" b="b"/>
            <a:pathLst>
              <a:path w="164916" h="54335" extrusionOk="0">
                <a:moveTo>
                  <a:pt x="37882" y="1"/>
                </a:moveTo>
                <a:cubicBezTo>
                  <a:pt x="35111" y="1"/>
                  <a:pt x="32343" y="342"/>
                  <a:pt x="29655" y="963"/>
                </a:cubicBezTo>
                <a:cubicBezTo>
                  <a:pt x="25219" y="1997"/>
                  <a:pt x="20816" y="3498"/>
                  <a:pt x="16913" y="5900"/>
                </a:cubicBezTo>
                <a:cubicBezTo>
                  <a:pt x="16513" y="6134"/>
                  <a:pt x="16079" y="6434"/>
                  <a:pt x="15679" y="6667"/>
                </a:cubicBezTo>
                <a:cubicBezTo>
                  <a:pt x="12376" y="8802"/>
                  <a:pt x="9508" y="11471"/>
                  <a:pt x="6505" y="13939"/>
                </a:cubicBezTo>
                <a:cubicBezTo>
                  <a:pt x="1" y="19276"/>
                  <a:pt x="4771" y="48697"/>
                  <a:pt x="6105" y="48797"/>
                </a:cubicBezTo>
                <a:cubicBezTo>
                  <a:pt x="8868" y="48982"/>
                  <a:pt x="11654" y="49062"/>
                  <a:pt x="14458" y="49062"/>
                </a:cubicBezTo>
                <a:cubicBezTo>
                  <a:pt x="33634" y="49062"/>
                  <a:pt x="53616" y="45301"/>
                  <a:pt x="72686" y="45301"/>
                </a:cubicBezTo>
                <a:cubicBezTo>
                  <a:pt x="74047" y="45301"/>
                  <a:pt x="75404" y="45321"/>
                  <a:pt x="76756" y="45362"/>
                </a:cubicBezTo>
                <a:cubicBezTo>
                  <a:pt x="80492" y="45462"/>
                  <a:pt x="80959" y="54201"/>
                  <a:pt x="84728" y="54335"/>
                </a:cubicBezTo>
                <a:lnTo>
                  <a:pt x="106777" y="45929"/>
                </a:lnTo>
                <a:cubicBezTo>
                  <a:pt x="106777" y="45929"/>
                  <a:pt x="144304" y="52200"/>
                  <a:pt x="159648" y="52667"/>
                </a:cubicBezTo>
                <a:cubicBezTo>
                  <a:pt x="159663" y="52667"/>
                  <a:pt x="159679" y="52668"/>
                  <a:pt x="159694" y="52668"/>
                </a:cubicBezTo>
                <a:cubicBezTo>
                  <a:pt x="164190" y="52668"/>
                  <a:pt x="164915" y="28148"/>
                  <a:pt x="163951" y="27649"/>
                </a:cubicBezTo>
                <a:cubicBezTo>
                  <a:pt x="154077" y="22746"/>
                  <a:pt x="143770" y="18643"/>
                  <a:pt x="133162" y="15440"/>
                </a:cubicBezTo>
                <a:cubicBezTo>
                  <a:pt x="129579" y="14340"/>
                  <a:pt x="125839" y="13337"/>
                  <a:pt x="122122" y="13337"/>
                </a:cubicBezTo>
                <a:cubicBezTo>
                  <a:pt x="120995" y="13337"/>
                  <a:pt x="119870" y="13429"/>
                  <a:pt x="118752" y="13639"/>
                </a:cubicBezTo>
                <a:cubicBezTo>
                  <a:pt x="115450" y="14273"/>
                  <a:pt x="112414" y="15907"/>
                  <a:pt x="109412" y="17475"/>
                </a:cubicBezTo>
                <a:cubicBezTo>
                  <a:pt x="105443" y="19610"/>
                  <a:pt x="101540" y="21678"/>
                  <a:pt x="97570" y="23813"/>
                </a:cubicBezTo>
                <a:cubicBezTo>
                  <a:pt x="95436" y="24947"/>
                  <a:pt x="93201" y="26115"/>
                  <a:pt x="90766" y="26115"/>
                </a:cubicBezTo>
                <a:cubicBezTo>
                  <a:pt x="89398" y="26115"/>
                  <a:pt x="88030" y="25748"/>
                  <a:pt x="86729" y="25281"/>
                </a:cubicBezTo>
                <a:cubicBezTo>
                  <a:pt x="71285" y="19810"/>
                  <a:pt x="60677" y="4266"/>
                  <a:pt x="44699" y="730"/>
                </a:cubicBezTo>
                <a:cubicBezTo>
                  <a:pt x="42453" y="232"/>
                  <a:pt x="40167" y="1"/>
                  <a:pt x="37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9"/>
          <p:cNvSpPr/>
          <p:nvPr/>
        </p:nvSpPr>
        <p:spPr>
          <a:xfrm>
            <a:off x="3153932" y="3298771"/>
            <a:ext cx="254570" cy="254591"/>
          </a:xfrm>
          <a:custGeom>
            <a:avLst/>
            <a:gdLst/>
            <a:ahLst/>
            <a:cxnLst/>
            <a:rect l="l" t="t" r="r" b="b"/>
            <a:pathLst>
              <a:path w="12176" h="12177" extrusionOk="0">
                <a:moveTo>
                  <a:pt x="6105" y="1"/>
                </a:moveTo>
                <a:cubicBezTo>
                  <a:pt x="2736" y="1"/>
                  <a:pt x="0" y="2736"/>
                  <a:pt x="0" y="6072"/>
                </a:cubicBezTo>
                <a:cubicBezTo>
                  <a:pt x="0" y="9441"/>
                  <a:pt x="2736" y="12176"/>
                  <a:pt x="6105" y="12176"/>
                </a:cubicBezTo>
                <a:cubicBezTo>
                  <a:pt x="9474" y="12176"/>
                  <a:pt x="12176" y="9441"/>
                  <a:pt x="12176" y="6072"/>
                </a:cubicBezTo>
                <a:cubicBezTo>
                  <a:pt x="12176" y="2736"/>
                  <a:pt x="9474" y="1"/>
                  <a:pt x="61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9"/>
          <p:cNvSpPr/>
          <p:nvPr/>
        </p:nvSpPr>
        <p:spPr>
          <a:xfrm>
            <a:off x="296654" y="1197250"/>
            <a:ext cx="1617700" cy="310000"/>
          </a:xfrm>
          <a:custGeom>
            <a:avLst/>
            <a:gdLst/>
            <a:ahLst/>
            <a:cxnLst/>
            <a:rect l="l" t="t" r="r" b="b"/>
            <a:pathLst>
              <a:path w="64708" h="12400" extrusionOk="0">
                <a:moveTo>
                  <a:pt x="24594" y="0"/>
                </a:moveTo>
                <a:cubicBezTo>
                  <a:pt x="23235" y="0"/>
                  <a:pt x="21887" y="428"/>
                  <a:pt x="20605" y="989"/>
                </a:cubicBezTo>
                <a:cubicBezTo>
                  <a:pt x="18645" y="1824"/>
                  <a:pt x="16844" y="2949"/>
                  <a:pt x="15205" y="4299"/>
                </a:cubicBezTo>
                <a:cubicBezTo>
                  <a:pt x="14176" y="5135"/>
                  <a:pt x="13212" y="6067"/>
                  <a:pt x="12730" y="7257"/>
                </a:cubicBezTo>
                <a:cubicBezTo>
                  <a:pt x="12537" y="7771"/>
                  <a:pt x="12409" y="8350"/>
                  <a:pt x="12087" y="8800"/>
                </a:cubicBezTo>
                <a:cubicBezTo>
                  <a:pt x="11639" y="9373"/>
                  <a:pt x="10932" y="9607"/>
                  <a:pt x="10187" y="9607"/>
                </a:cubicBezTo>
                <a:cubicBezTo>
                  <a:pt x="9596" y="9607"/>
                  <a:pt x="8981" y="9459"/>
                  <a:pt x="8455" y="9218"/>
                </a:cubicBezTo>
                <a:cubicBezTo>
                  <a:pt x="7233" y="8703"/>
                  <a:pt x="6140" y="7835"/>
                  <a:pt x="4822" y="7610"/>
                </a:cubicBezTo>
                <a:cubicBezTo>
                  <a:pt x="4585" y="7572"/>
                  <a:pt x="4360" y="7554"/>
                  <a:pt x="4146" y="7554"/>
                </a:cubicBezTo>
                <a:cubicBezTo>
                  <a:pt x="1627" y="7554"/>
                  <a:pt x="623" y="10044"/>
                  <a:pt x="1" y="12207"/>
                </a:cubicBezTo>
                <a:lnTo>
                  <a:pt x="62393" y="12207"/>
                </a:lnTo>
                <a:cubicBezTo>
                  <a:pt x="63165" y="12207"/>
                  <a:pt x="63968" y="12207"/>
                  <a:pt x="64708" y="12400"/>
                </a:cubicBezTo>
                <a:cubicBezTo>
                  <a:pt x="63185" y="11258"/>
                  <a:pt x="61529" y="10116"/>
                  <a:pt x="59715" y="10116"/>
                </a:cubicBezTo>
                <a:cubicBezTo>
                  <a:pt x="59538" y="10116"/>
                  <a:pt x="59359" y="10127"/>
                  <a:pt x="59179" y="10150"/>
                </a:cubicBezTo>
                <a:cubicBezTo>
                  <a:pt x="58452" y="10233"/>
                  <a:pt x="57684" y="10517"/>
                  <a:pt x="56981" y="10517"/>
                </a:cubicBezTo>
                <a:cubicBezTo>
                  <a:pt x="56596" y="10517"/>
                  <a:pt x="56230" y="10432"/>
                  <a:pt x="55900" y="10182"/>
                </a:cubicBezTo>
                <a:cubicBezTo>
                  <a:pt x="55611" y="9957"/>
                  <a:pt x="55418" y="9635"/>
                  <a:pt x="55161" y="9314"/>
                </a:cubicBezTo>
                <a:cubicBezTo>
                  <a:pt x="54073" y="7898"/>
                  <a:pt x="52190" y="7417"/>
                  <a:pt x="50325" y="7417"/>
                </a:cubicBezTo>
                <a:cubicBezTo>
                  <a:pt x="49820" y="7417"/>
                  <a:pt x="49315" y="7452"/>
                  <a:pt x="48828" y="7514"/>
                </a:cubicBezTo>
                <a:cubicBezTo>
                  <a:pt x="46771" y="7739"/>
                  <a:pt x="44810" y="8253"/>
                  <a:pt x="42946" y="9057"/>
                </a:cubicBezTo>
                <a:cubicBezTo>
                  <a:pt x="41789" y="9603"/>
                  <a:pt x="40631" y="10182"/>
                  <a:pt x="39346" y="10310"/>
                </a:cubicBezTo>
                <a:cubicBezTo>
                  <a:pt x="39203" y="10323"/>
                  <a:pt x="39062" y="10329"/>
                  <a:pt x="38922" y="10329"/>
                </a:cubicBezTo>
                <a:cubicBezTo>
                  <a:pt x="36128" y="10329"/>
                  <a:pt x="33859" y="7945"/>
                  <a:pt x="32145" y="5649"/>
                </a:cubicBezTo>
                <a:cubicBezTo>
                  <a:pt x="30377" y="3239"/>
                  <a:pt x="28416" y="539"/>
                  <a:pt x="25427" y="56"/>
                </a:cubicBezTo>
                <a:cubicBezTo>
                  <a:pt x="25149" y="18"/>
                  <a:pt x="24871" y="0"/>
                  <a:pt x="24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9"/>
          <p:cNvSpPr/>
          <p:nvPr/>
        </p:nvSpPr>
        <p:spPr>
          <a:xfrm>
            <a:off x="3728641" y="1980988"/>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9"/>
          <p:cNvSpPr/>
          <p:nvPr/>
        </p:nvSpPr>
        <p:spPr>
          <a:xfrm>
            <a:off x="8091616" y="239813"/>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6" name="Google Shape;226;p9"/>
          <p:cNvCxnSpPr/>
          <p:nvPr/>
        </p:nvCxnSpPr>
        <p:spPr>
          <a:xfrm>
            <a:off x="7162775" y="2541875"/>
            <a:ext cx="0" cy="593700"/>
          </a:xfrm>
          <a:prstGeom prst="straightConnector1">
            <a:avLst/>
          </a:prstGeom>
          <a:noFill/>
          <a:ln w="76200" cap="flat" cmpd="sng">
            <a:solidFill>
              <a:schemeClr val="accent3"/>
            </a:solidFill>
            <a:prstDash val="solid"/>
            <a:round/>
            <a:headEnd type="none" w="med" len="med"/>
            <a:tailEnd type="none" w="med" len="med"/>
          </a:ln>
        </p:spPr>
      </p:cxnSp>
      <p:cxnSp>
        <p:nvCxnSpPr>
          <p:cNvPr id="227" name="Google Shape;227;p9"/>
          <p:cNvCxnSpPr/>
          <p:nvPr/>
        </p:nvCxnSpPr>
        <p:spPr>
          <a:xfrm>
            <a:off x="6056075" y="2541875"/>
            <a:ext cx="0" cy="593700"/>
          </a:xfrm>
          <a:prstGeom prst="straightConnector1">
            <a:avLst/>
          </a:prstGeom>
          <a:noFill/>
          <a:ln w="76200" cap="flat" cmpd="sng">
            <a:solidFill>
              <a:schemeClr val="accent3"/>
            </a:solidFill>
            <a:prstDash val="solid"/>
            <a:round/>
            <a:headEnd type="none" w="med" len="med"/>
            <a:tailEnd type="none" w="med" len="med"/>
          </a:ln>
        </p:spPr>
      </p:cxnSp>
      <p:sp>
        <p:nvSpPr>
          <p:cNvPr id="228" name="Google Shape;228;p9"/>
          <p:cNvSpPr txBox="1">
            <a:spLocks noGrp="1"/>
          </p:cNvSpPr>
          <p:nvPr>
            <p:ph type="title"/>
          </p:nvPr>
        </p:nvSpPr>
        <p:spPr>
          <a:xfrm>
            <a:off x="4572000" y="720000"/>
            <a:ext cx="4068000" cy="1618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100"/>
              <a:buNone/>
              <a:defRPr sz="5000">
                <a:solidFill>
                  <a:schemeClr val="accent3"/>
                </a:solidFill>
                <a:latin typeface="Barlow Medium"/>
                <a:ea typeface="Barlow Medium"/>
                <a:cs typeface="Barlow Medium"/>
                <a:sym typeface="Barlow Medium"/>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229" name="Google Shape;229;p9"/>
          <p:cNvSpPr txBox="1">
            <a:spLocks noGrp="1"/>
          </p:cNvSpPr>
          <p:nvPr>
            <p:ph type="title" idx="2" hasCustomPrompt="1"/>
          </p:nvPr>
        </p:nvSpPr>
        <p:spPr>
          <a:xfrm>
            <a:off x="6052684" y="2338500"/>
            <a:ext cx="1106700" cy="988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5000">
                <a:solidFill>
                  <a:schemeClr val="accent2"/>
                </a:solidFill>
                <a:latin typeface="Barlow Medium"/>
                <a:ea typeface="Barlow Medium"/>
                <a:cs typeface="Barlow Medium"/>
                <a:sym typeface="Barlow Medium"/>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230" name="Google Shape;230;p9"/>
          <p:cNvSpPr txBox="1">
            <a:spLocks noGrp="1"/>
          </p:cNvSpPr>
          <p:nvPr>
            <p:ph type="subTitle" idx="1"/>
          </p:nvPr>
        </p:nvSpPr>
        <p:spPr>
          <a:xfrm>
            <a:off x="5237026" y="3434200"/>
            <a:ext cx="2744700" cy="678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600">
                <a:latin typeface="Catamaran"/>
                <a:ea typeface="Catamaran"/>
                <a:cs typeface="Catamaran"/>
                <a:sym typeface="Catamaran"/>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31"/>
        <p:cNvGrpSpPr/>
        <p:nvPr/>
      </p:nvGrpSpPr>
      <p:grpSpPr>
        <a:xfrm>
          <a:off x="0" y="0"/>
          <a:ext cx="0" cy="0"/>
          <a:chOff x="0" y="0"/>
          <a:chExt cx="0" cy="0"/>
        </a:xfrm>
      </p:grpSpPr>
      <p:sp>
        <p:nvSpPr>
          <p:cNvPr id="232" name="Google Shape;232;p10"/>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4100"/>
              <a:buNone/>
              <a:defRPr/>
            </a:lvl1pPr>
            <a:lvl2pPr lvl="1" rtl="0">
              <a:spcBef>
                <a:spcPts val="0"/>
              </a:spcBef>
              <a:spcAft>
                <a:spcPts val="0"/>
              </a:spcAft>
              <a:buSzPts val="4100"/>
              <a:buNone/>
              <a:defRPr/>
            </a:lvl2pPr>
            <a:lvl3pPr lvl="2" rtl="0">
              <a:spcBef>
                <a:spcPts val="0"/>
              </a:spcBef>
              <a:spcAft>
                <a:spcPts val="0"/>
              </a:spcAft>
              <a:buSzPts val="4100"/>
              <a:buNone/>
              <a:defRPr/>
            </a:lvl3pPr>
            <a:lvl4pPr lvl="3" rtl="0">
              <a:spcBef>
                <a:spcPts val="0"/>
              </a:spcBef>
              <a:spcAft>
                <a:spcPts val="0"/>
              </a:spcAft>
              <a:buSzPts val="4100"/>
              <a:buNone/>
              <a:defRPr/>
            </a:lvl4pPr>
            <a:lvl5pPr lvl="4" rtl="0">
              <a:spcBef>
                <a:spcPts val="0"/>
              </a:spcBef>
              <a:spcAft>
                <a:spcPts val="0"/>
              </a:spcAft>
              <a:buSzPts val="4100"/>
              <a:buNone/>
              <a:defRPr/>
            </a:lvl5pPr>
            <a:lvl6pPr lvl="5" rtl="0">
              <a:spcBef>
                <a:spcPts val="0"/>
              </a:spcBef>
              <a:spcAft>
                <a:spcPts val="0"/>
              </a:spcAft>
              <a:buSzPts val="4100"/>
              <a:buNone/>
              <a:defRPr/>
            </a:lvl6pPr>
            <a:lvl7pPr lvl="6" rtl="0">
              <a:spcBef>
                <a:spcPts val="0"/>
              </a:spcBef>
              <a:spcAft>
                <a:spcPts val="0"/>
              </a:spcAft>
              <a:buSzPts val="4100"/>
              <a:buNone/>
              <a:defRPr/>
            </a:lvl7pPr>
            <a:lvl8pPr lvl="7" rtl="0">
              <a:spcBef>
                <a:spcPts val="0"/>
              </a:spcBef>
              <a:spcAft>
                <a:spcPts val="0"/>
              </a:spcAft>
              <a:buSzPts val="4100"/>
              <a:buNone/>
              <a:defRPr/>
            </a:lvl8pPr>
            <a:lvl9pPr lvl="8" rtl="0">
              <a:spcBef>
                <a:spcPts val="0"/>
              </a:spcBef>
              <a:spcAft>
                <a:spcPts val="0"/>
              </a:spcAft>
              <a:buSzPts val="4100"/>
              <a:buNone/>
              <a:defRPr/>
            </a:lvl9pPr>
          </a:lstStyle>
          <a:p>
            <a:endParaRPr/>
          </a:p>
        </p:txBody>
      </p:sp>
      <p:sp>
        <p:nvSpPr>
          <p:cNvPr id="233" name="Google Shape;233;p10"/>
          <p:cNvSpPr/>
          <p:nvPr/>
        </p:nvSpPr>
        <p:spPr>
          <a:xfrm rot="10800000" flipH="1">
            <a:off x="-1239076" y="3384833"/>
            <a:ext cx="5119595" cy="2126655"/>
          </a:xfrm>
          <a:custGeom>
            <a:avLst/>
            <a:gdLst/>
            <a:ahLst/>
            <a:cxnLst/>
            <a:rect l="l" t="t" r="r" b="b"/>
            <a:pathLst>
              <a:path w="109358" h="65325" extrusionOk="0">
                <a:moveTo>
                  <a:pt x="0" y="50845"/>
                </a:moveTo>
                <a:cubicBezTo>
                  <a:pt x="0" y="50845"/>
                  <a:pt x="12451" y="65325"/>
                  <a:pt x="29331" y="56615"/>
                </a:cubicBezTo>
                <a:cubicBezTo>
                  <a:pt x="41893" y="50157"/>
                  <a:pt x="34579" y="33761"/>
                  <a:pt x="41204" y="20845"/>
                </a:cubicBezTo>
                <a:cubicBezTo>
                  <a:pt x="47830" y="7929"/>
                  <a:pt x="63426" y="10795"/>
                  <a:pt x="72601" y="22241"/>
                </a:cubicBezTo>
                <a:cubicBezTo>
                  <a:pt x="83767" y="36180"/>
                  <a:pt x="109357" y="29480"/>
                  <a:pt x="108892" y="1"/>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0"/>
          <p:cNvSpPr/>
          <p:nvPr/>
        </p:nvSpPr>
        <p:spPr>
          <a:xfrm rot="10800000">
            <a:off x="-2826134" y="-672788"/>
            <a:ext cx="13272268" cy="2257201"/>
          </a:xfrm>
          <a:custGeom>
            <a:avLst/>
            <a:gdLst/>
            <a:ahLst/>
            <a:cxnLst/>
            <a:rect l="l" t="t" r="r" b="b"/>
            <a:pathLst>
              <a:path w="203789" h="69335" extrusionOk="0">
                <a:moveTo>
                  <a:pt x="172317" y="1"/>
                </a:moveTo>
                <a:cubicBezTo>
                  <a:pt x="159938" y="1"/>
                  <a:pt x="151290" y="8761"/>
                  <a:pt x="153912" y="26325"/>
                </a:cubicBezTo>
                <a:cubicBezTo>
                  <a:pt x="155535" y="37128"/>
                  <a:pt x="149594" y="41109"/>
                  <a:pt x="141160" y="41109"/>
                </a:cubicBezTo>
                <a:cubicBezTo>
                  <a:pt x="133061" y="41109"/>
                  <a:pt x="122662" y="37438"/>
                  <a:pt x="114457" y="32615"/>
                </a:cubicBezTo>
                <a:cubicBezTo>
                  <a:pt x="108557" y="29147"/>
                  <a:pt x="102960" y="27661"/>
                  <a:pt x="97863" y="27661"/>
                </a:cubicBezTo>
                <a:cubicBezTo>
                  <a:pt x="88491" y="27661"/>
                  <a:pt x="80813" y="32688"/>
                  <a:pt x="76063" y="39668"/>
                </a:cubicBezTo>
                <a:cubicBezTo>
                  <a:pt x="72714" y="44612"/>
                  <a:pt x="66870" y="47709"/>
                  <a:pt x="60247" y="47709"/>
                </a:cubicBezTo>
                <a:cubicBezTo>
                  <a:pt x="52407" y="47709"/>
                  <a:pt x="43474" y="43369"/>
                  <a:pt x="36292" y="32615"/>
                </a:cubicBezTo>
                <a:cubicBezTo>
                  <a:pt x="30414" y="23820"/>
                  <a:pt x="22624" y="21370"/>
                  <a:pt x="15768" y="21370"/>
                </a:cubicBezTo>
                <a:cubicBezTo>
                  <a:pt x="7145" y="21370"/>
                  <a:pt x="1" y="25245"/>
                  <a:pt x="1" y="25245"/>
                </a:cubicBezTo>
                <a:lnTo>
                  <a:pt x="1" y="69334"/>
                </a:lnTo>
                <a:lnTo>
                  <a:pt x="203789" y="69334"/>
                </a:lnTo>
                <a:lnTo>
                  <a:pt x="203789" y="14209"/>
                </a:lnTo>
                <a:cubicBezTo>
                  <a:pt x="203789" y="14209"/>
                  <a:pt x="196810" y="5480"/>
                  <a:pt x="180414" y="1126"/>
                </a:cubicBezTo>
                <a:cubicBezTo>
                  <a:pt x="177599" y="376"/>
                  <a:pt x="174878" y="1"/>
                  <a:pt x="172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10"/>
          <p:cNvGrpSpPr/>
          <p:nvPr/>
        </p:nvGrpSpPr>
        <p:grpSpPr>
          <a:xfrm>
            <a:off x="7841162" y="4236890"/>
            <a:ext cx="1947310" cy="1947310"/>
            <a:chOff x="624503" y="61115"/>
            <a:chExt cx="1947310" cy="1947310"/>
          </a:xfrm>
        </p:grpSpPr>
        <p:sp>
          <p:nvSpPr>
            <p:cNvPr id="236" name="Google Shape;236;p10"/>
            <p:cNvSpPr/>
            <p:nvPr/>
          </p:nvSpPr>
          <p:spPr>
            <a:xfrm>
              <a:off x="2048296" y="171379"/>
              <a:ext cx="413839" cy="413221"/>
            </a:xfrm>
            <a:custGeom>
              <a:avLst/>
              <a:gdLst/>
              <a:ahLst/>
              <a:cxnLst/>
              <a:rect l="l" t="t" r="r" b="b"/>
              <a:pathLst>
                <a:path w="12712" h="12693" extrusionOk="0">
                  <a:moveTo>
                    <a:pt x="0" y="0"/>
                  </a:moveTo>
                  <a:lnTo>
                    <a:pt x="12712" y="12693"/>
                  </a:lnTo>
                  <a:cubicBezTo>
                    <a:pt x="12600" y="12469"/>
                    <a:pt x="12451" y="12228"/>
                    <a:pt x="12339" y="12004"/>
                  </a:cubicBezTo>
                  <a:lnTo>
                    <a:pt x="726" y="391"/>
                  </a:lnTo>
                  <a:cubicBezTo>
                    <a:pt x="503" y="242"/>
                    <a:pt x="261" y="131"/>
                    <a:pt x="0"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0"/>
            <p:cNvSpPr/>
            <p:nvPr/>
          </p:nvSpPr>
          <p:spPr>
            <a:xfrm>
              <a:off x="1913778" y="112617"/>
              <a:ext cx="605914" cy="605881"/>
            </a:xfrm>
            <a:custGeom>
              <a:avLst/>
              <a:gdLst/>
              <a:ahLst/>
              <a:cxnLst/>
              <a:rect l="l" t="t" r="r" b="b"/>
              <a:pathLst>
                <a:path w="18612" h="18611" extrusionOk="0">
                  <a:moveTo>
                    <a:pt x="1" y="0"/>
                  </a:moveTo>
                  <a:lnTo>
                    <a:pt x="18612" y="18611"/>
                  </a:lnTo>
                  <a:cubicBezTo>
                    <a:pt x="18556" y="18481"/>
                    <a:pt x="18500" y="18313"/>
                    <a:pt x="18444" y="18127"/>
                  </a:cubicBezTo>
                  <a:lnTo>
                    <a:pt x="503" y="186"/>
                  </a:lnTo>
                  <a:cubicBezTo>
                    <a:pt x="354" y="130"/>
                    <a:pt x="150" y="74"/>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0"/>
            <p:cNvSpPr/>
            <p:nvPr/>
          </p:nvSpPr>
          <p:spPr>
            <a:xfrm>
              <a:off x="1807747" y="84132"/>
              <a:ext cx="742254" cy="742221"/>
            </a:xfrm>
            <a:custGeom>
              <a:avLst/>
              <a:gdLst/>
              <a:ahLst/>
              <a:cxnLst/>
              <a:rect l="l" t="t" r="r" b="b"/>
              <a:pathLst>
                <a:path w="22800" h="22799" extrusionOk="0">
                  <a:moveTo>
                    <a:pt x="1" y="0"/>
                  </a:moveTo>
                  <a:lnTo>
                    <a:pt x="22799" y="22799"/>
                  </a:lnTo>
                  <a:cubicBezTo>
                    <a:pt x="22743" y="22650"/>
                    <a:pt x="22725" y="22519"/>
                    <a:pt x="22706" y="22370"/>
                  </a:cubicBezTo>
                  <a:lnTo>
                    <a:pt x="410" y="93"/>
                  </a:lnTo>
                  <a:cubicBezTo>
                    <a:pt x="280" y="75"/>
                    <a:pt x="131" y="19"/>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0"/>
            <p:cNvSpPr/>
            <p:nvPr/>
          </p:nvSpPr>
          <p:spPr>
            <a:xfrm>
              <a:off x="1715063" y="68375"/>
              <a:ext cx="850076" cy="849458"/>
            </a:xfrm>
            <a:custGeom>
              <a:avLst/>
              <a:gdLst/>
              <a:ahLst/>
              <a:cxnLst/>
              <a:rect l="l" t="t" r="r" b="b"/>
              <a:pathLst>
                <a:path w="26112" h="26093" extrusionOk="0">
                  <a:moveTo>
                    <a:pt x="1" y="0"/>
                  </a:moveTo>
                  <a:lnTo>
                    <a:pt x="26111" y="26093"/>
                  </a:lnTo>
                  <a:cubicBezTo>
                    <a:pt x="26111" y="25981"/>
                    <a:pt x="26093" y="25869"/>
                    <a:pt x="26056" y="25739"/>
                  </a:cubicBezTo>
                  <a:lnTo>
                    <a:pt x="373" y="38"/>
                  </a:lnTo>
                  <a:cubicBezTo>
                    <a:pt x="261" y="19"/>
                    <a:pt x="131" y="19"/>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0"/>
            <p:cNvSpPr/>
            <p:nvPr/>
          </p:nvSpPr>
          <p:spPr>
            <a:xfrm>
              <a:off x="1632047" y="61115"/>
              <a:ext cx="939147" cy="939114"/>
            </a:xfrm>
            <a:custGeom>
              <a:avLst/>
              <a:gdLst/>
              <a:ahLst/>
              <a:cxnLst/>
              <a:rect l="l" t="t" r="r" b="b"/>
              <a:pathLst>
                <a:path w="28848" h="28847" extrusionOk="0">
                  <a:moveTo>
                    <a:pt x="1" y="0"/>
                  </a:moveTo>
                  <a:lnTo>
                    <a:pt x="28848" y="28847"/>
                  </a:lnTo>
                  <a:lnTo>
                    <a:pt x="28848" y="28549"/>
                  </a:lnTo>
                  <a:lnTo>
                    <a:pt x="354" y="37"/>
                  </a:lnTo>
                  <a:cubicBezTo>
                    <a:pt x="224" y="37"/>
                    <a:pt x="113" y="37"/>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0"/>
            <p:cNvSpPr/>
            <p:nvPr/>
          </p:nvSpPr>
          <p:spPr>
            <a:xfrm>
              <a:off x="1555706" y="62320"/>
              <a:ext cx="1016107" cy="1016074"/>
            </a:xfrm>
            <a:custGeom>
              <a:avLst/>
              <a:gdLst/>
              <a:ahLst/>
              <a:cxnLst/>
              <a:rect l="l" t="t" r="r" b="b"/>
              <a:pathLst>
                <a:path w="31212" h="31211" extrusionOk="0">
                  <a:moveTo>
                    <a:pt x="317" y="0"/>
                  </a:moveTo>
                  <a:cubicBezTo>
                    <a:pt x="206" y="0"/>
                    <a:pt x="113" y="0"/>
                    <a:pt x="1" y="19"/>
                  </a:cubicBezTo>
                  <a:lnTo>
                    <a:pt x="31193" y="31211"/>
                  </a:lnTo>
                  <a:cubicBezTo>
                    <a:pt x="31193" y="31099"/>
                    <a:pt x="31211" y="30987"/>
                    <a:pt x="31211" y="30894"/>
                  </a:cubicBezTo>
                  <a:lnTo>
                    <a:pt x="317"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0"/>
            <p:cNvSpPr/>
            <p:nvPr/>
          </p:nvSpPr>
          <p:spPr>
            <a:xfrm>
              <a:off x="1484215" y="66552"/>
              <a:ext cx="1082128" cy="1081510"/>
            </a:xfrm>
            <a:custGeom>
              <a:avLst/>
              <a:gdLst/>
              <a:ahLst/>
              <a:cxnLst/>
              <a:rect l="l" t="t" r="r" b="b"/>
              <a:pathLst>
                <a:path w="33240" h="33221" extrusionOk="0">
                  <a:moveTo>
                    <a:pt x="299" y="1"/>
                  </a:moveTo>
                  <a:cubicBezTo>
                    <a:pt x="206" y="1"/>
                    <a:pt x="112" y="19"/>
                    <a:pt x="1" y="19"/>
                  </a:cubicBezTo>
                  <a:lnTo>
                    <a:pt x="33202" y="33221"/>
                  </a:lnTo>
                  <a:cubicBezTo>
                    <a:pt x="33221" y="33146"/>
                    <a:pt x="33240" y="33053"/>
                    <a:pt x="33240" y="32942"/>
                  </a:cubicBezTo>
                  <a:lnTo>
                    <a:pt x="299"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0"/>
            <p:cNvSpPr/>
            <p:nvPr/>
          </p:nvSpPr>
          <p:spPr>
            <a:xfrm>
              <a:off x="1417575" y="76254"/>
              <a:ext cx="1139685" cy="1139067"/>
            </a:xfrm>
            <a:custGeom>
              <a:avLst/>
              <a:gdLst/>
              <a:ahLst/>
              <a:cxnLst/>
              <a:rect l="l" t="t" r="r" b="b"/>
              <a:pathLst>
                <a:path w="35008" h="34989" extrusionOk="0">
                  <a:moveTo>
                    <a:pt x="280" y="0"/>
                  </a:moveTo>
                  <a:cubicBezTo>
                    <a:pt x="187" y="38"/>
                    <a:pt x="94" y="56"/>
                    <a:pt x="1" y="56"/>
                  </a:cubicBezTo>
                  <a:lnTo>
                    <a:pt x="34952" y="34989"/>
                  </a:lnTo>
                  <a:lnTo>
                    <a:pt x="35008" y="34709"/>
                  </a:lnTo>
                  <a:lnTo>
                    <a:pt x="28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0"/>
            <p:cNvSpPr/>
            <p:nvPr/>
          </p:nvSpPr>
          <p:spPr>
            <a:xfrm>
              <a:off x="1355786" y="90187"/>
              <a:ext cx="1188160" cy="1188160"/>
            </a:xfrm>
            <a:custGeom>
              <a:avLst/>
              <a:gdLst/>
              <a:ahLst/>
              <a:cxnLst/>
              <a:rect l="l" t="t" r="r" b="b"/>
              <a:pathLst>
                <a:path w="36497" h="36497" extrusionOk="0">
                  <a:moveTo>
                    <a:pt x="242" y="0"/>
                  </a:moveTo>
                  <a:cubicBezTo>
                    <a:pt x="149" y="19"/>
                    <a:pt x="56" y="38"/>
                    <a:pt x="0" y="75"/>
                  </a:cubicBezTo>
                  <a:lnTo>
                    <a:pt x="36422" y="36496"/>
                  </a:lnTo>
                  <a:cubicBezTo>
                    <a:pt x="36440" y="36403"/>
                    <a:pt x="36477" y="36310"/>
                    <a:pt x="36496" y="36236"/>
                  </a:cubicBezTo>
                  <a:lnTo>
                    <a:pt x="24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0"/>
            <p:cNvSpPr/>
            <p:nvPr/>
          </p:nvSpPr>
          <p:spPr>
            <a:xfrm>
              <a:off x="1295787" y="106530"/>
              <a:ext cx="1231165" cy="1230579"/>
            </a:xfrm>
            <a:custGeom>
              <a:avLst/>
              <a:gdLst/>
              <a:ahLst/>
              <a:cxnLst/>
              <a:rect l="l" t="t" r="r" b="b"/>
              <a:pathLst>
                <a:path w="37818" h="37800" extrusionOk="0">
                  <a:moveTo>
                    <a:pt x="261" y="1"/>
                  </a:moveTo>
                  <a:cubicBezTo>
                    <a:pt x="168" y="38"/>
                    <a:pt x="94" y="57"/>
                    <a:pt x="1" y="75"/>
                  </a:cubicBezTo>
                  <a:lnTo>
                    <a:pt x="37725" y="37799"/>
                  </a:lnTo>
                  <a:cubicBezTo>
                    <a:pt x="37762" y="37744"/>
                    <a:pt x="37781" y="37651"/>
                    <a:pt x="37818" y="37576"/>
                  </a:cubicBezTo>
                  <a:lnTo>
                    <a:pt x="26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0"/>
            <p:cNvSpPr/>
            <p:nvPr/>
          </p:nvSpPr>
          <p:spPr>
            <a:xfrm>
              <a:off x="1239467" y="126551"/>
              <a:ext cx="1267496" cy="1266910"/>
            </a:xfrm>
            <a:custGeom>
              <a:avLst/>
              <a:gdLst/>
              <a:ahLst/>
              <a:cxnLst/>
              <a:rect l="l" t="t" r="r" b="b"/>
              <a:pathLst>
                <a:path w="38934" h="38916" extrusionOk="0">
                  <a:moveTo>
                    <a:pt x="242" y="0"/>
                  </a:moveTo>
                  <a:cubicBezTo>
                    <a:pt x="168" y="19"/>
                    <a:pt x="75" y="75"/>
                    <a:pt x="0" y="93"/>
                  </a:cubicBezTo>
                  <a:lnTo>
                    <a:pt x="38841" y="38915"/>
                  </a:lnTo>
                  <a:cubicBezTo>
                    <a:pt x="38878" y="38841"/>
                    <a:pt x="38897" y="38785"/>
                    <a:pt x="38934" y="38710"/>
                  </a:cubicBezTo>
                  <a:lnTo>
                    <a:pt x="24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0"/>
            <p:cNvSpPr/>
            <p:nvPr/>
          </p:nvSpPr>
          <p:spPr>
            <a:xfrm>
              <a:off x="1186142" y="148949"/>
              <a:ext cx="1297805" cy="1299042"/>
            </a:xfrm>
            <a:custGeom>
              <a:avLst/>
              <a:gdLst/>
              <a:ahLst/>
              <a:cxnLst/>
              <a:rect l="l" t="t" r="r" b="b"/>
              <a:pathLst>
                <a:path w="39865" h="39903" extrusionOk="0">
                  <a:moveTo>
                    <a:pt x="224" y="1"/>
                  </a:moveTo>
                  <a:cubicBezTo>
                    <a:pt x="149" y="38"/>
                    <a:pt x="93" y="75"/>
                    <a:pt x="0" y="131"/>
                  </a:cubicBezTo>
                  <a:lnTo>
                    <a:pt x="39772" y="39902"/>
                  </a:lnTo>
                  <a:cubicBezTo>
                    <a:pt x="39790" y="39809"/>
                    <a:pt x="39846" y="39735"/>
                    <a:pt x="39865" y="39679"/>
                  </a:cubicBezTo>
                  <a:lnTo>
                    <a:pt x="224"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0"/>
            <p:cNvSpPr/>
            <p:nvPr/>
          </p:nvSpPr>
          <p:spPr>
            <a:xfrm>
              <a:off x="1135258" y="174993"/>
              <a:ext cx="1323849" cy="1323882"/>
            </a:xfrm>
            <a:custGeom>
              <a:avLst/>
              <a:gdLst/>
              <a:ahLst/>
              <a:cxnLst/>
              <a:rect l="l" t="t" r="r" b="b"/>
              <a:pathLst>
                <a:path w="40665" h="40666" extrusionOk="0">
                  <a:moveTo>
                    <a:pt x="205" y="1"/>
                  </a:moveTo>
                  <a:cubicBezTo>
                    <a:pt x="130" y="38"/>
                    <a:pt x="74" y="75"/>
                    <a:pt x="0" y="113"/>
                  </a:cubicBezTo>
                  <a:lnTo>
                    <a:pt x="40553" y="40665"/>
                  </a:lnTo>
                  <a:cubicBezTo>
                    <a:pt x="40572" y="40591"/>
                    <a:pt x="40609" y="40517"/>
                    <a:pt x="40665" y="40461"/>
                  </a:cubicBezTo>
                  <a:lnTo>
                    <a:pt x="205"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0"/>
            <p:cNvSpPr/>
            <p:nvPr/>
          </p:nvSpPr>
          <p:spPr>
            <a:xfrm>
              <a:off x="1086165" y="202893"/>
              <a:ext cx="1345075" cy="1344456"/>
            </a:xfrm>
            <a:custGeom>
              <a:avLst/>
              <a:gdLst/>
              <a:ahLst/>
              <a:cxnLst/>
              <a:rect l="l" t="t" r="r" b="b"/>
              <a:pathLst>
                <a:path w="41317" h="41298" extrusionOk="0">
                  <a:moveTo>
                    <a:pt x="205" y="0"/>
                  </a:moveTo>
                  <a:cubicBezTo>
                    <a:pt x="131" y="56"/>
                    <a:pt x="56" y="93"/>
                    <a:pt x="1" y="112"/>
                  </a:cubicBezTo>
                  <a:lnTo>
                    <a:pt x="41168" y="41297"/>
                  </a:lnTo>
                  <a:lnTo>
                    <a:pt x="41316" y="41093"/>
                  </a:lnTo>
                  <a:lnTo>
                    <a:pt x="20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0"/>
            <p:cNvSpPr/>
            <p:nvPr/>
          </p:nvSpPr>
          <p:spPr>
            <a:xfrm>
              <a:off x="1040132" y="233169"/>
              <a:ext cx="1360799" cy="1360832"/>
            </a:xfrm>
            <a:custGeom>
              <a:avLst/>
              <a:gdLst/>
              <a:ahLst/>
              <a:cxnLst/>
              <a:rect l="l" t="t" r="r" b="b"/>
              <a:pathLst>
                <a:path w="41800" h="41801" extrusionOk="0">
                  <a:moveTo>
                    <a:pt x="205" y="1"/>
                  </a:moveTo>
                  <a:cubicBezTo>
                    <a:pt x="130" y="56"/>
                    <a:pt x="56" y="94"/>
                    <a:pt x="0" y="131"/>
                  </a:cubicBezTo>
                  <a:lnTo>
                    <a:pt x="41670" y="41800"/>
                  </a:lnTo>
                  <a:cubicBezTo>
                    <a:pt x="41707" y="41707"/>
                    <a:pt x="41744" y="41651"/>
                    <a:pt x="41800" y="41596"/>
                  </a:cubicBezTo>
                  <a:lnTo>
                    <a:pt x="205"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0"/>
            <p:cNvSpPr/>
            <p:nvPr/>
          </p:nvSpPr>
          <p:spPr>
            <a:xfrm>
              <a:off x="995890" y="265268"/>
              <a:ext cx="1372323" cy="1372356"/>
            </a:xfrm>
            <a:custGeom>
              <a:avLst/>
              <a:gdLst/>
              <a:ahLst/>
              <a:cxnLst/>
              <a:rect l="l" t="t" r="r" b="b"/>
              <a:pathLst>
                <a:path w="42154" h="42155" extrusionOk="0">
                  <a:moveTo>
                    <a:pt x="187" y="1"/>
                  </a:moveTo>
                  <a:cubicBezTo>
                    <a:pt x="112" y="38"/>
                    <a:pt x="75" y="94"/>
                    <a:pt x="1" y="131"/>
                  </a:cubicBezTo>
                  <a:lnTo>
                    <a:pt x="42005" y="42154"/>
                  </a:lnTo>
                  <a:cubicBezTo>
                    <a:pt x="42061" y="42080"/>
                    <a:pt x="42098" y="42024"/>
                    <a:pt x="42154" y="41968"/>
                  </a:cubicBezTo>
                  <a:lnTo>
                    <a:pt x="187"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0"/>
            <p:cNvSpPr/>
            <p:nvPr/>
          </p:nvSpPr>
          <p:spPr>
            <a:xfrm>
              <a:off x="954676" y="299809"/>
              <a:ext cx="1379616" cy="1380234"/>
            </a:xfrm>
            <a:custGeom>
              <a:avLst/>
              <a:gdLst/>
              <a:ahLst/>
              <a:cxnLst/>
              <a:rect l="l" t="t" r="r" b="b"/>
              <a:pathLst>
                <a:path w="42378" h="42397" extrusionOk="0">
                  <a:moveTo>
                    <a:pt x="168" y="1"/>
                  </a:moveTo>
                  <a:cubicBezTo>
                    <a:pt x="94" y="57"/>
                    <a:pt x="57" y="94"/>
                    <a:pt x="1" y="168"/>
                  </a:cubicBezTo>
                  <a:lnTo>
                    <a:pt x="42229" y="42396"/>
                  </a:lnTo>
                  <a:cubicBezTo>
                    <a:pt x="42247" y="42322"/>
                    <a:pt x="42303" y="42247"/>
                    <a:pt x="42378" y="42210"/>
                  </a:cubicBezTo>
                  <a:lnTo>
                    <a:pt x="168"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0"/>
            <p:cNvSpPr/>
            <p:nvPr/>
          </p:nvSpPr>
          <p:spPr>
            <a:xfrm>
              <a:off x="914698" y="336791"/>
              <a:ext cx="1382025" cy="1382611"/>
            </a:xfrm>
            <a:custGeom>
              <a:avLst/>
              <a:gdLst/>
              <a:ahLst/>
              <a:cxnLst/>
              <a:rect l="l" t="t" r="r" b="b"/>
              <a:pathLst>
                <a:path w="42452" h="42470" extrusionOk="0">
                  <a:moveTo>
                    <a:pt x="168" y="0"/>
                  </a:moveTo>
                  <a:lnTo>
                    <a:pt x="1" y="168"/>
                  </a:lnTo>
                  <a:lnTo>
                    <a:pt x="42303" y="42470"/>
                  </a:lnTo>
                  <a:cubicBezTo>
                    <a:pt x="42340" y="42395"/>
                    <a:pt x="42415" y="42340"/>
                    <a:pt x="42452" y="42284"/>
                  </a:cubicBezTo>
                  <a:lnTo>
                    <a:pt x="168"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0"/>
            <p:cNvSpPr/>
            <p:nvPr/>
          </p:nvSpPr>
          <p:spPr>
            <a:xfrm>
              <a:off x="877130" y="375564"/>
              <a:ext cx="1381439" cy="1380820"/>
            </a:xfrm>
            <a:custGeom>
              <a:avLst/>
              <a:gdLst/>
              <a:ahLst/>
              <a:cxnLst/>
              <a:rect l="l" t="t" r="r" b="b"/>
              <a:pathLst>
                <a:path w="42434" h="42415" extrusionOk="0">
                  <a:moveTo>
                    <a:pt x="150" y="0"/>
                  </a:moveTo>
                  <a:lnTo>
                    <a:pt x="1" y="168"/>
                  </a:lnTo>
                  <a:lnTo>
                    <a:pt x="42247" y="42414"/>
                  </a:lnTo>
                  <a:cubicBezTo>
                    <a:pt x="42303" y="42358"/>
                    <a:pt x="42359" y="42321"/>
                    <a:pt x="42433" y="42247"/>
                  </a:cubicBezTo>
                  <a:lnTo>
                    <a:pt x="15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0"/>
            <p:cNvSpPr/>
            <p:nvPr/>
          </p:nvSpPr>
          <p:spPr>
            <a:xfrm>
              <a:off x="842003" y="416746"/>
              <a:ext cx="1375351" cy="1374765"/>
            </a:xfrm>
            <a:custGeom>
              <a:avLst/>
              <a:gdLst/>
              <a:ahLst/>
              <a:cxnLst/>
              <a:rect l="l" t="t" r="r" b="b"/>
              <a:pathLst>
                <a:path w="42247" h="42229" extrusionOk="0">
                  <a:moveTo>
                    <a:pt x="149" y="1"/>
                  </a:moveTo>
                  <a:cubicBezTo>
                    <a:pt x="93" y="56"/>
                    <a:pt x="56" y="112"/>
                    <a:pt x="0" y="187"/>
                  </a:cubicBezTo>
                  <a:lnTo>
                    <a:pt x="42061" y="42228"/>
                  </a:lnTo>
                  <a:cubicBezTo>
                    <a:pt x="42117" y="42191"/>
                    <a:pt x="42172" y="42154"/>
                    <a:pt x="42247" y="42098"/>
                  </a:cubicBezTo>
                  <a:lnTo>
                    <a:pt x="149"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0"/>
            <p:cNvSpPr/>
            <p:nvPr/>
          </p:nvSpPr>
          <p:spPr>
            <a:xfrm>
              <a:off x="808666" y="459751"/>
              <a:ext cx="1365682" cy="1365682"/>
            </a:xfrm>
            <a:custGeom>
              <a:avLst/>
              <a:gdLst/>
              <a:ahLst/>
              <a:cxnLst/>
              <a:rect l="l" t="t" r="r" b="b"/>
              <a:pathLst>
                <a:path w="41950" h="41950" extrusionOk="0">
                  <a:moveTo>
                    <a:pt x="150" y="1"/>
                  </a:moveTo>
                  <a:cubicBezTo>
                    <a:pt x="94" y="75"/>
                    <a:pt x="57" y="113"/>
                    <a:pt x="1" y="187"/>
                  </a:cubicBezTo>
                  <a:lnTo>
                    <a:pt x="41763" y="41950"/>
                  </a:lnTo>
                  <a:cubicBezTo>
                    <a:pt x="41801" y="41894"/>
                    <a:pt x="41875" y="41838"/>
                    <a:pt x="41950" y="41801"/>
                  </a:cubicBezTo>
                  <a:lnTo>
                    <a:pt x="15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0"/>
            <p:cNvSpPr/>
            <p:nvPr/>
          </p:nvSpPr>
          <p:spPr>
            <a:xfrm>
              <a:off x="777186" y="505198"/>
              <a:ext cx="1351716" cy="1351749"/>
            </a:xfrm>
            <a:custGeom>
              <a:avLst/>
              <a:gdLst/>
              <a:ahLst/>
              <a:cxnLst/>
              <a:rect l="l" t="t" r="r" b="b"/>
              <a:pathLst>
                <a:path w="41521" h="41522" extrusionOk="0">
                  <a:moveTo>
                    <a:pt x="130" y="1"/>
                  </a:moveTo>
                  <a:lnTo>
                    <a:pt x="0" y="206"/>
                  </a:lnTo>
                  <a:lnTo>
                    <a:pt x="41316" y="41521"/>
                  </a:lnTo>
                  <a:cubicBezTo>
                    <a:pt x="41372" y="41447"/>
                    <a:pt x="41446" y="41410"/>
                    <a:pt x="41521" y="41354"/>
                  </a:cubicBezTo>
                  <a:lnTo>
                    <a:pt x="13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0"/>
            <p:cNvSpPr/>
            <p:nvPr/>
          </p:nvSpPr>
          <p:spPr>
            <a:xfrm>
              <a:off x="748700" y="553087"/>
              <a:ext cx="1332346" cy="1331727"/>
            </a:xfrm>
            <a:custGeom>
              <a:avLst/>
              <a:gdLst/>
              <a:ahLst/>
              <a:cxnLst/>
              <a:rect l="l" t="t" r="r" b="b"/>
              <a:pathLst>
                <a:path w="40926" h="40907" extrusionOk="0">
                  <a:moveTo>
                    <a:pt x="131" y="0"/>
                  </a:moveTo>
                  <a:cubicBezTo>
                    <a:pt x="75" y="56"/>
                    <a:pt x="56" y="130"/>
                    <a:pt x="0" y="205"/>
                  </a:cubicBezTo>
                  <a:lnTo>
                    <a:pt x="40721" y="40907"/>
                  </a:lnTo>
                  <a:cubicBezTo>
                    <a:pt x="40795" y="40869"/>
                    <a:pt x="40851" y="40813"/>
                    <a:pt x="40925" y="40795"/>
                  </a:cubicBezTo>
                  <a:lnTo>
                    <a:pt x="131"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0"/>
            <p:cNvSpPr/>
            <p:nvPr/>
          </p:nvSpPr>
          <p:spPr>
            <a:xfrm>
              <a:off x="722656" y="602766"/>
              <a:ext cx="1308711" cy="1308092"/>
            </a:xfrm>
            <a:custGeom>
              <a:avLst/>
              <a:gdLst/>
              <a:ahLst/>
              <a:cxnLst/>
              <a:rect l="l" t="t" r="r" b="b"/>
              <a:pathLst>
                <a:path w="40200" h="40181" extrusionOk="0">
                  <a:moveTo>
                    <a:pt x="112" y="0"/>
                  </a:moveTo>
                  <a:cubicBezTo>
                    <a:pt x="56" y="75"/>
                    <a:pt x="37" y="149"/>
                    <a:pt x="0" y="205"/>
                  </a:cubicBezTo>
                  <a:lnTo>
                    <a:pt x="39957" y="40181"/>
                  </a:lnTo>
                  <a:cubicBezTo>
                    <a:pt x="40032" y="40162"/>
                    <a:pt x="40125" y="40125"/>
                    <a:pt x="40199" y="40088"/>
                  </a:cubicBezTo>
                  <a:lnTo>
                    <a:pt x="11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0"/>
            <p:cNvSpPr/>
            <p:nvPr/>
          </p:nvSpPr>
          <p:spPr>
            <a:xfrm>
              <a:off x="699021" y="654854"/>
              <a:ext cx="1279021" cy="1280258"/>
            </a:xfrm>
            <a:custGeom>
              <a:avLst/>
              <a:gdLst/>
              <a:ahLst/>
              <a:cxnLst/>
              <a:rect l="l" t="t" r="r" b="b"/>
              <a:pathLst>
                <a:path w="39288" h="39326" extrusionOk="0">
                  <a:moveTo>
                    <a:pt x="93" y="1"/>
                  </a:moveTo>
                  <a:cubicBezTo>
                    <a:pt x="75" y="75"/>
                    <a:pt x="19" y="168"/>
                    <a:pt x="0" y="243"/>
                  </a:cubicBezTo>
                  <a:lnTo>
                    <a:pt x="39083" y="39325"/>
                  </a:lnTo>
                  <a:cubicBezTo>
                    <a:pt x="39157" y="39307"/>
                    <a:pt x="39213" y="39251"/>
                    <a:pt x="39288" y="39232"/>
                  </a:cubicBezTo>
                  <a:lnTo>
                    <a:pt x="93"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0"/>
            <p:cNvSpPr/>
            <p:nvPr/>
          </p:nvSpPr>
          <p:spPr>
            <a:xfrm>
              <a:off x="677209" y="710588"/>
              <a:ext cx="1245717" cy="1245099"/>
            </a:xfrm>
            <a:custGeom>
              <a:avLst/>
              <a:gdLst/>
              <a:ahLst/>
              <a:cxnLst/>
              <a:rect l="l" t="t" r="r" b="b"/>
              <a:pathLst>
                <a:path w="38265" h="38246" extrusionOk="0">
                  <a:moveTo>
                    <a:pt x="93" y="1"/>
                  </a:moveTo>
                  <a:cubicBezTo>
                    <a:pt x="56" y="57"/>
                    <a:pt x="37" y="150"/>
                    <a:pt x="0" y="224"/>
                  </a:cubicBezTo>
                  <a:lnTo>
                    <a:pt x="38003" y="38246"/>
                  </a:lnTo>
                  <a:cubicBezTo>
                    <a:pt x="38097" y="38246"/>
                    <a:pt x="38190" y="38190"/>
                    <a:pt x="38264" y="38172"/>
                  </a:cubicBezTo>
                  <a:lnTo>
                    <a:pt x="93"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0"/>
            <p:cNvSpPr/>
            <p:nvPr/>
          </p:nvSpPr>
          <p:spPr>
            <a:xfrm>
              <a:off x="659630" y="768764"/>
              <a:ext cx="1205707" cy="1205707"/>
            </a:xfrm>
            <a:custGeom>
              <a:avLst/>
              <a:gdLst/>
              <a:ahLst/>
              <a:cxnLst/>
              <a:rect l="l" t="t" r="r" b="b"/>
              <a:pathLst>
                <a:path w="37036" h="37036" extrusionOk="0">
                  <a:moveTo>
                    <a:pt x="75" y="0"/>
                  </a:moveTo>
                  <a:cubicBezTo>
                    <a:pt x="38" y="94"/>
                    <a:pt x="19" y="168"/>
                    <a:pt x="1" y="261"/>
                  </a:cubicBezTo>
                  <a:lnTo>
                    <a:pt x="36775" y="37036"/>
                  </a:lnTo>
                  <a:cubicBezTo>
                    <a:pt x="36850" y="37017"/>
                    <a:pt x="36943" y="36980"/>
                    <a:pt x="37036" y="36961"/>
                  </a:cubicBezTo>
                  <a:lnTo>
                    <a:pt x="7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0"/>
            <p:cNvSpPr/>
            <p:nvPr/>
          </p:nvSpPr>
          <p:spPr>
            <a:xfrm>
              <a:off x="644492" y="829967"/>
              <a:ext cx="1158470" cy="1159056"/>
            </a:xfrm>
            <a:custGeom>
              <a:avLst/>
              <a:gdLst/>
              <a:ahLst/>
              <a:cxnLst/>
              <a:rect l="l" t="t" r="r" b="b"/>
              <a:pathLst>
                <a:path w="35585" h="35603" extrusionOk="0">
                  <a:moveTo>
                    <a:pt x="75" y="0"/>
                  </a:moveTo>
                  <a:lnTo>
                    <a:pt x="0" y="279"/>
                  </a:lnTo>
                  <a:lnTo>
                    <a:pt x="35342" y="35603"/>
                  </a:lnTo>
                  <a:cubicBezTo>
                    <a:pt x="35417" y="35603"/>
                    <a:pt x="35528" y="35565"/>
                    <a:pt x="35584" y="35547"/>
                  </a:cubicBezTo>
                  <a:lnTo>
                    <a:pt x="7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0"/>
            <p:cNvSpPr/>
            <p:nvPr/>
          </p:nvSpPr>
          <p:spPr>
            <a:xfrm>
              <a:off x="632967" y="895402"/>
              <a:ext cx="1105763" cy="1103907"/>
            </a:xfrm>
            <a:custGeom>
              <a:avLst/>
              <a:gdLst/>
              <a:ahLst/>
              <a:cxnLst/>
              <a:rect l="l" t="t" r="r" b="b"/>
              <a:pathLst>
                <a:path w="33966" h="33909" extrusionOk="0">
                  <a:moveTo>
                    <a:pt x="56" y="0"/>
                  </a:moveTo>
                  <a:cubicBezTo>
                    <a:pt x="19" y="93"/>
                    <a:pt x="19" y="186"/>
                    <a:pt x="1" y="279"/>
                  </a:cubicBezTo>
                  <a:lnTo>
                    <a:pt x="33649" y="33909"/>
                  </a:lnTo>
                  <a:cubicBezTo>
                    <a:pt x="33761" y="33909"/>
                    <a:pt x="33854" y="33909"/>
                    <a:pt x="33965" y="33890"/>
                  </a:cubicBezTo>
                  <a:lnTo>
                    <a:pt x="56"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0"/>
            <p:cNvSpPr/>
            <p:nvPr/>
          </p:nvSpPr>
          <p:spPr>
            <a:xfrm>
              <a:off x="626293" y="963866"/>
              <a:ext cx="1042769" cy="1042672"/>
            </a:xfrm>
            <a:custGeom>
              <a:avLst/>
              <a:gdLst/>
              <a:ahLst/>
              <a:cxnLst/>
              <a:rect l="l" t="t" r="r" b="b"/>
              <a:pathLst>
                <a:path w="32031" h="32028" extrusionOk="0">
                  <a:moveTo>
                    <a:pt x="20" y="0"/>
                  </a:moveTo>
                  <a:cubicBezTo>
                    <a:pt x="20" y="93"/>
                    <a:pt x="1" y="223"/>
                    <a:pt x="1" y="317"/>
                  </a:cubicBezTo>
                  <a:lnTo>
                    <a:pt x="31714" y="32011"/>
                  </a:lnTo>
                  <a:cubicBezTo>
                    <a:pt x="31751" y="32023"/>
                    <a:pt x="31788" y="32027"/>
                    <a:pt x="31825" y="32027"/>
                  </a:cubicBezTo>
                  <a:cubicBezTo>
                    <a:pt x="31898" y="32027"/>
                    <a:pt x="31968" y="32011"/>
                    <a:pt x="32030" y="32011"/>
                  </a:cubicBezTo>
                  <a:lnTo>
                    <a:pt x="2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0"/>
            <p:cNvSpPr/>
            <p:nvPr/>
          </p:nvSpPr>
          <p:spPr>
            <a:xfrm>
              <a:off x="624503" y="1038384"/>
              <a:ext cx="970627" cy="970041"/>
            </a:xfrm>
            <a:custGeom>
              <a:avLst/>
              <a:gdLst/>
              <a:ahLst/>
              <a:cxnLst/>
              <a:rect l="l" t="t" r="r" b="b"/>
              <a:pathLst>
                <a:path w="29815" h="29797" extrusionOk="0">
                  <a:moveTo>
                    <a:pt x="0" y="0"/>
                  </a:moveTo>
                  <a:lnTo>
                    <a:pt x="0" y="317"/>
                  </a:lnTo>
                  <a:lnTo>
                    <a:pt x="29480" y="29796"/>
                  </a:lnTo>
                  <a:lnTo>
                    <a:pt x="29815" y="29796"/>
                  </a:lnTo>
                  <a:lnTo>
                    <a:pt x="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0"/>
            <p:cNvSpPr/>
            <p:nvPr/>
          </p:nvSpPr>
          <p:spPr>
            <a:xfrm>
              <a:off x="628116" y="1118339"/>
              <a:ext cx="886440" cy="886440"/>
            </a:xfrm>
            <a:custGeom>
              <a:avLst/>
              <a:gdLst/>
              <a:ahLst/>
              <a:cxnLst/>
              <a:rect l="l" t="t" r="r" b="b"/>
              <a:pathLst>
                <a:path w="27229" h="27229" extrusionOk="0">
                  <a:moveTo>
                    <a:pt x="1" y="1"/>
                  </a:moveTo>
                  <a:lnTo>
                    <a:pt x="1" y="1"/>
                  </a:lnTo>
                  <a:cubicBezTo>
                    <a:pt x="19" y="150"/>
                    <a:pt x="38" y="261"/>
                    <a:pt x="38" y="373"/>
                  </a:cubicBezTo>
                  <a:lnTo>
                    <a:pt x="26856" y="27210"/>
                  </a:lnTo>
                  <a:cubicBezTo>
                    <a:pt x="26968" y="27228"/>
                    <a:pt x="27079" y="27228"/>
                    <a:pt x="27228" y="27228"/>
                  </a:cubicBezTo>
                  <a:lnTo>
                    <a:pt x="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0"/>
            <p:cNvSpPr/>
            <p:nvPr/>
          </p:nvSpPr>
          <p:spPr>
            <a:xfrm>
              <a:off x="639641" y="1207410"/>
              <a:ext cx="786464" cy="785845"/>
            </a:xfrm>
            <a:custGeom>
              <a:avLst/>
              <a:gdLst/>
              <a:ahLst/>
              <a:cxnLst/>
              <a:rect l="l" t="t" r="r" b="b"/>
              <a:pathLst>
                <a:path w="24158" h="24139" extrusionOk="0">
                  <a:moveTo>
                    <a:pt x="0" y="1"/>
                  </a:moveTo>
                  <a:lnTo>
                    <a:pt x="0" y="1"/>
                  </a:lnTo>
                  <a:cubicBezTo>
                    <a:pt x="38" y="131"/>
                    <a:pt x="56" y="280"/>
                    <a:pt x="75" y="392"/>
                  </a:cubicBezTo>
                  <a:lnTo>
                    <a:pt x="23766" y="24064"/>
                  </a:lnTo>
                  <a:cubicBezTo>
                    <a:pt x="23897" y="24102"/>
                    <a:pt x="24046" y="24120"/>
                    <a:pt x="24157" y="24139"/>
                  </a:cubicBezTo>
                  <a:lnTo>
                    <a:pt x="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0"/>
            <p:cNvSpPr/>
            <p:nvPr/>
          </p:nvSpPr>
          <p:spPr>
            <a:xfrm>
              <a:off x="663276" y="1306767"/>
              <a:ext cx="662852" cy="662885"/>
            </a:xfrm>
            <a:custGeom>
              <a:avLst/>
              <a:gdLst/>
              <a:ahLst/>
              <a:cxnLst/>
              <a:rect l="l" t="t" r="r" b="b"/>
              <a:pathLst>
                <a:path w="20361" h="20362" extrusionOk="0">
                  <a:moveTo>
                    <a:pt x="0" y="1"/>
                  </a:moveTo>
                  <a:lnTo>
                    <a:pt x="0" y="1"/>
                  </a:lnTo>
                  <a:cubicBezTo>
                    <a:pt x="56" y="168"/>
                    <a:pt x="93" y="336"/>
                    <a:pt x="130" y="466"/>
                  </a:cubicBezTo>
                  <a:lnTo>
                    <a:pt x="19895" y="20231"/>
                  </a:lnTo>
                  <a:cubicBezTo>
                    <a:pt x="20063" y="20268"/>
                    <a:pt x="20193" y="20324"/>
                    <a:pt x="20360" y="20361"/>
                  </a:cubicBezTo>
                  <a:lnTo>
                    <a:pt x="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0"/>
            <p:cNvSpPr/>
            <p:nvPr/>
          </p:nvSpPr>
          <p:spPr>
            <a:xfrm>
              <a:off x="706899" y="1427970"/>
              <a:ext cx="498645" cy="498645"/>
            </a:xfrm>
            <a:custGeom>
              <a:avLst/>
              <a:gdLst/>
              <a:ahLst/>
              <a:cxnLst/>
              <a:rect l="l" t="t" r="r" b="b"/>
              <a:pathLst>
                <a:path w="15317" h="15317" extrusionOk="0">
                  <a:moveTo>
                    <a:pt x="0" y="0"/>
                  </a:moveTo>
                  <a:lnTo>
                    <a:pt x="0" y="0"/>
                  </a:lnTo>
                  <a:cubicBezTo>
                    <a:pt x="112" y="205"/>
                    <a:pt x="186" y="409"/>
                    <a:pt x="298" y="614"/>
                  </a:cubicBezTo>
                  <a:lnTo>
                    <a:pt x="14721" y="15038"/>
                  </a:lnTo>
                  <a:cubicBezTo>
                    <a:pt x="14926" y="15131"/>
                    <a:pt x="15112" y="15224"/>
                    <a:pt x="15317" y="15317"/>
                  </a:cubicBezTo>
                  <a:lnTo>
                    <a:pt x="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0"/>
            <p:cNvSpPr/>
            <p:nvPr/>
          </p:nvSpPr>
          <p:spPr>
            <a:xfrm>
              <a:off x="811694" y="1609106"/>
              <a:ext cx="211510" cy="211477"/>
            </a:xfrm>
            <a:custGeom>
              <a:avLst/>
              <a:gdLst/>
              <a:ahLst/>
              <a:cxnLst/>
              <a:rect l="l" t="t" r="r" b="b"/>
              <a:pathLst>
                <a:path w="6497" h="6496" extrusionOk="0">
                  <a:moveTo>
                    <a:pt x="1" y="1"/>
                  </a:moveTo>
                  <a:cubicBezTo>
                    <a:pt x="392" y="540"/>
                    <a:pt x="801" y="1061"/>
                    <a:pt x="1211" y="1545"/>
                  </a:cubicBezTo>
                  <a:lnTo>
                    <a:pt x="4989" y="5305"/>
                  </a:lnTo>
                  <a:cubicBezTo>
                    <a:pt x="5472" y="5733"/>
                    <a:pt x="5975" y="6124"/>
                    <a:pt x="6496" y="6496"/>
                  </a:cubicBezTo>
                  <a:lnTo>
                    <a:pt x="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5"/>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540000" y="1544250"/>
            <a:ext cx="8100000" cy="28659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Catamaran"/>
              <a:buChar char="●"/>
              <a:defRPr>
                <a:solidFill>
                  <a:schemeClr val="dk1"/>
                </a:solidFill>
                <a:latin typeface="Catamaran"/>
                <a:ea typeface="Catamaran"/>
                <a:cs typeface="Catamaran"/>
                <a:sym typeface="Catamaran"/>
              </a:defRPr>
            </a:lvl1pPr>
            <a:lvl2pPr marL="914400" lvl="1" indent="-317500">
              <a:lnSpc>
                <a:spcPct val="115000"/>
              </a:lnSpc>
              <a:spcBef>
                <a:spcPts val="1600"/>
              </a:spcBef>
              <a:spcAft>
                <a:spcPts val="0"/>
              </a:spcAft>
              <a:buClr>
                <a:schemeClr val="dk1"/>
              </a:buClr>
              <a:buSzPts val="1400"/>
              <a:buFont typeface="Catamaran"/>
              <a:buChar char="○"/>
              <a:defRPr>
                <a:solidFill>
                  <a:schemeClr val="dk1"/>
                </a:solidFill>
                <a:latin typeface="Catamaran"/>
                <a:ea typeface="Catamaran"/>
                <a:cs typeface="Catamaran"/>
                <a:sym typeface="Catamaran"/>
              </a:defRPr>
            </a:lvl2pPr>
            <a:lvl3pPr marL="1371600" lvl="2" indent="-317500">
              <a:lnSpc>
                <a:spcPct val="115000"/>
              </a:lnSpc>
              <a:spcBef>
                <a:spcPts val="1600"/>
              </a:spcBef>
              <a:spcAft>
                <a:spcPts val="0"/>
              </a:spcAft>
              <a:buClr>
                <a:schemeClr val="dk1"/>
              </a:buClr>
              <a:buSzPts val="1400"/>
              <a:buFont typeface="Catamaran"/>
              <a:buChar char="■"/>
              <a:defRPr>
                <a:solidFill>
                  <a:schemeClr val="dk1"/>
                </a:solidFill>
                <a:latin typeface="Catamaran"/>
                <a:ea typeface="Catamaran"/>
                <a:cs typeface="Catamaran"/>
                <a:sym typeface="Catamaran"/>
              </a:defRPr>
            </a:lvl3pPr>
            <a:lvl4pPr marL="1828800" lvl="3" indent="-317500">
              <a:lnSpc>
                <a:spcPct val="115000"/>
              </a:lnSpc>
              <a:spcBef>
                <a:spcPts val="1600"/>
              </a:spcBef>
              <a:spcAft>
                <a:spcPts val="0"/>
              </a:spcAft>
              <a:buClr>
                <a:schemeClr val="dk1"/>
              </a:buClr>
              <a:buSzPts val="1400"/>
              <a:buFont typeface="Catamaran"/>
              <a:buChar char="●"/>
              <a:defRPr>
                <a:solidFill>
                  <a:schemeClr val="dk1"/>
                </a:solidFill>
                <a:latin typeface="Catamaran"/>
                <a:ea typeface="Catamaran"/>
                <a:cs typeface="Catamaran"/>
                <a:sym typeface="Catamaran"/>
              </a:defRPr>
            </a:lvl4pPr>
            <a:lvl5pPr marL="2286000" lvl="4" indent="-317500">
              <a:lnSpc>
                <a:spcPct val="115000"/>
              </a:lnSpc>
              <a:spcBef>
                <a:spcPts val="1600"/>
              </a:spcBef>
              <a:spcAft>
                <a:spcPts val="0"/>
              </a:spcAft>
              <a:buClr>
                <a:schemeClr val="dk1"/>
              </a:buClr>
              <a:buSzPts val="1400"/>
              <a:buFont typeface="Catamaran"/>
              <a:buChar char="○"/>
              <a:defRPr>
                <a:solidFill>
                  <a:schemeClr val="dk1"/>
                </a:solidFill>
                <a:latin typeface="Catamaran"/>
                <a:ea typeface="Catamaran"/>
                <a:cs typeface="Catamaran"/>
                <a:sym typeface="Catamaran"/>
              </a:defRPr>
            </a:lvl5pPr>
            <a:lvl6pPr marL="2743200" lvl="5" indent="-317500">
              <a:lnSpc>
                <a:spcPct val="115000"/>
              </a:lnSpc>
              <a:spcBef>
                <a:spcPts val="1600"/>
              </a:spcBef>
              <a:spcAft>
                <a:spcPts val="0"/>
              </a:spcAft>
              <a:buClr>
                <a:schemeClr val="dk1"/>
              </a:buClr>
              <a:buSzPts val="1400"/>
              <a:buFont typeface="Catamaran"/>
              <a:buChar char="■"/>
              <a:defRPr>
                <a:solidFill>
                  <a:schemeClr val="dk1"/>
                </a:solidFill>
                <a:latin typeface="Catamaran"/>
                <a:ea typeface="Catamaran"/>
                <a:cs typeface="Catamaran"/>
                <a:sym typeface="Catamaran"/>
              </a:defRPr>
            </a:lvl6pPr>
            <a:lvl7pPr marL="3200400" lvl="6" indent="-317500">
              <a:lnSpc>
                <a:spcPct val="115000"/>
              </a:lnSpc>
              <a:spcBef>
                <a:spcPts val="1600"/>
              </a:spcBef>
              <a:spcAft>
                <a:spcPts val="0"/>
              </a:spcAft>
              <a:buClr>
                <a:schemeClr val="dk1"/>
              </a:buClr>
              <a:buSzPts val="1400"/>
              <a:buFont typeface="Catamaran"/>
              <a:buChar char="●"/>
              <a:defRPr>
                <a:solidFill>
                  <a:schemeClr val="dk1"/>
                </a:solidFill>
                <a:latin typeface="Catamaran"/>
                <a:ea typeface="Catamaran"/>
                <a:cs typeface="Catamaran"/>
                <a:sym typeface="Catamaran"/>
              </a:defRPr>
            </a:lvl7pPr>
            <a:lvl8pPr marL="3657600" lvl="7" indent="-317500">
              <a:lnSpc>
                <a:spcPct val="115000"/>
              </a:lnSpc>
              <a:spcBef>
                <a:spcPts val="1600"/>
              </a:spcBef>
              <a:spcAft>
                <a:spcPts val="0"/>
              </a:spcAft>
              <a:buClr>
                <a:schemeClr val="dk1"/>
              </a:buClr>
              <a:buSzPts val="1400"/>
              <a:buFont typeface="Catamaran"/>
              <a:buChar char="○"/>
              <a:defRPr>
                <a:solidFill>
                  <a:schemeClr val="dk1"/>
                </a:solidFill>
                <a:latin typeface="Catamaran"/>
                <a:ea typeface="Catamaran"/>
                <a:cs typeface="Catamaran"/>
                <a:sym typeface="Catamaran"/>
              </a:defRPr>
            </a:lvl8pPr>
            <a:lvl9pPr marL="4114800" lvl="8" indent="-317500">
              <a:lnSpc>
                <a:spcPct val="115000"/>
              </a:lnSpc>
              <a:spcBef>
                <a:spcPts val="1600"/>
              </a:spcBef>
              <a:spcAft>
                <a:spcPts val="1600"/>
              </a:spcAft>
              <a:buClr>
                <a:schemeClr val="dk1"/>
              </a:buClr>
              <a:buSzPts val="1400"/>
              <a:buFont typeface="Catamaran"/>
              <a:buChar char="■"/>
              <a:defRPr>
                <a:solidFill>
                  <a:schemeClr val="dk1"/>
                </a:solidFill>
                <a:latin typeface="Catamaran"/>
                <a:ea typeface="Catamaran"/>
                <a:cs typeface="Catamaran"/>
                <a:sym typeface="Catamaran"/>
              </a:defRPr>
            </a:lvl9pPr>
          </a:lstStyle>
          <a:p>
            <a:endParaRPr/>
          </a:p>
        </p:txBody>
      </p:sp>
      <p:sp>
        <p:nvSpPr>
          <p:cNvPr id="7" name="Google Shape;7;p1"/>
          <p:cNvSpPr txBox="1">
            <a:spLocks noGrp="1"/>
          </p:cNvSpPr>
          <p:nvPr>
            <p:ph type="title"/>
          </p:nvPr>
        </p:nvSpPr>
        <p:spPr>
          <a:xfrm>
            <a:off x="540000" y="491400"/>
            <a:ext cx="81000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4100"/>
              <a:buFont typeface="Barlow SemiBold"/>
              <a:buNone/>
              <a:defRPr sz="4100">
                <a:solidFill>
                  <a:schemeClr val="dk1"/>
                </a:solidFill>
                <a:latin typeface="Barlow SemiBold"/>
                <a:ea typeface="Barlow SemiBold"/>
                <a:cs typeface="Barlow SemiBold"/>
                <a:sym typeface="Barlow SemiBold"/>
              </a:defRPr>
            </a:lvl1pPr>
            <a:lvl2pPr lvl="1" algn="ctr">
              <a:spcBef>
                <a:spcPts val="0"/>
              </a:spcBef>
              <a:spcAft>
                <a:spcPts val="0"/>
              </a:spcAft>
              <a:buClr>
                <a:schemeClr val="dk1"/>
              </a:buClr>
              <a:buSzPts val="4100"/>
              <a:buFont typeface="Barlow SemiBold"/>
              <a:buNone/>
              <a:defRPr sz="4100">
                <a:solidFill>
                  <a:schemeClr val="dk1"/>
                </a:solidFill>
                <a:latin typeface="Barlow SemiBold"/>
                <a:ea typeface="Barlow SemiBold"/>
                <a:cs typeface="Barlow SemiBold"/>
                <a:sym typeface="Barlow SemiBold"/>
              </a:defRPr>
            </a:lvl2pPr>
            <a:lvl3pPr lvl="2" algn="ctr">
              <a:spcBef>
                <a:spcPts val="0"/>
              </a:spcBef>
              <a:spcAft>
                <a:spcPts val="0"/>
              </a:spcAft>
              <a:buClr>
                <a:schemeClr val="dk1"/>
              </a:buClr>
              <a:buSzPts val="4100"/>
              <a:buFont typeface="Barlow SemiBold"/>
              <a:buNone/>
              <a:defRPr sz="4100">
                <a:solidFill>
                  <a:schemeClr val="dk1"/>
                </a:solidFill>
                <a:latin typeface="Barlow SemiBold"/>
                <a:ea typeface="Barlow SemiBold"/>
                <a:cs typeface="Barlow SemiBold"/>
                <a:sym typeface="Barlow SemiBold"/>
              </a:defRPr>
            </a:lvl3pPr>
            <a:lvl4pPr lvl="3" algn="ctr">
              <a:spcBef>
                <a:spcPts val="0"/>
              </a:spcBef>
              <a:spcAft>
                <a:spcPts val="0"/>
              </a:spcAft>
              <a:buClr>
                <a:schemeClr val="dk1"/>
              </a:buClr>
              <a:buSzPts val="4100"/>
              <a:buFont typeface="Barlow SemiBold"/>
              <a:buNone/>
              <a:defRPr sz="4100">
                <a:solidFill>
                  <a:schemeClr val="dk1"/>
                </a:solidFill>
                <a:latin typeface="Barlow SemiBold"/>
                <a:ea typeface="Barlow SemiBold"/>
                <a:cs typeface="Barlow SemiBold"/>
                <a:sym typeface="Barlow SemiBold"/>
              </a:defRPr>
            </a:lvl4pPr>
            <a:lvl5pPr lvl="4" algn="ctr">
              <a:spcBef>
                <a:spcPts val="0"/>
              </a:spcBef>
              <a:spcAft>
                <a:spcPts val="0"/>
              </a:spcAft>
              <a:buClr>
                <a:schemeClr val="dk1"/>
              </a:buClr>
              <a:buSzPts val="4100"/>
              <a:buFont typeface="Barlow SemiBold"/>
              <a:buNone/>
              <a:defRPr sz="4100">
                <a:solidFill>
                  <a:schemeClr val="dk1"/>
                </a:solidFill>
                <a:latin typeface="Barlow SemiBold"/>
                <a:ea typeface="Barlow SemiBold"/>
                <a:cs typeface="Barlow SemiBold"/>
                <a:sym typeface="Barlow SemiBold"/>
              </a:defRPr>
            </a:lvl5pPr>
            <a:lvl6pPr lvl="5" algn="ctr">
              <a:spcBef>
                <a:spcPts val="0"/>
              </a:spcBef>
              <a:spcAft>
                <a:spcPts val="0"/>
              </a:spcAft>
              <a:buClr>
                <a:schemeClr val="dk1"/>
              </a:buClr>
              <a:buSzPts val="4100"/>
              <a:buFont typeface="Barlow SemiBold"/>
              <a:buNone/>
              <a:defRPr sz="4100">
                <a:solidFill>
                  <a:schemeClr val="dk1"/>
                </a:solidFill>
                <a:latin typeface="Barlow SemiBold"/>
                <a:ea typeface="Barlow SemiBold"/>
                <a:cs typeface="Barlow SemiBold"/>
                <a:sym typeface="Barlow SemiBold"/>
              </a:defRPr>
            </a:lvl6pPr>
            <a:lvl7pPr lvl="6" algn="ctr">
              <a:spcBef>
                <a:spcPts val="0"/>
              </a:spcBef>
              <a:spcAft>
                <a:spcPts val="0"/>
              </a:spcAft>
              <a:buClr>
                <a:schemeClr val="dk1"/>
              </a:buClr>
              <a:buSzPts val="4100"/>
              <a:buFont typeface="Barlow SemiBold"/>
              <a:buNone/>
              <a:defRPr sz="4100">
                <a:solidFill>
                  <a:schemeClr val="dk1"/>
                </a:solidFill>
                <a:latin typeface="Barlow SemiBold"/>
                <a:ea typeface="Barlow SemiBold"/>
                <a:cs typeface="Barlow SemiBold"/>
                <a:sym typeface="Barlow SemiBold"/>
              </a:defRPr>
            </a:lvl7pPr>
            <a:lvl8pPr lvl="7" algn="ctr">
              <a:spcBef>
                <a:spcPts val="0"/>
              </a:spcBef>
              <a:spcAft>
                <a:spcPts val="0"/>
              </a:spcAft>
              <a:buClr>
                <a:schemeClr val="dk1"/>
              </a:buClr>
              <a:buSzPts val="4100"/>
              <a:buFont typeface="Barlow SemiBold"/>
              <a:buNone/>
              <a:defRPr sz="4100">
                <a:solidFill>
                  <a:schemeClr val="dk1"/>
                </a:solidFill>
                <a:latin typeface="Barlow SemiBold"/>
                <a:ea typeface="Barlow SemiBold"/>
                <a:cs typeface="Barlow SemiBold"/>
                <a:sym typeface="Barlow SemiBold"/>
              </a:defRPr>
            </a:lvl8pPr>
            <a:lvl9pPr lvl="8" algn="ctr">
              <a:spcBef>
                <a:spcPts val="0"/>
              </a:spcBef>
              <a:spcAft>
                <a:spcPts val="0"/>
              </a:spcAft>
              <a:buClr>
                <a:schemeClr val="dk1"/>
              </a:buClr>
              <a:buSzPts val="4100"/>
              <a:buFont typeface="Barlow SemiBold"/>
              <a:buNone/>
              <a:defRPr sz="4100">
                <a:solidFill>
                  <a:schemeClr val="dk1"/>
                </a:solidFill>
                <a:latin typeface="Barlow SemiBold"/>
                <a:ea typeface="Barlow SemiBold"/>
                <a:cs typeface="Barlow SemiBold"/>
                <a:sym typeface="Barlow SemiBol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032"/>
        <p:cNvGrpSpPr/>
        <p:nvPr/>
      </p:nvGrpSpPr>
      <p:grpSpPr>
        <a:xfrm>
          <a:off x="0" y="0"/>
          <a:ext cx="0" cy="0"/>
          <a:chOff x="0" y="0"/>
          <a:chExt cx="0" cy="0"/>
        </a:xfrm>
      </p:grpSpPr>
      <p:sp>
        <p:nvSpPr>
          <p:cNvPr id="1033" name="Google Shape;1033;p3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034" name="Google Shape;1034;p3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036"/>
        <p:cNvGrpSpPr/>
        <p:nvPr/>
      </p:nvGrpSpPr>
      <p:grpSpPr>
        <a:xfrm>
          <a:off x="0" y="0"/>
          <a:ext cx="0" cy="0"/>
          <a:chOff x="0" y="0"/>
          <a:chExt cx="0" cy="0"/>
        </a:xfrm>
      </p:grpSpPr>
      <p:sp>
        <p:nvSpPr>
          <p:cNvPr id="1037" name="Google Shape;1037;p3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038" name="Google Shape;1038;p3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5.xml"/><Relationship Id="rId5" Type="http://schemas.microsoft.com/office/2007/relationships/hdphoto" Target="../media/hdphoto1.wdp"/><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microsoft.com/office/2007/relationships/hdphoto" Target="../media/hdphoto1.wdp"/><Relationship Id="rId5" Type="http://schemas.openxmlformats.org/officeDocument/2006/relationships/image" Target="../media/image1.png"/><Relationship Id="rId4" Type="http://schemas.microsoft.com/office/2007/relationships/hdphoto" Target="../media/hdphoto2.wdp"/></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9.xml"/><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8.xml"/></Relationships>
</file>

<file path=ppt/slides/_rels/slide17.xml.rels><?xml version="1.0" encoding="UTF-8" standalone="yes"?>
<Relationships xmlns="http://schemas.openxmlformats.org/package/2006/relationships"><Relationship Id="rId3" Type="http://schemas.openxmlformats.org/officeDocument/2006/relationships/hyperlink" Target="https://slidesgo.com/faqs" TargetMode="External"/><Relationship Id="rId2" Type="http://schemas.openxmlformats.org/officeDocument/2006/relationships/hyperlink" Target="https://github.com/soumo0/finalYearProject" TargetMode="External"/><Relationship Id="rId1" Type="http://schemas.openxmlformats.org/officeDocument/2006/relationships/slideLayout" Target="../slideLayouts/slideLayout3.xml"/><Relationship Id="rId5" Type="http://schemas.microsoft.com/office/2007/relationships/hdphoto" Target="../media/hdphoto1.wdp"/><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7.xml"/></Relationships>
</file>

<file path=ppt/slides/_rels/slide43.xml.rels><?xml version="1.0" encoding="UTF-8" standalone="yes"?>
<Relationships xmlns="http://schemas.openxmlformats.org/package/2006/relationships"><Relationship Id="rId3" Type="http://schemas.openxmlformats.org/officeDocument/2006/relationships/hyperlink" Target="https://docs.google.com/spreadsheets/d/1Ivce3lg_l1NmB1oX8GLGia_y6FJ_aa3Jjuqc-ch8Xfg/copy" TargetMode="External"/><Relationship Id="rId2" Type="http://schemas.openxmlformats.org/officeDocument/2006/relationships/notesSlide" Target="../notesSlides/notesSlide34.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4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5.xml"/><Relationship Id="rId1" Type="http://schemas.openxmlformats.org/officeDocument/2006/relationships/slideLayout" Target="../slideLayouts/slideLayout28.xml"/><Relationship Id="rId4" Type="http://schemas.openxmlformats.org/officeDocument/2006/relationships/image" Target="../media/image11.png"/></Relationships>
</file>

<file path=ppt/slides/_rels/slide4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6.xml"/><Relationship Id="rId1" Type="http://schemas.openxmlformats.org/officeDocument/2006/relationships/slideLayout" Target="../slideLayouts/slideLayout29.xml"/><Relationship Id="rId4" Type="http://schemas.openxmlformats.org/officeDocument/2006/relationships/image" Target="../media/image13.jp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8" Type="http://schemas.openxmlformats.org/officeDocument/2006/relationships/hyperlink" Target="https://www.freepik.com/free-vector/people-living-city-full-pollution_4816982.htm#page=2&amp;query=smoke&amp;position=25/?utm_source=slidesgo_template&amp;utm_medium=referral-link&amp;utm_campaign=sg_resources&amp;utm_content=freepik" TargetMode="External"/><Relationship Id="rId3" Type="http://schemas.openxmlformats.org/officeDocument/2006/relationships/hyperlink" Target="https://www.freepik.com/free-photo/factory-high-mountains_3074357.htm/?utm_source=slidesgo_template&amp;utm_medium=referral-link&amp;utm_campaign=sg_resources&amp;utm_content=freepik" TargetMode="External"/><Relationship Id="rId7" Type="http://schemas.openxmlformats.org/officeDocument/2006/relationships/hyperlink" Target="https://www.freepik.com/free-vector/pollution-concept-background-flat-style_4946292.htm/?utm_source=slidesgo_template&amp;utm_medium=referral-link&amp;utm_campaign=sg_resources&amp;utm_content=freepik" TargetMode="External"/><Relationship Id="rId2" Type="http://schemas.openxmlformats.org/officeDocument/2006/relationships/notesSlide" Target="../notesSlides/notesSlide39.xml"/><Relationship Id="rId1" Type="http://schemas.openxmlformats.org/officeDocument/2006/relationships/slideLayout" Target="../slideLayouts/slideLayout32.xml"/><Relationship Id="rId6" Type="http://schemas.openxmlformats.org/officeDocument/2006/relationships/hyperlink" Target="https://www.freepik.com/free-vector/people-with-mask-industrial-city_4750131.htm/?utm_source=slidesgo_template&amp;utm_medium=referral-link&amp;utm_campaign=sg_resources&amp;utm_content=freepik" TargetMode="External"/><Relationship Id="rId5" Type="http://schemas.openxmlformats.org/officeDocument/2006/relationships/hyperlink" Target="https://www.freepik.com/free-vector/people-with-mask-industrial-city_4750134.htm/?utm_source=slidesgo_template&amp;utm_medium=referral-link&amp;utm_campaign=sg_resources&amp;utm_content=freepik" TargetMode="External"/><Relationship Id="rId4" Type="http://schemas.openxmlformats.org/officeDocument/2006/relationships/hyperlink" Target="https://www.freepik.com/free-photo/circular-globe-surrounded-by-smoke_2518171.htm/?utm_source=slidesgo_template&amp;utm_medium=referral-link&amp;utm_campaign=sg_resources&amp;utm_content=freepik" TargetMode="External"/></Relationships>
</file>

<file path=ppt/slides/_rels/slide49.xml.rels><?xml version="1.0" encoding="UTF-8" standalone="yes"?>
<Relationships xmlns="http://schemas.openxmlformats.org/package/2006/relationships"><Relationship Id="rId8" Type="http://schemas.openxmlformats.org/officeDocument/2006/relationships/hyperlink" Target="https://www.freepik.com/free-photo/traffic-bridge-top-view_5180575.htm/?utm_source=slidesgo_template&amp;utm_medium=referral-link&amp;utm_campaign=sg_resources&amp;utm_content=freepik" TargetMode="External"/><Relationship Id="rId3" Type="http://schemas.openxmlformats.org/officeDocument/2006/relationships/hyperlink" Target="https://www.freepik.com/free-vector/colorful-abstract-background-style_7136721.htm/?utm_source=slidesgo_template&amp;utm_medium=referral-link&amp;utm_campaign=sg_resources&amp;utm_content=freepik" TargetMode="External"/><Relationship Id="rId7" Type="http://schemas.openxmlformats.org/officeDocument/2006/relationships/hyperlink" Target="https://www.freepik.com/free-photo/guy-sitting-chair-holding-digital-tablet_6446343.htm/?utm_source=slidesgo_template&amp;utm_medium=referral-link&amp;utm_campaign=sg_resources&amp;utm_content=freepik" TargetMode="External"/><Relationship Id="rId2" Type="http://schemas.openxmlformats.org/officeDocument/2006/relationships/notesSlide" Target="../notesSlides/notesSlide40.xml"/><Relationship Id="rId1" Type="http://schemas.openxmlformats.org/officeDocument/2006/relationships/slideLayout" Target="../slideLayouts/slideLayout31.xml"/><Relationship Id="rId6" Type="http://schemas.openxmlformats.org/officeDocument/2006/relationships/hyperlink" Target="https://www.freepik.com/free-photo/smiling-woman-looking-laptop_6121153.htm/?utm_source=slidesgo_template&amp;utm_medium=referral-link&amp;utm_campaign=sg_resources&amp;utm_content=freepik" TargetMode="External"/><Relationship Id="rId5" Type="http://schemas.openxmlformats.org/officeDocument/2006/relationships/hyperlink" Target="https://www.freepik.com/free-vector/factories-smokes-inside-lungs_4750187.htm/?utm_source=slidesgo_template&amp;utm_medium=referral-link&amp;utm_campaign=sg_resources&amp;utm_content=freepik" TargetMode="External"/><Relationship Id="rId4" Type="http://schemas.openxmlformats.org/officeDocument/2006/relationships/hyperlink" Target="https://www.freepik.com/free-vector/pollution-concept-with-nuclear-plant_2640560.htm/?utm_source=slidesgo_template&amp;utm_medium=referral-link&amp;utm_campaign=sg_resources&amp;utm_content=freepik" TargetMode="External"/><Relationship Id="rId9" Type="http://schemas.openxmlformats.org/officeDocument/2006/relationships/hyperlink" Target="https://www.freepik.com/free-photo/view-busy-night-road-smoke_4783452.htm/?utm_source=slidesgo_template&amp;utm_medium=referral-link&amp;utm_campaign=sg_resources&amp;utm_content=freepik" TargetMode="Externa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34.xml"/><Relationship Id="rId6" Type="http://schemas.openxmlformats.org/officeDocument/2006/relationships/hyperlink" Target="http://bit.ly/30B07Gq" TargetMode="External"/><Relationship Id="rId5" Type="http://schemas.openxmlformats.org/officeDocument/2006/relationships/hyperlink" Target="https://slidesgo.com/faqs" TargetMode="External"/><Relationship Id="rId4" Type="http://schemas.openxmlformats.org/officeDocument/2006/relationships/slide" Target="slide46.xm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2.xml"/><Relationship Id="rId1" Type="http://schemas.openxmlformats.org/officeDocument/2006/relationships/slideLayout" Target="../slideLayouts/slideLayout34.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52.xml.rels><?xml version="1.0" encoding="UTF-8" standalone="yes"?>
<Relationships xmlns="http://schemas.openxmlformats.org/package/2006/relationships"><Relationship Id="rId3" Type="http://schemas.openxmlformats.org/officeDocument/2006/relationships/hyperlink" Target="https://fonts.google.com/specimen/Barlow" TargetMode="External"/><Relationship Id="rId2" Type="http://schemas.openxmlformats.org/officeDocument/2006/relationships/notesSlide" Target="../notesSlides/notesSlide43.xml"/><Relationship Id="rId1" Type="http://schemas.openxmlformats.org/officeDocument/2006/relationships/slideLayout" Target="../slideLayouts/slideLayout33.xml"/><Relationship Id="rId4" Type="http://schemas.openxmlformats.org/officeDocument/2006/relationships/hyperlink" Target="https://fonts.google.com/specimen/Catamaran" TargetMode="External"/></Relationships>
</file>

<file path=ppt/slides/_rels/slide53.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18.gif"/><Relationship Id="rId2" Type="http://schemas.openxmlformats.org/officeDocument/2006/relationships/notesSlide" Target="../notesSlides/notesSlide44.xml"/><Relationship Id="rId1" Type="http://schemas.openxmlformats.org/officeDocument/2006/relationships/slideLayout" Target="../slideLayouts/slideLayout33.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7.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6.gif"/><Relationship Id="rId4" Type="http://schemas.openxmlformats.org/officeDocument/2006/relationships/image" Target="../media/image14.gif"/><Relationship Id="rId9" Type="http://schemas.openxmlformats.org/officeDocument/2006/relationships/image" Target="../media/image15.gif"/></Relationships>
</file>

<file path=ppt/slides/_rels/slide5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5.xml"/><Relationship Id="rId1" Type="http://schemas.openxmlformats.org/officeDocument/2006/relationships/slideLayout" Target="../slideLayouts/slideLayout3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1.xml"/><Relationship Id="rId1" Type="http://schemas.openxmlformats.org/officeDocument/2006/relationships/slideLayout" Target="../slideLayouts/slideLayout3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33.xml"/></Relationships>
</file>

<file path=ppt/slides/_rels/slide6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8.xml"/><Relationship Id="rId1" Type="http://schemas.openxmlformats.org/officeDocument/2006/relationships/slideLayout" Target="../slideLayouts/slideLayout33.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hyperlink" Target="https://power.larc.nasa.gov/data-access-viewer/" TargetMode="External"/><Relationship Id="rId7"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1.png"/><Relationship Id="rId5" Type="http://schemas.openxmlformats.org/officeDocument/2006/relationships/hyperlink" Target="http://emis.wbpcb.gov.in/airquality/showprevdata.do" TargetMode="External"/><Relationship Id="rId4" Type="http://schemas.openxmlformats.org/officeDocument/2006/relationships/hyperlink" Target="https://app.cpcbccr.com/ccr/#/caaqm-dashboard-all/caaqm-landin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043"/>
        <p:cNvGrpSpPr/>
        <p:nvPr/>
      </p:nvGrpSpPr>
      <p:grpSpPr>
        <a:xfrm>
          <a:off x="0" y="0"/>
          <a:ext cx="0" cy="0"/>
          <a:chOff x="0" y="0"/>
          <a:chExt cx="0" cy="0"/>
        </a:xfrm>
      </p:grpSpPr>
      <p:sp>
        <p:nvSpPr>
          <p:cNvPr id="1044" name="Google Shape;1044;p38"/>
          <p:cNvSpPr txBox="1">
            <a:spLocks noGrp="1"/>
          </p:cNvSpPr>
          <p:nvPr>
            <p:ph type="ctrTitle"/>
          </p:nvPr>
        </p:nvSpPr>
        <p:spPr>
          <a:xfrm>
            <a:off x="1844366" y="1165907"/>
            <a:ext cx="5243006" cy="67488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Aerosol and AI</a:t>
            </a:r>
            <a:endParaRPr dirty="0"/>
          </a:p>
        </p:txBody>
      </p:sp>
      <p:sp>
        <p:nvSpPr>
          <p:cNvPr id="1045" name="Google Shape;1045;p38"/>
          <p:cNvSpPr txBox="1">
            <a:spLocks noGrp="1"/>
          </p:cNvSpPr>
          <p:nvPr>
            <p:ph type="subTitle" idx="1"/>
          </p:nvPr>
        </p:nvSpPr>
        <p:spPr>
          <a:xfrm>
            <a:off x="1335147" y="1756250"/>
            <a:ext cx="6261443" cy="47509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1400" dirty="0"/>
              <a:t>A Study on The Relationship between Weather </a:t>
            </a:r>
            <a:r>
              <a:rPr lang="en-IN" sz="1400" dirty="0"/>
              <a:t>Components and PM 2.5 on Kolkata </a:t>
            </a:r>
            <a:endParaRPr sz="1400" dirty="0"/>
          </a:p>
        </p:txBody>
      </p:sp>
      <p:sp>
        <p:nvSpPr>
          <p:cNvPr id="1046" name="Google Shape;1046;p38"/>
          <p:cNvSpPr/>
          <p:nvPr/>
        </p:nvSpPr>
        <p:spPr>
          <a:xfrm>
            <a:off x="8939983" y="3670210"/>
            <a:ext cx="4900" cy="7015"/>
          </a:xfrm>
          <a:custGeom>
            <a:avLst/>
            <a:gdLst/>
            <a:ahLst/>
            <a:cxnLst/>
            <a:rect l="l" t="t" r="r" b="b"/>
            <a:pathLst>
              <a:path w="234" h="335" extrusionOk="0">
                <a:moveTo>
                  <a:pt x="100" y="335"/>
                </a:moveTo>
                <a:cubicBezTo>
                  <a:pt x="234" y="301"/>
                  <a:pt x="200" y="168"/>
                  <a:pt x="100" y="1"/>
                </a:cubicBezTo>
                <a:cubicBezTo>
                  <a:pt x="0" y="1"/>
                  <a:pt x="0" y="301"/>
                  <a:pt x="100" y="335"/>
                </a:cubicBezTo>
                <a:close/>
              </a:path>
            </a:pathLst>
          </a:custGeom>
          <a:solidFill>
            <a:srgbClr val="EA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8"/>
          <p:cNvSpPr/>
          <p:nvPr/>
        </p:nvSpPr>
        <p:spPr>
          <a:xfrm>
            <a:off x="8943479" y="3864378"/>
            <a:ext cx="5591" cy="6994"/>
          </a:xfrm>
          <a:custGeom>
            <a:avLst/>
            <a:gdLst/>
            <a:ahLst/>
            <a:cxnLst/>
            <a:rect l="l" t="t" r="r" b="b"/>
            <a:pathLst>
              <a:path w="267" h="334" extrusionOk="0">
                <a:moveTo>
                  <a:pt x="167" y="334"/>
                </a:moveTo>
                <a:cubicBezTo>
                  <a:pt x="267" y="334"/>
                  <a:pt x="267" y="34"/>
                  <a:pt x="167" y="0"/>
                </a:cubicBezTo>
                <a:cubicBezTo>
                  <a:pt x="200" y="167"/>
                  <a:pt x="0" y="234"/>
                  <a:pt x="167" y="334"/>
                </a:cubicBezTo>
                <a:close/>
              </a:path>
            </a:pathLst>
          </a:custGeom>
          <a:solidFill>
            <a:srgbClr val="EA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8"/>
          <p:cNvSpPr/>
          <p:nvPr/>
        </p:nvSpPr>
        <p:spPr>
          <a:xfrm>
            <a:off x="8964416" y="3573837"/>
            <a:ext cx="5612" cy="7706"/>
          </a:xfrm>
          <a:custGeom>
            <a:avLst/>
            <a:gdLst/>
            <a:ahLst/>
            <a:cxnLst/>
            <a:rect l="l" t="t" r="r" b="b"/>
            <a:pathLst>
              <a:path w="268" h="368" extrusionOk="0">
                <a:moveTo>
                  <a:pt x="168" y="368"/>
                </a:moveTo>
                <a:cubicBezTo>
                  <a:pt x="268" y="368"/>
                  <a:pt x="268" y="67"/>
                  <a:pt x="168" y="1"/>
                </a:cubicBezTo>
                <a:cubicBezTo>
                  <a:pt x="168" y="234"/>
                  <a:pt x="1" y="301"/>
                  <a:pt x="168" y="368"/>
                </a:cubicBezTo>
                <a:close/>
              </a:path>
            </a:pathLst>
          </a:custGeom>
          <a:solidFill>
            <a:srgbClr val="EA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8"/>
          <p:cNvSpPr/>
          <p:nvPr/>
        </p:nvSpPr>
        <p:spPr>
          <a:xfrm>
            <a:off x="8967913" y="3684886"/>
            <a:ext cx="13988" cy="17485"/>
          </a:xfrm>
          <a:custGeom>
            <a:avLst/>
            <a:gdLst/>
            <a:ahLst/>
            <a:cxnLst/>
            <a:rect l="l" t="t" r="r" b="b"/>
            <a:pathLst>
              <a:path w="668" h="835" extrusionOk="0">
                <a:moveTo>
                  <a:pt x="1" y="734"/>
                </a:moveTo>
                <a:cubicBezTo>
                  <a:pt x="668" y="834"/>
                  <a:pt x="67" y="0"/>
                  <a:pt x="1" y="734"/>
                </a:cubicBezTo>
                <a:close/>
              </a:path>
            </a:pathLst>
          </a:custGeom>
          <a:solidFill>
            <a:srgbClr val="EA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8"/>
          <p:cNvSpPr/>
          <p:nvPr/>
        </p:nvSpPr>
        <p:spPr>
          <a:xfrm>
            <a:off x="8969316" y="3100328"/>
            <a:ext cx="13297" cy="18888"/>
          </a:xfrm>
          <a:custGeom>
            <a:avLst/>
            <a:gdLst/>
            <a:ahLst/>
            <a:cxnLst/>
            <a:rect l="l" t="t" r="r" b="b"/>
            <a:pathLst>
              <a:path w="635" h="902" extrusionOk="0">
                <a:moveTo>
                  <a:pt x="267" y="534"/>
                </a:moveTo>
                <a:cubicBezTo>
                  <a:pt x="634" y="901"/>
                  <a:pt x="0" y="0"/>
                  <a:pt x="267" y="534"/>
                </a:cubicBezTo>
                <a:close/>
              </a:path>
            </a:pathLst>
          </a:custGeom>
          <a:solidFill>
            <a:srgbClr val="EA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8"/>
          <p:cNvSpPr/>
          <p:nvPr/>
        </p:nvSpPr>
        <p:spPr>
          <a:xfrm>
            <a:off x="8976288" y="3618537"/>
            <a:ext cx="3518" cy="7015"/>
          </a:xfrm>
          <a:custGeom>
            <a:avLst/>
            <a:gdLst/>
            <a:ahLst/>
            <a:cxnLst/>
            <a:rect l="l" t="t" r="r" b="b"/>
            <a:pathLst>
              <a:path w="168" h="335" extrusionOk="0">
                <a:moveTo>
                  <a:pt x="134" y="267"/>
                </a:moveTo>
                <a:cubicBezTo>
                  <a:pt x="168" y="234"/>
                  <a:pt x="101" y="1"/>
                  <a:pt x="1" y="101"/>
                </a:cubicBezTo>
                <a:cubicBezTo>
                  <a:pt x="1" y="167"/>
                  <a:pt x="101" y="334"/>
                  <a:pt x="134" y="267"/>
                </a:cubicBezTo>
                <a:close/>
              </a:path>
            </a:pathLst>
          </a:custGeom>
          <a:solidFill>
            <a:srgbClr val="EA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8"/>
          <p:cNvSpPr/>
          <p:nvPr/>
        </p:nvSpPr>
        <p:spPr>
          <a:xfrm>
            <a:off x="8981878" y="3216256"/>
            <a:ext cx="4209" cy="7015"/>
          </a:xfrm>
          <a:custGeom>
            <a:avLst/>
            <a:gdLst/>
            <a:ahLst/>
            <a:cxnLst/>
            <a:rect l="l" t="t" r="r" b="b"/>
            <a:pathLst>
              <a:path w="201" h="335" extrusionOk="0">
                <a:moveTo>
                  <a:pt x="201" y="334"/>
                </a:moveTo>
                <a:lnTo>
                  <a:pt x="201" y="1"/>
                </a:lnTo>
                <a:lnTo>
                  <a:pt x="1" y="1"/>
                </a:lnTo>
                <a:lnTo>
                  <a:pt x="1" y="334"/>
                </a:lnTo>
                <a:close/>
              </a:path>
            </a:pathLst>
          </a:custGeom>
          <a:solidFill>
            <a:srgbClr val="EA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8"/>
          <p:cNvSpPr/>
          <p:nvPr/>
        </p:nvSpPr>
        <p:spPr>
          <a:xfrm>
            <a:off x="8983281" y="3208572"/>
            <a:ext cx="3518" cy="7015"/>
          </a:xfrm>
          <a:custGeom>
            <a:avLst/>
            <a:gdLst/>
            <a:ahLst/>
            <a:cxnLst/>
            <a:rect l="l" t="t" r="r" b="b"/>
            <a:pathLst>
              <a:path w="168" h="335" extrusionOk="0">
                <a:moveTo>
                  <a:pt x="134" y="234"/>
                </a:moveTo>
                <a:cubicBezTo>
                  <a:pt x="167" y="201"/>
                  <a:pt x="67" y="1"/>
                  <a:pt x="0" y="68"/>
                </a:cubicBezTo>
                <a:cubicBezTo>
                  <a:pt x="0" y="134"/>
                  <a:pt x="101" y="334"/>
                  <a:pt x="134" y="234"/>
                </a:cubicBezTo>
                <a:close/>
              </a:path>
            </a:pathLst>
          </a:custGeom>
          <a:solidFill>
            <a:srgbClr val="EAEE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45;p38">
            <a:extLst>
              <a:ext uri="{FF2B5EF4-FFF2-40B4-BE49-F238E27FC236}">
                <a16:creationId xmlns:a16="http://schemas.microsoft.com/office/drawing/2014/main" id="{78D192E7-8318-4756-A484-76E61EE833B9}"/>
              </a:ext>
            </a:extLst>
          </p:cNvPr>
          <p:cNvSpPr txBox="1">
            <a:spLocks/>
          </p:cNvSpPr>
          <p:nvPr/>
        </p:nvSpPr>
        <p:spPr>
          <a:xfrm>
            <a:off x="3643951" y="3058610"/>
            <a:ext cx="1643838" cy="39176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800"/>
              <a:buFont typeface="Catamaran"/>
              <a:buNone/>
              <a:defRPr sz="2000" b="0" i="0" u="none" strike="noStrike" cap="none">
                <a:solidFill>
                  <a:schemeClr val="dk1"/>
                </a:solidFill>
                <a:latin typeface="Catamaran"/>
                <a:ea typeface="Catamaran"/>
                <a:cs typeface="Catamaran"/>
                <a:sym typeface="Catamaran"/>
              </a:defRPr>
            </a:lvl1pPr>
            <a:lvl2pPr marL="914400" marR="0" lvl="1" indent="-317500" algn="ctr" rtl="0">
              <a:lnSpc>
                <a:spcPct val="100000"/>
              </a:lnSpc>
              <a:spcBef>
                <a:spcPts val="0"/>
              </a:spcBef>
              <a:spcAft>
                <a:spcPts val="0"/>
              </a:spcAft>
              <a:buClr>
                <a:schemeClr val="dk1"/>
              </a:buClr>
              <a:buSzPts val="2800"/>
              <a:buFont typeface="Catamaran"/>
              <a:buNone/>
              <a:defRPr sz="2800" b="0" i="0" u="none" strike="noStrike" cap="none">
                <a:solidFill>
                  <a:schemeClr val="dk1"/>
                </a:solidFill>
                <a:latin typeface="Catamaran"/>
                <a:ea typeface="Catamaran"/>
                <a:cs typeface="Catamaran"/>
                <a:sym typeface="Catamaran"/>
              </a:defRPr>
            </a:lvl2pPr>
            <a:lvl3pPr marL="1371600" marR="0" lvl="2" indent="-317500" algn="ctr" rtl="0">
              <a:lnSpc>
                <a:spcPct val="100000"/>
              </a:lnSpc>
              <a:spcBef>
                <a:spcPts val="0"/>
              </a:spcBef>
              <a:spcAft>
                <a:spcPts val="0"/>
              </a:spcAft>
              <a:buClr>
                <a:schemeClr val="dk1"/>
              </a:buClr>
              <a:buSzPts val="2800"/>
              <a:buFont typeface="Catamaran"/>
              <a:buNone/>
              <a:defRPr sz="2800" b="0" i="0" u="none" strike="noStrike" cap="none">
                <a:solidFill>
                  <a:schemeClr val="dk1"/>
                </a:solidFill>
                <a:latin typeface="Catamaran"/>
                <a:ea typeface="Catamaran"/>
                <a:cs typeface="Catamaran"/>
                <a:sym typeface="Catamaran"/>
              </a:defRPr>
            </a:lvl3pPr>
            <a:lvl4pPr marL="1828800" marR="0" lvl="3" indent="-317500" algn="ctr" rtl="0">
              <a:lnSpc>
                <a:spcPct val="100000"/>
              </a:lnSpc>
              <a:spcBef>
                <a:spcPts val="0"/>
              </a:spcBef>
              <a:spcAft>
                <a:spcPts val="0"/>
              </a:spcAft>
              <a:buClr>
                <a:schemeClr val="dk1"/>
              </a:buClr>
              <a:buSzPts val="2800"/>
              <a:buFont typeface="Catamaran"/>
              <a:buNone/>
              <a:defRPr sz="2800" b="0" i="0" u="none" strike="noStrike" cap="none">
                <a:solidFill>
                  <a:schemeClr val="dk1"/>
                </a:solidFill>
                <a:latin typeface="Catamaran"/>
                <a:ea typeface="Catamaran"/>
                <a:cs typeface="Catamaran"/>
                <a:sym typeface="Catamaran"/>
              </a:defRPr>
            </a:lvl4pPr>
            <a:lvl5pPr marL="2286000" marR="0" lvl="4" indent="-317500" algn="ctr" rtl="0">
              <a:lnSpc>
                <a:spcPct val="100000"/>
              </a:lnSpc>
              <a:spcBef>
                <a:spcPts val="0"/>
              </a:spcBef>
              <a:spcAft>
                <a:spcPts val="0"/>
              </a:spcAft>
              <a:buClr>
                <a:schemeClr val="dk1"/>
              </a:buClr>
              <a:buSzPts val="2800"/>
              <a:buFont typeface="Catamaran"/>
              <a:buNone/>
              <a:defRPr sz="2800" b="0" i="0" u="none" strike="noStrike" cap="none">
                <a:solidFill>
                  <a:schemeClr val="dk1"/>
                </a:solidFill>
                <a:latin typeface="Catamaran"/>
                <a:ea typeface="Catamaran"/>
                <a:cs typeface="Catamaran"/>
                <a:sym typeface="Catamaran"/>
              </a:defRPr>
            </a:lvl5pPr>
            <a:lvl6pPr marL="2743200" marR="0" lvl="5" indent="-317500" algn="ctr" rtl="0">
              <a:lnSpc>
                <a:spcPct val="100000"/>
              </a:lnSpc>
              <a:spcBef>
                <a:spcPts val="0"/>
              </a:spcBef>
              <a:spcAft>
                <a:spcPts val="0"/>
              </a:spcAft>
              <a:buClr>
                <a:schemeClr val="dk1"/>
              </a:buClr>
              <a:buSzPts val="2800"/>
              <a:buFont typeface="Catamaran"/>
              <a:buNone/>
              <a:defRPr sz="2800" b="0" i="0" u="none" strike="noStrike" cap="none">
                <a:solidFill>
                  <a:schemeClr val="dk1"/>
                </a:solidFill>
                <a:latin typeface="Catamaran"/>
                <a:ea typeface="Catamaran"/>
                <a:cs typeface="Catamaran"/>
                <a:sym typeface="Catamaran"/>
              </a:defRPr>
            </a:lvl6pPr>
            <a:lvl7pPr marL="3200400" marR="0" lvl="6" indent="-317500" algn="ctr" rtl="0">
              <a:lnSpc>
                <a:spcPct val="100000"/>
              </a:lnSpc>
              <a:spcBef>
                <a:spcPts val="0"/>
              </a:spcBef>
              <a:spcAft>
                <a:spcPts val="0"/>
              </a:spcAft>
              <a:buClr>
                <a:schemeClr val="dk1"/>
              </a:buClr>
              <a:buSzPts val="2800"/>
              <a:buFont typeface="Catamaran"/>
              <a:buNone/>
              <a:defRPr sz="2800" b="0" i="0" u="none" strike="noStrike" cap="none">
                <a:solidFill>
                  <a:schemeClr val="dk1"/>
                </a:solidFill>
                <a:latin typeface="Catamaran"/>
                <a:ea typeface="Catamaran"/>
                <a:cs typeface="Catamaran"/>
                <a:sym typeface="Catamaran"/>
              </a:defRPr>
            </a:lvl7pPr>
            <a:lvl8pPr marL="3657600" marR="0" lvl="7" indent="-317500" algn="ctr" rtl="0">
              <a:lnSpc>
                <a:spcPct val="100000"/>
              </a:lnSpc>
              <a:spcBef>
                <a:spcPts val="0"/>
              </a:spcBef>
              <a:spcAft>
                <a:spcPts val="0"/>
              </a:spcAft>
              <a:buClr>
                <a:schemeClr val="dk1"/>
              </a:buClr>
              <a:buSzPts val="2800"/>
              <a:buFont typeface="Catamaran"/>
              <a:buNone/>
              <a:defRPr sz="2800" b="0" i="0" u="none" strike="noStrike" cap="none">
                <a:solidFill>
                  <a:schemeClr val="dk1"/>
                </a:solidFill>
                <a:latin typeface="Catamaran"/>
                <a:ea typeface="Catamaran"/>
                <a:cs typeface="Catamaran"/>
                <a:sym typeface="Catamaran"/>
              </a:defRPr>
            </a:lvl8pPr>
            <a:lvl9pPr marL="4114800" marR="0" lvl="8" indent="-317500" algn="ctr" rtl="0">
              <a:lnSpc>
                <a:spcPct val="100000"/>
              </a:lnSpc>
              <a:spcBef>
                <a:spcPts val="0"/>
              </a:spcBef>
              <a:spcAft>
                <a:spcPts val="0"/>
              </a:spcAft>
              <a:buClr>
                <a:schemeClr val="dk1"/>
              </a:buClr>
              <a:buSzPts val="2800"/>
              <a:buFont typeface="Catamaran"/>
              <a:buNone/>
              <a:defRPr sz="2800" b="0" i="0" u="none" strike="noStrike" cap="none">
                <a:solidFill>
                  <a:schemeClr val="dk1"/>
                </a:solidFill>
                <a:latin typeface="Catamaran"/>
                <a:ea typeface="Catamaran"/>
                <a:cs typeface="Catamaran"/>
                <a:sym typeface="Catamaran"/>
              </a:defRPr>
            </a:lvl9pPr>
          </a:lstStyle>
          <a:p>
            <a:pPr marL="0" indent="0"/>
            <a:r>
              <a:rPr lang="en-US" sz="1800" b="1" dirty="0"/>
              <a:t>Group 9</a:t>
            </a:r>
          </a:p>
        </p:txBody>
      </p:sp>
      <p:sp>
        <p:nvSpPr>
          <p:cNvPr id="16" name="TextBox 15">
            <a:extLst>
              <a:ext uri="{FF2B5EF4-FFF2-40B4-BE49-F238E27FC236}">
                <a16:creationId xmlns:a16="http://schemas.microsoft.com/office/drawing/2014/main" id="{F398DC25-6A20-4252-B80B-862900E98A03}"/>
              </a:ext>
            </a:extLst>
          </p:cNvPr>
          <p:cNvSpPr txBox="1"/>
          <p:nvPr/>
        </p:nvSpPr>
        <p:spPr>
          <a:xfrm>
            <a:off x="1820848" y="3506131"/>
            <a:ext cx="5676901" cy="1461297"/>
          </a:xfrm>
          <a:prstGeom prst="rect">
            <a:avLst/>
          </a:prstGeom>
          <a:noFill/>
        </p:spPr>
        <p:txBody>
          <a:bodyPr wrap="square" rtlCol="0">
            <a:spAutoFit/>
          </a:bodyPr>
          <a:lstStyle/>
          <a:p>
            <a:pPr marL="6350" marR="439420" indent="-6350" algn="ctr">
              <a:lnSpc>
                <a:spcPct val="107000"/>
              </a:lnSpc>
              <a:spcAft>
                <a:spcPts val="45"/>
              </a:spcAft>
              <a:buClrTx/>
              <a:buFontTx/>
              <a:buNone/>
            </a:pPr>
            <a:r>
              <a:rPr lang="en-IN" sz="1200" kern="1200" dirty="0">
                <a:solidFill>
                  <a:schemeClr val="accent1">
                    <a:lumMod val="50000"/>
                  </a:schemeClr>
                </a:solidFill>
                <a:latin typeface="Times New Roman" panose="02020603050405020304" pitchFamily="18" charset="0"/>
                <a:ea typeface="Times New Roman" panose="02020603050405020304" pitchFamily="18" charset="0"/>
                <a:cs typeface="+mn-cs"/>
              </a:rPr>
              <a:t>Under the guidance of </a:t>
            </a:r>
          </a:p>
          <a:p>
            <a:pPr marL="6350" marR="439420" indent="-6350" algn="ctr">
              <a:lnSpc>
                <a:spcPct val="107000"/>
              </a:lnSpc>
              <a:spcAft>
                <a:spcPts val="45"/>
              </a:spcAft>
              <a:buClrTx/>
              <a:buFontTx/>
              <a:buNone/>
            </a:pPr>
            <a:r>
              <a:rPr lang="en-IN" sz="1200" kern="1200" dirty="0">
                <a:solidFill>
                  <a:schemeClr val="accent1">
                    <a:lumMod val="50000"/>
                  </a:schemeClr>
                </a:solidFill>
                <a:latin typeface="Times New Roman" panose="02020603050405020304" pitchFamily="18" charset="0"/>
                <a:ea typeface="Times New Roman" panose="02020603050405020304" pitchFamily="18" charset="0"/>
                <a:cs typeface="+mn-cs"/>
              </a:rPr>
              <a:t> </a:t>
            </a:r>
          </a:p>
          <a:p>
            <a:pPr marL="6350" marR="438785" indent="-6350" algn="ctr">
              <a:lnSpc>
                <a:spcPct val="107000"/>
              </a:lnSpc>
              <a:spcAft>
                <a:spcPts val="45"/>
              </a:spcAft>
              <a:buClrTx/>
              <a:buFontTx/>
              <a:buNone/>
            </a:pPr>
            <a:r>
              <a:rPr lang="en-IN" sz="1200" kern="1200" dirty="0">
                <a:solidFill>
                  <a:schemeClr val="accent1">
                    <a:lumMod val="50000"/>
                  </a:schemeClr>
                </a:solidFill>
                <a:latin typeface="Times New Roman" panose="02020603050405020304" pitchFamily="18" charset="0"/>
                <a:ea typeface="Times New Roman" panose="02020603050405020304" pitchFamily="18" charset="0"/>
                <a:cs typeface="+mn-cs"/>
              </a:rPr>
              <a:t>Prof. </a:t>
            </a:r>
            <a:r>
              <a:rPr lang="en-IN" sz="1200" kern="1200" dirty="0" err="1">
                <a:solidFill>
                  <a:schemeClr val="accent1">
                    <a:lumMod val="50000"/>
                  </a:schemeClr>
                </a:solidFill>
                <a:latin typeface="Times New Roman" panose="02020603050405020304" pitchFamily="18" charset="0"/>
                <a:ea typeface="Times New Roman" panose="02020603050405020304" pitchFamily="18" charset="0"/>
                <a:cs typeface="+mn-cs"/>
              </a:rPr>
              <a:t>Stobak</a:t>
            </a:r>
            <a:r>
              <a:rPr lang="en-IN" sz="1200" kern="1200" dirty="0">
                <a:solidFill>
                  <a:schemeClr val="accent1">
                    <a:lumMod val="50000"/>
                  </a:schemeClr>
                </a:solidFill>
                <a:latin typeface="Times New Roman" panose="02020603050405020304" pitchFamily="18" charset="0"/>
                <a:ea typeface="Times New Roman" panose="02020603050405020304" pitchFamily="18" charset="0"/>
                <a:cs typeface="+mn-cs"/>
              </a:rPr>
              <a:t> Dutta </a:t>
            </a:r>
          </a:p>
          <a:p>
            <a:pPr marL="6350" marR="438785" indent="-6350" algn="ctr">
              <a:lnSpc>
                <a:spcPct val="107000"/>
              </a:lnSpc>
              <a:spcAft>
                <a:spcPts val="45"/>
              </a:spcAft>
              <a:buClrTx/>
              <a:buFontTx/>
              <a:buNone/>
            </a:pPr>
            <a:r>
              <a:rPr lang="en-IN" sz="1200" kern="1200" dirty="0">
                <a:solidFill>
                  <a:schemeClr val="accent1">
                    <a:lumMod val="50000"/>
                  </a:schemeClr>
                </a:solidFill>
                <a:latin typeface="Times New Roman" panose="02020603050405020304" pitchFamily="18" charset="0"/>
                <a:ea typeface="Times New Roman" panose="02020603050405020304" pitchFamily="18" charset="0"/>
                <a:cs typeface="+mn-cs"/>
              </a:rPr>
              <a:t>Department of Computer Science and Technology</a:t>
            </a:r>
          </a:p>
          <a:p>
            <a:pPr marL="6350" marR="438785" indent="-6350" algn="ctr">
              <a:lnSpc>
                <a:spcPct val="107000"/>
              </a:lnSpc>
              <a:spcAft>
                <a:spcPts val="45"/>
              </a:spcAft>
              <a:buClrTx/>
              <a:buFontTx/>
              <a:buNone/>
            </a:pPr>
            <a:r>
              <a:rPr lang="en-IN" sz="1200" kern="1200" dirty="0">
                <a:solidFill>
                  <a:schemeClr val="accent1">
                    <a:lumMod val="50000"/>
                  </a:schemeClr>
                </a:solidFill>
                <a:latin typeface="Times New Roman" panose="02020603050405020304" pitchFamily="18" charset="0"/>
                <a:ea typeface="Times New Roman" panose="02020603050405020304" pitchFamily="18" charset="0"/>
                <a:cs typeface="+mn-cs"/>
              </a:rPr>
              <a:t> &amp; </a:t>
            </a:r>
          </a:p>
          <a:p>
            <a:pPr marL="6350" marR="436880" indent="-6350" algn="ctr">
              <a:lnSpc>
                <a:spcPct val="107000"/>
              </a:lnSpc>
              <a:spcAft>
                <a:spcPts val="45"/>
              </a:spcAft>
              <a:buClrTx/>
              <a:buFontTx/>
              <a:buNone/>
            </a:pPr>
            <a:r>
              <a:rPr lang="en-IN" sz="1200" kern="1200" dirty="0">
                <a:solidFill>
                  <a:schemeClr val="accent1">
                    <a:lumMod val="50000"/>
                  </a:schemeClr>
                </a:solidFill>
                <a:latin typeface="Times New Roman" panose="02020603050405020304" pitchFamily="18" charset="0"/>
                <a:ea typeface="Times New Roman" panose="02020603050405020304" pitchFamily="18" charset="0"/>
                <a:cs typeface="+mn-cs"/>
              </a:rPr>
              <a:t>Prof. </a:t>
            </a:r>
            <a:r>
              <a:rPr lang="en-IN" sz="1200" kern="1200" dirty="0" err="1">
                <a:solidFill>
                  <a:schemeClr val="accent1">
                    <a:lumMod val="50000"/>
                  </a:schemeClr>
                </a:solidFill>
                <a:latin typeface="Times New Roman" panose="02020603050405020304" pitchFamily="18" charset="0"/>
                <a:ea typeface="Times New Roman" panose="02020603050405020304" pitchFamily="18" charset="0"/>
                <a:cs typeface="+mn-cs"/>
              </a:rPr>
              <a:t>Sumit</a:t>
            </a:r>
            <a:r>
              <a:rPr lang="en-IN" sz="1200" kern="1200" dirty="0">
                <a:solidFill>
                  <a:schemeClr val="accent1">
                    <a:lumMod val="50000"/>
                  </a:schemeClr>
                </a:solidFill>
                <a:latin typeface="Times New Roman" panose="02020603050405020304" pitchFamily="18" charset="0"/>
                <a:ea typeface="Times New Roman" panose="02020603050405020304" pitchFamily="18" charset="0"/>
                <a:cs typeface="+mn-cs"/>
              </a:rPr>
              <a:t> Kumar Anand</a:t>
            </a:r>
          </a:p>
          <a:p>
            <a:pPr marL="6350" marR="436880" indent="-6350" algn="ctr">
              <a:lnSpc>
                <a:spcPct val="107000"/>
              </a:lnSpc>
              <a:spcAft>
                <a:spcPts val="45"/>
              </a:spcAft>
              <a:buClrTx/>
              <a:buFontTx/>
              <a:buNone/>
            </a:pPr>
            <a:r>
              <a:rPr lang="en-IN" sz="1200" kern="1200" dirty="0">
                <a:solidFill>
                  <a:schemeClr val="accent1">
                    <a:lumMod val="50000"/>
                  </a:schemeClr>
                </a:solidFill>
                <a:latin typeface="Times New Roman" panose="02020603050405020304" pitchFamily="18" charset="0"/>
                <a:ea typeface="Times New Roman" panose="02020603050405020304" pitchFamily="18" charset="0"/>
                <a:cs typeface="+mn-cs"/>
              </a:rPr>
              <a:t>Department of Computer Science and Engineering </a:t>
            </a:r>
            <a:endParaRPr lang="en-IN" sz="1200" kern="1200" dirty="0">
              <a:solidFill>
                <a:schemeClr val="accent1">
                  <a:lumMod val="50000"/>
                </a:schemeClr>
              </a:solidFill>
              <a:latin typeface="Meiryo UI"/>
              <a:ea typeface="+mn-ea"/>
              <a:cs typeface="+mn-cs"/>
            </a:endParaRPr>
          </a:p>
        </p:txBody>
      </p:sp>
      <p:pic>
        <p:nvPicPr>
          <p:cNvPr id="17" name="Picture 16" descr="Logo, company name&#10;&#10;Description automatically generated">
            <a:extLst>
              <a:ext uri="{FF2B5EF4-FFF2-40B4-BE49-F238E27FC236}">
                <a16:creationId xmlns:a16="http://schemas.microsoft.com/office/drawing/2014/main" id="{D7CD3FE0-6AD4-40FA-9325-96B11416E3E6}"/>
              </a:ext>
            </a:extLst>
          </p:cNvPr>
          <p:cNvPicPr>
            <a:picLocks noChangeAspect="1"/>
          </p:cNvPicPr>
          <p:nvPr/>
        </p:nvPicPr>
        <p:blipFill>
          <a:blip r:embed="rId3">
            <a:duotone>
              <a:prstClr val="black"/>
              <a:srgbClr val="F6F1E1">
                <a:tint val="45000"/>
                <a:satMod val="400000"/>
              </a:srgbClr>
            </a:duotone>
            <a:extLst>
              <a:ext uri="{BEBA8EAE-BF5A-486C-A8C5-ECC9F3942E4B}">
                <a14:imgProps xmlns:a14="http://schemas.microsoft.com/office/drawing/2010/main">
                  <a14:imgLayer r:embed="rId4">
                    <a14:imgEffect>
                      <a14:colorTemperature colorTemp="8800"/>
                    </a14:imgEffect>
                    <a14:imgEffect>
                      <a14:saturation sat="0"/>
                    </a14:imgEffect>
                  </a14:imgLayer>
                </a14:imgProps>
              </a:ext>
            </a:extLst>
          </a:blip>
          <a:stretch>
            <a:fillRect/>
          </a:stretch>
        </p:blipFill>
        <p:spPr>
          <a:xfrm>
            <a:off x="4072986" y="2334063"/>
            <a:ext cx="738730" cy="70637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902"/>
        <p:cNvGrpSpPr/>
        <p:nvPr/>
      </p:nvGrpSpPr>
      <p:grpSpPr>
        <a:xfrm>
          <a:off x="0" y="0"/>
          <a:ext cx="0" cy="0"/>
          <a:chOff x="0" y="0"/>
          <a:chExt cx="0" cy="0"/>
        </a:xfrm>
      </p:grpSpPr>
      <p:sp>
        <p:nvSpPr>
          <p:cNvPr id="1904" name="Google Shape;1904;p63"/>
          <p:cNvSpPr/>
          <p:nvPr/>
        </p:nvSpPr>
        <p:spPr>
          <a:xfrm>
            <a:off x="-146254" y="-56994"/>
            <a:ext cx="5615903" cy="2745155"/>
          </a:xfrm>
          <a:custGeom>
            <a:avLst/>
            <a:gdLst/>
            <a:ahLst/>
            <a:cxnLst/>
            <a:rect l="l" t="t" r="r" b="b"/>
            <a:pathLst>
              <a:path w="85164" h="81795" extrusionOk="0">
                <a:moveTo>
                  <a:pt x="0" y="80250"/>
                </a:moveTo>
                <a:cubicBezTo>
                  <a:pt x="0" y="80250"/>
                  <a:pt x="21663" y="81794"/>
                  <a:pt x="21663" y="62123"/>
                </a:cubicBezTo>
                <a:cubicBezTo>
                  <a:pt x="21663" y="42470"/>
                  <a:pt x="7705" y="41074"/>
                  <a:pt x="9101" y="22929"/>
                </a:cubicBezTo>
                <a:cubicBezTo>
                  <a:pt x="10497" y="4783"/>
                  <a:pt x="31434" y="5137"/>
                  <a:pt x="41204" y="20844"/>
                </a:cubicBezTo>
                <a:cubicBezTo>
                  <a:pt x="50975" y="36533"/>
                  <a:pt x="82036" y="28698"/>
                  <a:pt x="85163" y="0"/>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5" name="Google Shape;1905;p63"/>
          <p:cNvSpPr/>
          <p:nvPr/>
        </p:nvSpPr>
        <p:spPr>
          <a:xfrm rot="10800000">
            <a:off x="-2174700" y="3872148"/>
            <a:ext cx="8223723" cy="1720704"/>
          </a:xfrm>
          <a:custGeom>
            <a:avLst/>
            <a:gdLst/>
            <a:ahLst/>
            <a:cxnLst/>
            <a:rect l="l" t="t" r="r" b="b"/>
            <a:pathLst>
              <a:path w="132957" h="43120" extrusionOk="0">
                <a:moveTo>
                  <a:pt x="1" y="1"/>
                </a:moveTo>
                <a:cubicBezTo>
                  <a:pt x="1" y="1"/>
                  <a:pt x="11158" y="24994"/>
                  <a:pt x="31259" y="24994"/>
                </a:cubicBezTo>
                <a:cubicBezTo>
                  <a:pt x="35262" y="24994"/>
                  <a:pt x="39619" y="24003"/>
                  <a:pt x="44313" y="21626"/>
                </a:cubicBezTo>
                <a:cubicBezTo>
                  <a:pt x="57230" y="15087"/>
                  <a:pt x="67816" y="11920"/>
                  <a:pt x="75470" y="11920"/>
                </a:cubicBezTo>
                <a:cubicBezTo>
                  <a:pt x="84568" y="11920"/>
                  <a:pt x="89525" y="16394"/>
                  <a:pt x="89333" y="24995"/>
                </a:cubicBezTo>
                <a:cubicBezTo>
                  <a:pt x="89129" y="34113"/>
                  <a:pt x="98552" y="43120"/>
                  <a:pt x="109512" y="43120"/>
                </a:cubicBezTo>
                <a:cubicBezTo>
                  <a:pt x="117567" y="43120"/>
                  <a:pt x="126452" y="38255"/>
                  <a:pt x="132956" y="24995"/>
                </a:cubicBezTo>
                <a:lnTo>
                  <a:pt x="1329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0" name="Google Shape;1910;p63"/>
          <p:cNvGrpSpPr/>
          <p:nvPr/>
        </p:nvGrpSpPr>
        <p:grpSpPr>
          <a:xfrm flipH="1">
            <a:off x="2186320" y="2826734"/>
            <a:ext cx="1211556" cy="1254452"/>
            <a:chOff x="624503" y="61115"/>
            <a:chExt cx="1947310" cy="1947310"/>
          </a:xfrm>
        </p:grpSpPr>
        <p:sp>
          <p:nvSpPr>
            <p:cNvPr id="1911" name="Google Shape;1911;p63"/>
            <p:cNvSpPr/>
            <p:nvPr/>
          </p:nvSpPr>
          <p:spPr>
            <a:xfrm>
              <a:off x="2048296" y="171379"/>
              <a:ext cx="413839" cy="413221"/>
            </a:xfrm>
            <a:custGeom>
              <a:avLst/>
              <a:gdLst/>
              <a:ahLst/>
              <a:cxnLst/>
              <a:rect l="l" t="t" r="r" b="b"/>
              <a:pathLst>
                <a:path w="12712" h="12693" extrusionOk="0">
                  <a:moveTo>
                    <a:pt x="0" y="0"/>
                  </a:moveTo>
                  <a:lnTo>
                    <a:pt x="12712" y="12693"/>
                  </a:lnTo>
                  <a:cubicBezTo>
                    <a:pt x="12600" y="12469"/>
                    <a:pt x="12451" y="12228"/>
                    <a:pt x="12339" y="12004"/>
                  </a:cubicBezTo>
                  <a:lnTo>
                    <a:pt x="726" y="391"/>
                  </a:lnTo>
                  <a:cubicBezTo>
                    <a:pt x="503" y="242"/>
                    <a:pt x="261" y="131"/>
                    <a:pt x="0"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3"/>
            <p:cNvSpPr/>
            <p:nvPr/>
          </p:nvSpPr>
          <p:spPr>
            <a:xfrm>
              <a:off x="1913778" y="112617"/>
              <a:ext cx="605914" cy="605881"/>
            </a:xfrm>
            <a:custGeom>
              <a:avLst/>
              <a:gdLst/>
              <a:ahLst/>
              <a:cxnLst/>
              <a:rect l="l" t="t" r="r" b="b"/>
              <a:pathLst>
                <a:path w="18612" h="18611" extrusionOk="0">
                  <a:moveTo>
                    <a:pt x="1" y="0"/>
                  </a:moveTo>
                  <a:lnTo>
                    <a:pt x="18612" y="18611"/>
                  </a:lnTo>
                  <a:cubicBezTo>
                    <a:pt x="18556" y="18481"/>
                    <a:pt x="18500" y="18313"/>
                    <a:pt x="18444" y="18127"/>
                  </a:cubicBezTo>
                  <a:lnTo>
                    <a:pt x="503" y="186"/>
                  </a:lnTo>
                  <a:cubicBezTo>
                    <a:pt x="354" y="130"/>
                    <a:pt x="150" y="74"/>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3"/>
            <p:cNvSpPr/>
            <p:nvPr/>
          </p:nvSpPr>
          <p:spPr>
            <a:xfrm>
              <a:off x="1807747" y="84132"/>
              <a:ext cx="742254" cy="742221"/>
            </a:xfrm>
            <a:custGeom>
              <a:avLst/>
              <a:gdLst/>
              <a:ahLst/>
              <a:cxnLst/>
              <a:rect l="l" t="t" r="r" b="b"/>
              <a:pathLst>
                <a:path w="22800" h="22799" extrusionOk="0">
                  <a:moveTo>
                    <a:pt x="1" y="0"/>
                  </a:moveTo>
                  <a:lnTo>
                    <a:pt x="22799" y="22799"/>
                  </a:lnTo>
                  <a:cubicBezTo>
                    <a:pt x="22743" y="22650"/>
                    <a:pt x="22725" y="22519"/>
                    <a:pt x="22706" y="22370"/>
                  </a:cubicBezTo>
                  <a:lnTo>
                    <a:pt x="410" y="93"/>
                  </a:lnTo>
                  <a:cubicBezTo>
                    <a:pt x="280" y="75"/>
                    <a:pt x="131" y="19"/>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3"/>
            <p:cNvSpPr/>
            <p:nvPr/>
          </p:nvSpPr>
          <p:spPr>
            <a:xfrm>
              <a:off x="1715063" y="68375"/>
              <a:ext cx="850076" cy="849458"/>
            </a:xfrm>
            <a:custGeom>
              <a:avLst/>
              <a:gdLst/>
              <a:ahLst/>
              <a:cxnLst/>
              <a:rect l="l" t="t" r="r" b="b"/>
              <a:pathLst>
                <a:path w="26112" h="26093" extrusionOk="0">
                  <a:moveTo>
                    <a:pt x="1" y="0"/>
                  </a:moveTo>
                  <a:lnTo>
                    <a:pt x="26111" y="26093"/>
                  </a:lnTo>
                  <a:cubicBezTo>
                    <a:pt x="26111" y="25981"/>
                    <a:pt x="26093" y="25869"/>
                    <a:pt x="26056" y="25739"/>
                  </a:cubicBezTo>
                  <a:lnTo>
                    <a:pt x="373" y="38"/>
                  </a:lnTo>
                  <a:cubicBezTo>
                    <a:pt x="261" y="19"/>
                    <a:pt x="131" y="19"/>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3"/>
            <p:cNvSpPr/>
            <p:nvPr/>
          </p:nvSpPr>
          <p:spPr>
            <a:xfrm>
              <a:off x="1632047" y="61115"/>
              <a:ext cx="939147" cy="939114"/>
            </a:xfrm>
            <a:custGeom>
              <a:avLst/>
              <a:gdLst/>
              <a:ahLst/>
              <a:cxnLst/>
              <a:rect l="l" t="t" r="r" b="b"/>
              <a:pathLst>
                <a:path w="28848" h="28847" extrusionOk="0">
                  <a:moveTo>
                    <a:pt x="1" y="0"/>
                  </a:moveTo>
                  <a:lnTo>
                    <a:pt x="28848" y="28847"/>
                  </a:lnTo>
                  <a:lnTo>
                    <a:pt x="28848" y="28549"/>
                  </a:lnTo>
                  <a:lnTo>
                    <a:pt x="354" y="37"/>
                  </a:lnTo>
                  <a:cubicBezTo>
                    <a:pt x="224" y="37"/>
                    <a:pt x="113" y="37"/>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3"/>
            <p:cNvSpPr/>
            <p:nvPr/>
          </p:nvSpPr>
          <p:spPr>
            <a:xfrm>
              <a:off x="1555706" y="62320"/>
              <a:ext cx="1016107" cy="1016074"/>
            </a:xfrm>
            <a:custGeom>
              <a:avLst/>
              <a:gdLst/>
              <a:ahLst/>
              <a:cxnLst/>
              <a:rect l="l" t="t" r="r" b="b"/>
              <a:pathLst>
                <a:path w="31212" h="31211" extrusionOk="0">
                  <a:moveTo>
                    <a:pt x="317" y="0"/>
                  </a:moveTo>
                  <a:cubicBezTo>
                    <a:pt x="206" y="0"/>
                    <a:pt x="113" y="0"/>
                    <a:pt x="1" y="19"/>
                  </a:cubicBezTo>
                  <a:lnTo>
                    <a:pt x="31193" y="31211"/>
                  </a:lnTo>
                  <a:cubicBezTo>
                    <a:pt x="31193" y="31099"/>
                    <a:pt x="31211" y="30987"/>
                    <a:pt x="31211" y="30894"/>
                  </a:cubicBezTo>
                  <a:lnTo>
                    <a:pt x="317"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3"/>
            <p:cNvSpPr/>
            <p:nvPr/>
          </p:nvSpPr>
          <p:spPr>
            <a:xfrm>
              <a:off x="1484215" y="66552"/>
              <a:ext cx="1082128" cy="1081510"/>
            </a:xfrm>
            <a:custGeom>
              <a:avLst/>
              <a:gdLst/>
              <a:ahLst/>
              <a:cxnLst/>
              <a:rect l="l" t="t" r="r" b="b"/>
              <a:pathLst>
                <a:path w="33240" h="33221" extrusionOk="0">
                  <a:moveTo>
                    <a:pt x="299" y="1"/>
                  </a:moveTo>
                  <a:cubicBezTo>
                    <a:pt x="206" y="1"/>
                    <a:pt x="112" y="19"/>
                    <a:pt x="1" y="19"/>
                  </a:cubicBezTo>
                  <a:lnTo>
                    <a:pt x="33202" y="33221"/>
                  </a:lnTo>
                  <a:cubicBezTo>
                    <a:pt x="33221" y="33146"/>
                    <a:pt x="33240" y="33053"/>
                    <a:pt x="33240" y="32942"/>
                  </a:cubicBezTo>
                  <a:lnTo>
                    <a:pt x="299"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3"/>
            <p:cNvSpPr/>
            <p:nvPr/>
          </p:nvSpPr>
          <p:spPr>
            <a:xfrm>
              <a:off x="1417575" y="76254"/>
              <a:ext cx="1139685" cy="1139067"/>
            </a:xfrm>
            <a:custGeom>
              <a:avLst/>
              <a:gdLst/>
              <a:ahLst/>
              <a:cxnLst/>
              <a:rect l="l" t="t" r="r" b="b"/>
              <a:pathLst>
                <a:path w="35008" h="34989" extrusionOk="0">
                  <a:moveTo>
                    <a:pt x="280" y="0"/>
                  </a:moveTo>
                  <a:cubicBezTo>
                    <a:pt x="187" y="38"/>
                    <a:pt x="94" y="56"/>
                    <a:pt x="1" y="56"/>
                  </a:cubicBezTo>
                  <a:lnTo>
                    <a:pt x="34952" y="34989"/>
                  </a:lnTo>
                  <a:lnTo>
                    <a:pt x="35008" y="34709"/>
                  </a:lnTo>
                  <a:lnTo>
                    <a:pt x="28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3"/>
            <p:cNvSpPr/>
            <p:nvPr/>
          </p:nvSpPr>
          <p:spPr>
            <a:xfrm>
              <a:off x="1355786" y="90187"/>
              <a:ext cx="1188160" cy="1188160"/>
            </a:xfrm>
            <a:custGeom>
              <a:avLst/>
              <a:gdLst/>
              <a:ahLst/>
              <a:cxnLst/>
              <a:rect l="l" t="t" r="r" b="b"/>
              <a:pathLst>
                <a:path w="36497" h="36497" extrusionOk="0">
                  <a:moveTo>
                    <a:pt x="242" y="0"/>
                  </a:moveTo>
                  <a:cubicBezTo>
                    <a:pt x="149" y="19"/>
                    <a:pt x="56" y="38"/>
                    <a:pt x="0" y="75"/>
                  </a:cubicBezTo>
                  <a:lnTo>
                    <a:pt x="36422" y="36496"/>
                  </a:lnTo>
                  <a:cubicBezTo>
                    <a:pt x="36440" y="36403"/>
                    <a:pt x="36477" y="36310"/>
                    <a:pt x="36496" y="36236"/>
                  </a:cubicBezTo>
                  <a:lnTo>
                    <a:pt x="24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3"/>
            <p:cNvSpPr/>
            <p:nvPr/>
          </p:nvSpPr>
          <p:spPr>
            <a:xfrm>
              <a:off x="1295787" y="106530"/>
              <a:ext cx="1231165" cy="1230579"/>
            </a:xfrm>
            <a:custGeom>
              <a:avLst/>
              <a:gdLst/>
              <a:ahLst/>
              <a:cxnLst/>
              <a:rect l="l" t="t" r="r" b="b"/>
              <a:pathLst>
                <a:path w="37818" h="37800" extrusionOk="0">
                  <a:moveTo>
                    <a:pt x="261" y="1"/>
                  </a:moveTo>
                  <a:cubicBezTo>
                    <a:pt x="168" y="38"/>
                    <a:pt x="94" y="57"/>
                    <a:pt x="1" y="75"/>
                  </a:cubicBezTo>
                  <a:lnTo>
                    <a:pt x="37725" y="37799"/>
                  </a:lnTo>
                  <a:cubicBezTo>
                    <a:pt x="37762" y="37744"/>
                    <a:pt x="37781" y="37651"/>
                    <a:pt x="37818" y="37576"/>
                  </a:cubicBezTo>
                  <a:lnTo>
                    <a:pt x="26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3"/>
            <p:cNvSpPr/>
            <p:nvPr/>
          </p:nvSpPr>
          <p:spPr>
            <a:xfrm>
              <a:off x="1239467" y="126551"/>
              <a:ext cx="1267496" cy="1266910"/>
            </a:xfrm>
            <a:custGeom>
              <a:avLst/>
              <a:gdLst/>
              <a:ahLst/>
              <a:cxnLst/>
              <a:rect l="l" t="t" r="r" b="b"/>
              <a:pathLst>
                <a:path w="38934" h="38916" extrusionOk="0">
                  <a:moveTo>
                    <a:pt x="242" y="0"/>
                  </a:moveTo>
                  <a:cubicBezTo>
                    <a:pt x="168" y="19"/>
                    <a:pt x="75" y="75"/>
                    <a:pt x="0" y="93"/>
                  </a:cubicBezTo>
                  <a:lnTo>
                    <a:pt x="38841" y="38915"/>
                  </a:lnTo>
                  <a:cubicBezTo>
                    <a:pt x="38878" y="38841"/>
                    <a:pt x="38897" y="38785"/>
                    <a:pt x="38934" y="38710"/>
                  </a:cubicBezTo>
                  <a:lnTo>
                    <a:pt x="24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3"/>
            <p:cNvSpPr/>
            <p:nvPr/>
          </p:nvSpPr>
          <p:spPr>
            <a:xfrm>
              <a:off x="1186142" y="148949"/>
              <a:ext cx="1297805" cy="1299042"/>
            </a:xfrm>
            <a:custGeom>
              <a:avLst/>
              <a:gdLst/>
              <a:ahLst/>
              <a:cxnLst/>
              <a:rect l="l" t="t" r="r" b="b"/>
              <a:pathLst>
                <a:path w="39865" h="39903" extrusionOk="0">
                  <a:moveTo>
                    <a:pt x="224" y="1"/>
                  </a:moveTo>
                  <a:cubicBezTo>
                    <a:pt x="149" y="38"/>
                    <a:pt x="93" y="75"/>
                    <a:pt x="0" y="131"/>
                  </a:cubicBezTo>
                  <a:lnTo>
                    <a:pt x="39772" y="39902"/>
                  </a:lnTo>
                  <a:cubicBezTo>
                    <a:pt x="39790" y="39809"/>
                    <a:pt x="39846" y="39735"/>
                    <a:pt x="39865" y="39679"/>
                  </a:cubicBezTo>
                  <a:lnTo>
                    <a:pt x="224"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3"/>
            <p:cNvSpPr/>
            <p:nvPr/>
          </p:nvSpPr>
          <p:spPr>
            <a:xfrm>
              <a:off x="1135258" y="174993"/>
              <a:ext cx="1323849" cy="1323882"/>
            </a:xfrm>
            <a:custGeom>
              <a:avLst/>
              <a:gdLst/>
              <a:ahLst/>
              <a:cxnLst/>
              <a:rect l="l" t="t" r="r" b="b"/>
              <a:pathLst>
                <a:path w="40665" h="40666" extrusionOk="0">
                  <a:moveTo>
                    <a:pt x="205" y="1"/>
                  </a:moveTo>
                  <a:cubicBezTo>
                    <a:pt x="130" y="38"/>
                    <a:pt x="74" y="75"/>
                    <a:pt x="0" y="113"/>
                  </a:cubicBezTo>
                  <a:lnTo>
                    <a:pt x="40553" y="40665"/>
                  </a:lnTo>
                  <a:cubicBezTo>
                    <a:pt x="40572" y="40591"/>
                    <a:pt x="40609" y="40517"/>
                    <a:pt x="40665" y="40461"/>
                  </a:cubicBezTo>
                  <a:lnTo>
                    <a:pt x="205"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3"/>
            <p:cNvSpPr/>
            <p:nvPr/>
          </p:nvSpPr>
          <p:spPr>
            <a:xfrm>
              <a:off x="1086165" y="202893"/>
              <a:ext cx="1345075" cy="1344456"/>
            </a:xfrm>
            <a:custGeom>
              <a:avLst/>
              <a:gdLst/>
              <a:ahLst/>
              <a:cxnLst/>
              <a:rect l="l" t="t" r="r" b="b"/>
              <a:pathLst>
                <a:path w="41317" h="41298" extrusionOk="0">
                  <a:moveTo>
                    <a:pt x="205" y="0"/>
                  </a:moveTo>
                  <a:cubicBezTo>
                    <a:pt x="131" y="56"/>
                    <a:pt x="56" y="93"/>
                    <a:pt x="1" y="112"/>
                  </a:cubicBezTo>
                  <a:lnTo>
                    <a:pt x="41168" y="41297"/>
                  </a:lnTo>
                  <a:lnTo>
                    <a:pt x="41316" y="41093"/>
                  </a:lnTo>
                  <a:lnTo>
                    <a:pt x="20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3"/>
            <p:cNvSpPr/>
            <p:nvPr/>
          </p:nvSpPr>
          <p:spPr>
            <a:xfrm>
              <a:off x="1040132" y="233169"/>
              <a:ext cx="1360799" cy="1360832"/>
            </a:xfrm>
            <a:custGeom>
              <a:avLst/>
              <a:gdLst/>
              <a:ahLst/>
              <a:cxnLst/>
              <a:rect l="l" t="t" r="r" b="b"/>
              <a:pathLst>
                <a:path w="41800" h="41801" extrusionOk="0">
                  <a:moveTo>
                    <a:pt x="205" y="1"/>
                  </a:moveTo>
                  <a:cubicBezTo>
                    <a:pt x="130" y="56"/>
                    <a:pt x="56" y="94"/>
                    <a:pt x="0" y="131"/>
                  </a:cubicBezTo>
                  <a:lnTo>
                    <a:pt x="41670" y="41800"/>
                  </a:lnTo>
                  <a:cubicBezTo>
                    <a:pt x="41707" y="41707"/>
                    <a:pt x="41744" y="41651"/>
                    <a:pt x="41800" y="41596"/>
                  </a:cubicBezTo>
                  <a:lnTo>
                    <a:pt x="205"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3"/>
            <p:cNvSpPr/>
            <p:nvPr/>
          </p:nvSpPr>
          <p:spPr>
            <a:xfrm>
              <a:off x="995890" y="265268"/>
              <a:ext cx="1372323" cy="1372356"/>
            </a:xfrm>
            <a:custGeom>
              <a:avLst/>
              <a:gdLst/>
              <a:ahLst/>
              <a:cxnLst/>
              <a:rect l="l" t="t" r="r" b="b"/>
              <a:pathLst>
                <a:path w="42154" h="42155" extrusionOk="0">
                  <a:moveTo>
                    <a:pt x="187" y="1"/>
                  </a:moveTo>
                  <a:cubicBezTo>
                    <a:pt x="112" y="38"/>
                    <a:pt x="75" y="94"/>
                    <a:pt x="1" y="131"/>
                  </a:cubicBezTo>
                  <a:lnTo>
                    <a:pt x="42005" y="42154"/>
                  </a:lnTo>
                  <a:cubicBezTo>
                    <a:pt x="42061" y="42080"/>
                    <a:pt x="42098" y="42024"/>
                    <a:pt x="42154" y="41968"/>
                  </a:cubicBezTo>
                  <a:lnTo>
                    <a:pt x="187"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3"/>
            <p:cNvSpPr/>
            <p:nvPr/>
          </p:nvSpPr>
          <p:spPr>
            <a:xfrm>
              <a:off x="954676" y="299809"/>
              <a:ext cx="1379616" cy="1380234"/>
            </a:xfrm>
            <a:custGeom>
              <a:avLst/>
              <a:gdLst/>
              <a:ahLst/>
              <a:cxnLst/>
              <a:rect l="l" t="t" r="r" b="b"/>
              <a:pathLst>
                <a:path w="42378" h="42397" extrusionOk="0">
                  <a:moveTo>
                    <a:pt x="168" y="1"/>
                  </a:moveTo>
                  <a:cubicBezTo>
                    <a:pt x="94" y="57"/>
                    <a:pt x="57" y="94"/>
                    <a:pt x="1" y="168"/>
                  </a:cubicBezTo>
                  <a:lnTo>
                    <a:pt x="42229" y="42396"/>
                  </a:lnTo>
                  <a:cubicBezTo>
                    <a:pt x="42247" y="42322"/>
                    <a:pt x="42303" y="42247"/>
                    <a:pt x="42378" y="42210"/>
                  </a:cubicBezTo>
                  <a:lnTo>
                    <a:pt x="168"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3"/>
            <p:cNvSpPr/>
            <p:nvPr/>
          </p:nvSpPr>
          <p:spPr>
            <a:xfrm>
              <a:off x="914698" y="336791"/>
              <a:ext cx="1382025" cy="1382611"/>
            </a:xfrm>
            <a:custGeom>
              <a:avLst/>
              <a:gdLst/>
              <a:ahLst/>
              <a:cxnLst/>
              <a:rect l="l" t="t" r="r" b="b"/>
              <a:pathLst>
                <a:path w="42452" h="42470" extrusionOk="0">
                  <a:moveTo>
                    <a:pt x="168" y="0"/>
                  </a:moveTo>
                  <a:lnTo>
                    <a:pt x="1" y="168"/>
                  </a:lnTo>
                  <a:lnTo>
                    <a:pt x="42303" y="42470"/>
                  </a:lnTo>
                  <a:cubicBezTo>
                    <a:pt x="42340" y="42395"/>
                    <a:pt x="42415" y="42340"/>
                    <a:pt x="42452" y="42284"/>
                  </a:cubicBezTo>
                  <a:lnTo>
                    <a:pt x="168"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3"/>
            <p:cNvSpPr/>
            <p:nvPr/>
          </p:nvSpPr>
          <p:spPr>
            <a:xfrm>
              <a:off x="877130" y="375564"/>
              <a:ext cx="1381439" cy="1380820"/>
            </a:xfrm>
            <a:custGeom>
              <a:avLst/>
              <a:gdLst/>
              <a:ahLst/>
              <a:cxnLst/>
              <a:rect l="l" t="t" r="r" b="b"/>
              <a:pathLst>
                <a:path w="42434" h="42415" extrusionOk="0">
                  <a:moveTo>
                    <a:pt x="150" y="0"/>
                  </a:moveTo>
                  <a:lnTo>
                    <a:pt x="1" y="168"/>
                  </a:lnTo>
                  <a:lnTo>
                    <a:pt x="42247" y="42414"/>
                  </a:lnTo>
                  <a:cubicBezTo>
                    <a:pt x="42303" y="42358"/>
                    <a:pt x="42359" y="42321"/>
                    <a:pt x="42433" y="42247"/>
                  </a:cubicBezTo>
                  <a:lnTo>
                    <a:pt x="15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3"/>
            <p:cNvSpPr/>
            <p:nvPr/>
          </p:nvSpPr>
          <p:spPr>
            <a:xfrm>
              <a:off x="842003" y="416746"/>
              <a:ext cx="1375351" cy="1374765"/>
            </a:xfrm>
            <a:custGeom>
              <a:avLst/>
              <a:gdLst/>
              <a:ahLst/>
              <a:cxnLst/>
              <a:rect l="l" t="t" r="r" b="b"/>
              <a:pathLst>
                <a:path w="42247" h="42229" extrusionOk="0">
                  <a:moveTo>
                    <a:pt x="149" y="1"/>
                  </a:moveTo>
                  <a:cubicBezTo>
                    <a:pt x="93" y="56"/>
                    <a:pt x="56" y="112"/>
                    <a:pt x="0" y="187"/>
                  </a:cubicBezTo>
                  <a:lnTo>
                    <a:pt x="42061" y="42228"/>
                  </a:lnTo>
                  <a:cubicBezTo>
                    <a:pt x="42117" y="42191"/>
                    <a:pt x="42172" y="42154"/>
                    <a:pt x="42247" y="42098"/>
                  </a:cubicBezTo>
                  <a:lnTo>
                    <a:pt x="149"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3"/>
            <p:cNvSpPr/>
            <p:nvPr/>
          </p:nvSpPr>
          <p:spPr>
            <a:xfrm>
              <a:off x="808666" y="459751"/>
              <a:ext cx="1365682" cy="1365682"/>
            </a:xfrm>
            <a:custGeom>
              <a:avLst/>
              <a:gdLst/>
              <a:ahLst/>
              <a:cxnLst/>
              <a:rect l="l" t="t" r="r" b="b"/>
              <a:pathLst>
                <a:path w="41950" h="41950" extrusionOk="0">
                  <a:moveTo>
                    <a:pt x="150" y="1"/>
                  </a:moveTo>
                  <a:cubicBezTo>
                    <a:pt x="94" y="75"/>
                    <a:pt x="57" y="113"/>
                    <a:pt x="1" y="187"/>
                  </a:cubicBezTo>
                  <a:lnTo>
                    <a:pt x="41763" y="41950"/>
                  </a:lnTo>
                  <a:cubicBezTo>
                    <a:pt x="41801" y="41894"/>
                    <a:pt x="41875" y="41838"/>
                    <a:pt x="41950" y="41801"/>
                  </a:cubicBezTo>
                  <a:lnTo>
                    <a:pt x="15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3"/>
            <p:cNvSpPr/>
            <p:nvPr/>
          </p:nvSpPr>
          <p:spPr>
            <a:xfrm>
              <a:off x="777186" y="505198"/>
              <a:ext cx="1351716" cy="1351749"/>
            </a:xfrm>
            <a:custGeom>
              <a:avLst/>
              <a:gdLst/>
              <a:ahLst/>
              <a:cxnLst/>
              <a:rect l="l" t="t" r="r" b="b"/>
              <a:pathLst>
                <a:path w="41521" h="41522" extrusionOk="0">
                  <a:moveTo>
                    <a:pt x="130" y="1"/>
                  </a:moveTo>
                  <a:lnTo>
                    <a:pt x="0" y="206"/>
                  </a:lnTo>
                  <a:lnTo>
                    <a:pt x="41316" y="41521"/>
                  </a:lnTo>
                  <a:cubicBezTo>
                    <a:pt x="41372" y="41447"/>
                    <a:pt x="41446" y="41410"/>
                    <a:pt x="41521" y="41354"/>
                  </a:cubicBezTo>
                  <a:lnTo>
                    <a:pt x="13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3"/>
            <p:cNvSpPr/>
            <p:nvPr/>
          </p:nvSpPr>
          <p:spPr>
            <a:xfrm>
              <a:off x="748700" y="553087"/>
              <a:ext cx="1332346" cy="1331727"/>
            </a:xfrm>
            <a:custGeom>
              <a:avLst/>
              <a:gdLst/>
              <a:ahLst/>
              <a:cxnLst/>
              <a:rect l="l" t="t" r="r" b="b"/>
              <a:pathLst>
                <a:path w="40926" h="40907" extrusionOk="0">
                  <a:moveTo>
                    <a:pt x="131" y="0"/>
                  </a:moveTo>
                  <a:cubicBezTo>
                    <a:pt x="75" y="56"/>
                    <a:pt x="56" y="130"/>
                    <a:pt x="0" y="205"/>
                  </a:cubicBezTo>
                  <a:lnTo>
                    <a:pt x="40721" y="40907"/>
                  </a:lnTo>
                  <a:cubicBezTo>
                    <a:pt x="40795" y="40869"/>
                    <a:pt x="40851" y="40813"/>
                    <a:pt x="40925" y="40795"/>
                  </a:cubicBezTo>
                  <a:lnTo>
                    <a:pt x="131"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3"/>
            <p:cNvSpPr/>
            <p:nvPr/>
          </p:nvSpPr>
          <p:spPr>
            <a:xfrm>
              <a:off x="722656" y="602766"/>
              <a:ext cx="1308711" cy="1308092"/>
            </a:xfrm>
            <a:custGeom>
              <a:avLst/>
              <a:gdLst/>
              <a:ahLst/>
              <a:cxnLst/>
              <a:rect l="l" t="t" r="r" b="b"/>
              <a:pathLst>
                <a:path w="40200" h="40181" extrusionOk="0">
                  <a:moveTo>
                    <a:pt x="112" y="0"/>
                  </a:moveTo>
                  <a:cubicBezTo>
                    <a:pt x="56" y="75"/>
                    <a:pt x="37" y="149"/>
                    <a:pt x="0" y="205"/>
                  </a:cubicBezTo>
                  <a:lnTo>
                    <a:pt x="39957" y="40181"/>
                  </a:lnTo>
                  <a:cubicBezTo>
                    <a:pt x="40032" y="40162"/>
                    <a:pt x="40125" y="40125"/>
                    <a:pt x="40199" y="40088"/>
                  </a:cubicBezTo>
                  <a:lnTo>
                    <a:pt x="11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3"/>
            <p:cNvSpPr/>
            <p:nvPr/>
          </p:nvSpPr>
          <p:spPr>
            <a:xfrm>
              <a:off x="699021" y="654854"/>
              <a:ext cx="1279021" cy="1280258"/>
            </a:xfrm>
            <a:custGeom>
              <a:avLst/>
              <a:gdLst/>
              <a:ahLst/>
              <a:cxnLst/>
              <a:rect l="l" t="t" r="r" b="b"/>
              <a:pathLst>
                <a:path w="39288" h="39326" extrusionOk="0">
                  <a:moveTo>
                    <a:pt x="93" y="1"/>
                  </a:moveTo>
                  <a:cubicBezTo>
                    <a:pt x="75" y="75"/>
                    <a:pt x="19" y="168"/>
                    <a:pt x="0" y="243"/>
                  </a:cubicBezTo>
                  <a:lnTo>
                    <a:pt x="39083" y="39325"/>
                  </a:lnTo>
                  <a:cubicBezTo>
                    <a:pt x="39157" y="39307"/>
                    <a:pt x="39213" y="39251"/>
                    <a:pt x="39288" y="39232"/>
                  </a:cubicBezTo>
                  <a:lnTo>
                    <a:pt x="93"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3"/>
            <p:cNvSpPr/>
            <p:nvPr/>
          </p:nvSpPr>
          <p:spPr>
            <a:xfrm>
              <a:off x="677209" y="710588"/>
              <a:ext cx="1245717" cy="1245099"/>
            </a:xfrm>
            <a:custGeom>
              <a:avLst/>
              <a:gdLst/>
              <a:ahLst/>
              <a:cxnLst/>
              <a:rect l="l" t="t" r="r" b="b"/>
              <a:pathLst>
                <a:path w="38265" h="38246" extrusionOk="0">
                  <a:moveTo>
                    <a:pt x="93" y="1"/>
                  </a:moveTo>
                  <a:cubicBezTo>
                    <a:pt x="56" y="57"/>
                    <a:pt x="37" y="150"/>
                    <a:pt x="0" y="224"/>
                  </a:cubicBezTo>
                  <a:lnTo>
                    <a:pt x="38003" y="38246"/>
                  </a:lnTo>
                  <a:cubicBezTo>
                    <a:pt x="38097" y="38246"/>
                    <a:pt x="38190" y="38190"/>
                    <a:pt x="38264" y="38172"/>
                  </a:cubicBezTo>
                  <a:lnTo>
                    <a:pt x="93"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3"/>
            <p:cNvSpPr/>
            <p:nvPr/>
          </p:nvSpPr>
          <p:spPr>
            <a:xfrm>
              <a:off x="659630" y="768764"/>
              <a:ext cx="1205707" cy="1205707"/>
            </a:xfrm>
            <a:custGeom>
              <a:avLst/>
              <a:gdLst/>
              <a:ahLst/>
              <a:cxnLst/>
              <a:rect l="l" t="t" r="r" b="b"/>
              <a:pathLst>
                <a:path w="37036" h="37036" extrusionOk="0">
                  <a:moveTo>
                    <a:pt x="75" y="0"/>
                  </a:moveTo>
                  <a:cubicBezTo>
                    <a:pt x="38" y="94"/>
                    <a:pt x="19" y="168"/>
                    <a:pt x="1" y="261"/>
                  </a:cubicBezTo>
                  <a:lnTo>
                    <a:pt x="36775" y="37036"/>
                  </a:lnTo>
                  <a:cubicBezTo>
                    <a:pt x="36850" y="37017"/>
                    <a:pt x="36943" y="36980"/>
                    <a:pt x="37036" y="36961"/>
                  </a:cubicBezTo>
                  <a:lnTo>
                    <a:pt x="7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3"/>
            <p:cNvSpPr/>
            <p:nvPr/>
          </p:nvSpPr>
          <p:spPr>
            <a:xfrm>
              <a:off x="644492" y="829967"/>
              <a:ext cx="1158470" cy="1159056"/>
            </a:xfrm>
            <a:custGeom>
              <a:avLst/>
              <a:gdLst/>
              <a:ahLst/>
              <a:cxnLst/>
              <a:rect l="l" t="t" r="r" b="b"/>
              <a:pathLst>
                <a:path w="35585" h="35603" extrusionOk="0">
                  <a:moveTo>
                    <a:pt x="75" y="0"/>
                  </a:moveTo>
                  <a:lnTo>
                    <a:pt x="0" y="279"/>
                  </a:lnTo>
                  <a:lnTo>
                    <a:pt x="35342" y="35603"/>
                  </a:lnTo>
                  <a:cubicBezTo>
                    <a:pt x="35417" y="35603"/>
                    <a:pt x="35528" y="35565"/>
                    <a:pt x="35584" y="35547"/>
                  </a:cubicBezTo>
                  <a:lnTo>
                    <a:pt x="7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3"/>
            <p:cNvSpPr/>
            <p:nvPr/>
          </p:nvSpPr>
          <p:spPr>
            <a:xfrm>
              <a:off x="632967" y="895402"/>
              <a:ext cx="1105763" cy="1103907"/>
            </a:xfrm>
            <a:custGeom>
              <a:avLst/>
              <a:gdLst/>
              <a:ahLst/>
              <a:cxnLst/>
              <a:rect l="l" t="t" r="r" b="b"/>
              <a:pathLst>
                <a:path w="33966" h="33909" extrusionOk="0">
                  <a:moveTo>
                    <a:pt x="56" y="0"/>
                  </a:moveTo>
                  <a:cubicBezTo>
                    <a:pt x="19" y="93"/>
                    <a:pt x="19" y="186"/>
                    <a:pt x="1" y="279"/>
                  </a:cubicBezTo>
                  <a:lnTo>
                    <a:pt x="33649" y="33909"/>
                  </a:lnTo>
                  <a:cubicBezTo>
                    <a:pt x="33761" y="33909"/>
                    <a:pt x="33854" y="33909"/>
                    <a:pt x="33965" y="33890"/>
                  </a:cubicBezTo>
                  <a:lnTo>
                    <a:pt x="56"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3"/>
            <p:cNvSpPr/>
            <p:nvPr/>
          </p:nvSpPr>
          <p:spPr>
            <a:xfrm>
              <a:off x="626293" y="963866"/>
              <a:ext cx="1042769" cy="1042672"/>
            </a:xfrm>
            <a:custGeom>
              <a:avLst/>
              <a:gdLst/>
              <a:ahLst/>
              <a:cxnLst/>
              <a:rect l="l" t="t" r="r" b="b"/>
              <a:pathLst>
                <a:path w="32031" h="32028" extrusionOk="0">
                  <a:moveTo>
                    <a:pt x="20" y="0"/>
                  </a:moveTo>
                  <a:cubicBezTo>
                    <a:pt x="20" y="93"/>
                    <a:pt x="1" y="223"/>
                    <a:pt x="1" y="317"/>
                  </a:cubicBezTo>
                  <a:lnTo>
                    <a:pt x="31714" y="32011"/>
                  </a:lnTo>
                  <a:cubicBezTo>
                    <a:pt x="31751" y="32023"/>
                    <a:pt x="31788" y="32027"/>
                    <a:pt x="31825" y="32027"/>
                  </a:cubicBezTo>
                  <a:cubicBezTo>
                    <a:pt x="31898" y="32027"/>
                    <a:pt x="31968" y="32011"/>
                    <a:pt x="32030" y="32011"/>
                  </a:cubicBezTo>
                  <a:lnTo>
                    <a:pt x="2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3"/>
            <p:cNvSpPr/>
            <p:nvPr/>
          </p:nvSpPr>
          <p:spPr>
            <a:xfrm>
              <a:off x="624503" y="1038384"/>
              <a:ext cx="970627" cy="970041"/>
            </a:xfrm>
            <a:custGeom>
              <a:avLst/>
              <a:gdLst/>
              <a:ahLst/>
              <a:cxnLst/>
              <a:rect l="l" t="t" r="r" b="b"/>
              <a:pathLst>
                <a:path w="29815" h="29797" extrusionOk="0">
                  <a:moveTo>
                    <a:pt x="0" y="0"/>
                  </a:moveTo>
                  <a:lnTo>
                    <a:pt x="0" y="317"/>
                  </a:lnTo>
                  <a:lnTo>
                    <a:pt x="29480" y="29796"/>
                  </a:lnTo>
                  <a:lnTo>
                    <a:pt x="29815" y="29796"/>
                  </a:lnTo>
                  <a:lnTo>
                    <a:pt x="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3"/>
            <p:cNvSpPr/>
            <p:nvPr/>
          </p:nvSpPr>
          <p:spPr>
            <a:xfrm>
              <a:off x="628116" y="1118339"/>
              <a:ext cx="886440" cy="886440"/>
            </a:xfrm>
            <a:custGeom>
              <a:avLst/>
              <a:gdLst/>
              <a:ahLst/>
              <a:cxnLst/>
              <a:rect l="l" t="t" r="r" b="b"/>
              <a:pathLst>
                <a:path w="27229" h="27229" extrusionOk="0">
                  <a:moveTo>
                    <a:pt x="1" y="1"/>
                  </a:moveTo>
                  <a:lnTo>
                    <a:pt x="1" y="1"/>
                  </a:lnTo>
                  <a:cubicBezTo>
                    <a:pt x="19" y="150"/>
                    <a:pt x="38" y="261"/>
                    <a:pt x="38" y="373"/>
                  </a:cubicBezTo>
                  <a:lnTo>
                    <a:pt x="26856" y="27210"/>
                  </a:lnTo>
                  <a:cubicBezTo>
                    <a:pt x="26968" y="27228"/>
                    <a:pt x="27079" y="27228"/>
                    <a:pt x="27228" y="27228"/>
                  </a:cubicBezTo>
                  <a:lnTo>
                    <a:pt x="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3"/>
            <p:cNvSpPr/>
            <p:nvPr/>
          </p:nvSpPr>
          <p:spPr>
            <a:xfrm>
              <a:off x="639641" y="1207410"/>
              <a:ext cx="786464" cy="785845"/>
            </a:xfrm>
            <a:custGeom>
              <a:avLst/>
              <a:gdLst/>
              <a:ahLst/>
              <a:cxnLst/>
              <a:rect l="l" t="t" r="r" b="b"/>
              <a:pathLst>
                <a:path w="24158" h="24139" extrusionOk="0">
                  <a:moveTo>
                    <a:pt x="0" y="1"/>
                  </a:moveTo>
                  <a:lnTo>
                    <a:pt x="0" y="1"/>
                  </a:lnTo>
                  <a:cubicBezTo>
                    <a:pt x="38" y="131"/>
                    <a:pt x="56" y="280"/>
                    <a:pt x="75" y="392"/>
                  </a:cubicBezTo>
                  <a:lnTo>
                    <a:pt x="23766" y="24064"/>
                  </a:lnTo>
                  <a:cubicBezTo>
                    <a:pt x="23897" y="24102"/>
                    <a:pt x="24046" y="24120"/>
                    <a:pt x="24157" y="24139"/>
                  </a:cubicBezTo>
                  <a:lnTo>
                    <a:pt x="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3"/>
            <p:cNvSpPr/>
            <p:nvPr/>
          </p:nvSpPr>
          <p:spPr>
            <a:xfrm>
              <a:off x="663276" y="1306767"/>
              <a:ext cx="662852" cy="662885"/>
            </a:xfrm>
            <a:custGeom>
              <a:avLst/>
              <a:gdLst/>
              <a:ahLst/>
              <a:cxnLst/>
              <a:rect l="l" t="t" r="r" b="b"/>
              <a:pathLst>
                <a:path w="20361" h="20362" extrusionOk="0">
                  <a:moveTo>
                    <a:pt x="0" y="1"/>
                  </a:moveTo>
                  <a:lnTo>
                    <a:pt x="0" y="1"/>
                  </a:lnTo>
                  <a:cubicBezTo>
                    <a:pt x="56" y="168"/>
                    <a:pt x="93" y="336"/>
                    <a:pt x="130" y="466"/>
                  </a:cubicBezTo>
                  <a:lnTo>
                    <a:pt x="19895" y="20231"/>
                  </a:lnTo>
                  <a:cubicBezTo>
                    <a:pt x="20063" y="20268"/>
                    <a:pt x="20193" y="20324"/>
                    <a:pt x="20360" y="20361"/>
                  </a:cubicBezTo>
                  <a:lnTo>
                    <a:pt x="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3"/>
            <p:cNvSpPr/>
            <p:nvPr/>
          </p:nvSpPr>
          <p:spPr>
            <a:xfrm>
              <a:off x="706899" y="1427970"/>
              <a:ext cx="498645" cy="498645"/>
            </a:xfrm>
            <a:custGeom>
              <a:avLst/>
              <a:gdLst/>
              <a:ahLst/>
              <a:cxnLst/>
              <a:rect l="l" t="t" r="r" b="b"/>
              <a:pathLst>
                <a:path w="15317" h="15317" extrusionOk="0">
                  <a:moveTo>
                    <a:pt x="0" y="0"/>
                  </a:moveTo>
                  <a:lnTo>
                    <a:pt x="0" y="0"/>
                  </a:lnTo>
                  <a:cubicBezTo>
                    <a:pt x="112" y="205"/>
                    <a:pt x="186" y="409"/>
                    <a:pt x="298" y="614"/>
                  </a:cubicBezTo>
                  <a:lnTo>
                    <a:pt x="14721" y="15038"/>
                  </a:lnTo>
                  <a:cubicBezTo>
                    <a:pt x="14926" y="15131"/>
                    <a:pt x="15112" y="15224"/>
                    <a:pt x="15317" y="15317"/>
                  </a:cubicBezTo>
                  <a:lnTo>
                    <a:pt x="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3"/>
            <p:cNvSpPr/>
            <p:nvPr/>
          </p:nvSpPr>
          <p:spPr>
            <a:xfrm>
              <a:off x="811694" y="1609106"/>
              <a:ext cx="211510" cy="211477"/>
            </a:xfrm>
            <a:custGeom>
              <a:avLst/>
              <a:gdLst/>
              <a:ahLst/>
              <a:cxnLst/>
              <a:rect l="l" t="t" r="r" b="b"/>
              <a:pathLst>
                <a:path w="6497" h="6496" extrusionOk="0">
                  <a:moveTo>
                    <a:pt x="1" y="1"/>
                  </a:moveTo>
                  <a:cubicBezTo>
                    <a:pt x="392" y="540"/>
                    <a:pt x="801" y="1061"/>
                    <a:pt x="1211" y="1545"/>
                  </a:cubicBezTo>
                  <a:lnTo>
                    <a:pt x="4989" y="5305"/>
                  </a:lnTo>
                  <a:cubicBezTo>
                    <a:pt x="5472" y="5733"/>
                    <a:pt x="5975" y="6124"/>
                    <a:pt x="6496" y="6496"/>
                  </a:cubicBezTo>
                  <a:lnTo>
                    <a:pt x="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7" name="Google Shape;1947;p63"/>
          <p:cNvSpPr txBox="1">
            <a:spLocks noGrp="1"/>
          </p:cNvSpPr>
          <p:nvPr>
            <p:ph type="title"/>
          </p:nvPr>
        </p:nvSpPr>
        <p:spPr>
          <a:xfrm>
            <a:off x="160862" y="-8602"/>
            <a:ext cx="2812247" cy="14949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Corelation</a:t>
            </a:r>
            <a:br>
              <a:rPr lang="en-GB" dirty="0"/>
            </a:br>
            <a:r>
              <a:rPr lang="en-GB" dirty="0"/>
              <a:t>Matrix</a:t>
            </a:r>
            <a:endParaRPr dirty="0"/>
          </a:p>
        </p:txBody>
      </p:sp>
      <p:pic>
        <p:nvPicPr>
          <p:cNvPr id="47" name="Picture 46">
            <a:extLst>
              <a:ext uri="{FF2B5EF4-FFF2-40B4-BE49-F238E27FC236}">
                <a16:creationId xmlns:a16="http://schemas.microsoft.com/office/drawing/2014/main" id="{5F26C360-A55F-45AB-B890-A6CBFE366D6D}"/>
              </a:ext>
            </a:extLst>
          </p:cNvPr>
          <p:cNvPicPr>
            <a:picLocks noChangeAspect="1"/>
          </p:cNvPicPr>
          <p:nvPr/>
        </p:nvPicPr>
        <p:blipFill>
          <a:blip r:embed="rId3" cstate="print">
            <a:duotone>
              <a:prstClr val="black"/>
              <a:srgbClr val="D9C3A5">
                <a:tint val="50000"/>
                <a:satMod val="180000"/>
              </a:srgbClr>
            </a:duotone>
            <a:extLst>
              <a:ext uri="{28A0092B-C50C-407E-A947-70E740481C1C}">
                <a14:useLocalDpi xmlns:a14="http://schemas.microsoft.com/office/drawing/2010/main" val="0"/>
              </a:ext>
            </a:extLst>
          </a:blip>
          <a:srcRect/>
          <a:stretch>
            <a:fillRect/>
          </a:stretch>
        </p:blipFill>
        <p:spPr bwMode="auto">
          <a:xfrm>
            <a:off x="4121656" y="90449"/>
            <a:ext cx="4966581" cy="4966581"/>
          </a:xfrm>
          <a:prstGeom prst="rect">
            <a:avLst/>
          </a:prstGeom>
          <a:noFill/>
          <a:ln>
            <a:solidFill>
              <a:schemeClr val="accent6">
                <a:lumMod val="75000"/>
              </a:schemeClr>
            </a:solidFill>
          </a:ln>
          <a:effectLst>
            <a:outerShdw blurRad="50800" dist="38100" algn="l" rotWithShape="0">
              <a:prstClr val="black">
                <a:alpha val="40000"/>
              </a:prstClr>
            </a:outerShdw>
          </a:effectLst>
        </p:spPr>
      </p:pic>
      <p:sp>
        <p:nvSpPr>
          <p:cNvPr id="53" name="Text Placeholder 2">
            <a:extLst>
              <a:ext uri="{FF2B5EF4-FFF2-40B4-BE49-F238E27FC236}">
                <a16:creationId xmlns:a16="http://schemas.microsoft.com/office/drawing/2014/main" id="{7F1683DF-99DD-4143-9276-2AEA03712E19}"/>
              </a:ext>
            </a:extLst>
          </p:cNvPr>
          <p:cNvSpPr txBox="1">
            <a:spLocks/>
          </p:cNvSpPr>
          <p:nvPr/>
        </p:nvSpPr>
        <p:spPr>
          <a:xfrm>
            <a:off x="27916" y="1428014"/>
            <a:ext cx="4316808" cy="34953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11150" indent="-171450">
              <a:lnSpc>
                <a:spcPct val="150000"/>
              </a:lnSpc>
              <a:buFont typeface="Arial" panose="020B0604020202020204" pitchFamily="34" charset="0"/>
              <a:buChar char="•"/>
            </a:pPr>
            <a:r>
              <a:rPr lang="en-IN" sz="1600" dirty="0">
                <a:solidFill>
                  <a:schemeClr val="accent5">
                    <a:lumMod val="25000"/>
                  </a:schemeClr>
                </a:solidFill>
                <a:latin typeface="Catamaran" panose="020B0604020202020204" charset="0"/>
                <a:cs typeface="Catamaran" panose="020B0604020202020204" charset="0"/>
              </a:rPr>
              <a:t>Temperature and PM 2.5 found to have a good corelation than that of other parameters.</a:t>
            </a:r>
          </a:p>
        </p:txBody>
      </p:sp>
      <p:pic>
        <p:nvPicPr>
          <p:cNvPr id="54" name="Picture 53" descr="Logo, company name&#10;&#10;Description automatically generated">
            <a:extLst>
              <a:ext uri="{FF2B5EF4-FFF2-40B4-BE49-F238E27FC236}">
                <a16:creationId xmlns:a16="http://schemas.microsoft.com/office/drawing/2014/main" id="{D37CC692-808E-4612-921E-FDB7F3DCE25D}"/>
              </a:ext>
            </a:extLst>
          </p:cNvPr>
          <p:cNvPicPr>
            <a:picLocks noChangeAspect="1"/>
          </p:cNvPicPr>
          <p:nvPr/>
        </p:nvPicPr>
        <p:blipFill>
          <a:blip r:embed="rId4">
            <a:duotone>
              <a:prstClr val="black"/>
              <a:srgbClr val="F6F1E1">
                <a:tint val="45000"/>
                <a:satMod val="400000"/>
              </a:srgbClr>
            </a:duotone>
            <a:extLst>
              <a:ext uri="{BEBA8EAE-BF5A-486C-A8C5-ECC9F3942E4B}">
                <a14:imgProps xmlns:a14="http://schemas.microsoft.com/office/drawing/2010/main">
                  <a14:imgLayer r:embed="rId5">
                    <a14:imgEffect>
                      <a14:colorTemperature colorTemp="8800"/>
                    </a14:imgEffect>
                    <a14:imgEffect>
                      <a14:saturation sat="0"/>
                    </a14:imgEffect>
                  </a14:imgLayer>
                </a14:imgProps>
              </a:ext>
            </a:extLst>
          </a:blip>
          <a:stretch>
            <a:fillRect/>
          </a:stretch>
        </p:blipFill>
        <p:spPr>
          <a:xfrm>
            <a:off x="1745966" y="4463452"/>
            <a:ext cx="527814" cy="504697"/>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799"/>
        <p:cNvGrpSpPr/>
        <p:nvPr/>
      </p:nvGrpSpPr>
      <p:grpSpPr>
        <a:xfrm>
          <a:off x="0" y="0"/>
          <a:ext cx="0" cy="0"/>
          <a:chOff x="0" y="0"/>
          <a:chExt cx="0" cy="0"/>
        </a:xfrm>
      </p:grpSpPr>
      <p:sp>
        <p:nvSpPr>
          <p:cNvPr id="1800" name="Google Shape;1800;p62"/>
          <p:cNvSpPr/>
          <p:nvPr/>
        </p:nvSpPr>
        <p:spPr>
          <a:xfrm rot="10800000" flipH="1">
            <a:off x="-3593987" y="-260263"/>
            <a:ext cx="13272268" cy="1722801"/>
          </a:xfrm>
          <a:custGeom>
            <a:avLst/>
            <a:gdLst/>
            <a:ahLst/>
            <a:cxnLst/>
            <a:rect l="l" t="t" r="r" b="b"/>
            <a:pathLst>
              <a:path w="203789" h="69335" extrusionOk="0">
                <a:moveTo>
                  <a:pt x="172317" y="1"/>
                </a:moveTo>
                <a:cubicBezTo>
                  <a:pt x="159938" y="1"/>
                  <a:pt x="151290" y="8761"/>
                  <a:pt x="153912" y="26325"/>
                </a:cubicBezTo>
                <a:cubicBezTo>
                  <a:pt x="155535" y="37128"/>
                  <a:pt x="149594" y="41109"/>
                  <a:pt x="141160" y="41109"/>
                </a:cubicBezTo>
                <a:cubicBezTo>
                  <a:pt x="133061" y="41109"/>
                  <a:pt x="122662" y="37438"/>
                  <a:pt x="114457" y="32615"/>
                </a:cubicBezTo>
                <a:cubicBezTo>
                  <a:pt x="108557" y="29147"/>
                  <a:pt x="102960" y="27661"/>
                  <a:pt x="97863" y="27661"/>
                </a:cubicBezTo>
                <a:cubicBezTo>
                  <a:pt x="88491" y="27661"/>
                  <a:pt x="80813" y="32688"/>
                  <a:pt x="76063" y="39668"/>
                </a:cubicBezTo>
                <a:cubicBezTo>
                  <a:pt x="72714" y="44612"/>
                  <a:pt x="66870" y="47709"/>
                  <a:pt x="60247" y="47709"/>
                </a:cubicBezTo>
                <a:cubicBezTo>
                  <a:pt x="52407" y="47709"/>
                  <a:pt x="43474" y="43369"/>
                  <a:pt x="36292" y="32615"/>
                </a:cubicBezTo>
                <a:cubicBezTo>
                  <a:pt x="30414" y="23820"/>
                  <a:pt x="22624" y="21370"/>
                  <a:pt x="15768" y="21370"/>
                </a:cubicBezTo>
                <a:cubicBezTo>
                  <a:pt x="7145" y="21370"/>
                  <a:pt x="1" y="25245"/>
                  <a:pt x="1" y="25245"/>
                </a:cubicBezTo>
                <a:lnTo>
                  <a:pt x="1" y="69334"/>
                </a:lnTo>
                <a:lnTo>
                  <a:pt x="203789" y="69334"/>
                </a:lnTo>
                <a:lnTo>
                  <a:pt x="203789" y="14209"/>
                </a:lnTo>
                <a:cubicBezTo>
                  <a:pt x="203789" y="14209"/>
                  <a:pt x="196810" y="5480"/>
                  <a:pt x="180414" y="1126"/>
                </a:cubicBezTo>
                <a:cubicBezTo>
                  <a:pt x="177599" y="376"/>
                  <a:pt x="174878" y="1"/>
                  <a:pt x="172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1" name="Google Shape;1801;p62"/>
          <p:cNvGrpSpPr/>
          <p:nvPr/>
        </p:nvGrpSpPr>
        <p:grpSpPr>
          <a:xfrm rot="10800000">
            <a:off x="8640000" y="3302701"/>
            <a:ext cx="1947310" cy="1947310"/>
            <a:chOff x="624503" y="61115"/>
            <a:chExt cx="1947310" cy="1947310"/>
          </a:xfrm>
        </p:grpSpPr>
        <p:sp>
          <p:nvSpPr>
            <p:cNvPr id="1802" name="Google Shape;1802;p62"/>
            <p:cNvSpPr/>
            <p:nvPr/>
          </p:nvSpPr>
          <p:spPr>
            <a:xfrm>
              <a:off x="2048296" y="171379"/>
              <a:ext cx="413839" cy="413221"/>
            </a:xfrm>
            <a:custGeom>
              <a:avLst/>
              <a:gdLst/>
              <a:ahLst/>
              <a:cxnLst/>
              <a:rect l="l" t="t" r="r" b="b"/>
              <a:pathLst>
                <a:path w="12712" h="12693" extrusionOk="0">
                  <a:moveTo>
                    <a:pt x="0" y="0"/>
                  </a:moveTo>
                  <a:lnTo>
                    <a:pt x="12712" y="12693"/>
                  </a:lnTo>
                  <a:cubicBezTo>
                    <a:pt x="12600" y="12469"/>
                    <a:pt x="12451" y="12228"/>
                    <a:pt x="12339" y="12004"/>
                  </a:cubicBezTo>
                  <a:lnTo>
                    <a:pt x="726" y="391"/>
                  </a:lnTo>
                  <a:cubicBezTo>
                    <a:pt x="503" y="242"/>
                    <a:pt x="261" y="131"/>
                    <a:pt x="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2"/>
            <p:cNvSpPr/>
            <p:nvPr/>
          </p:nvSpPr>
          <p:spPr>
            <a:xfrm>
              <a:off x="1913778" y="112617"/>
              <a:ext cx="605914" cy="605881"/>
            </a:xfrm>
            <a:custGeom>
              <a:avLst/>
              <a:gdLst/>
              <a:ahLst/>
              <a:cxnLst/>
              <a:rect l="l" t="t" r="r" b="b"/>
              <a:pathLst>
                <a:path w="18612" h="18611" extrusionOk="0">
                  <a:moveTo>
                    <a:pt x="1" y="0"/>
                  </a:moveTo>
                  <a:lnTo>
                    <a:pt x="18612" y="18611"/>
                  </a:lnTo>
                  <a:cubicBezTo>
                    <a:pt x="18556" y="18481"/>
                    <a:pt x="18500" y="18313"/>
                    <a:pt x="18444" y="18127"/>
                  </a:cubicBezTo>
                  <a:lnTo>
                    <a:pt x="503" y="186"/>
                  </a:lnTo>
                  <a:cubicBezTo>
                    <a:pt x="354" y="130"/>
                    <a:pt x="150" y="74"/>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2"/>
            <p:cNvSpPr/>
            <p:nvPr/>
          </p:nvSpPr>
          <p:spPr>
            <a:xfrm>
              <a:off x="1807747" y="84132"/>
              <a:ext cx="742254" cy="742221"/>
            </a:xfrm>
            <a:custGeom>
              <a:avLst/>
              <a:gdLst/>
              <a:ahLst/>
              <a:cxnLst/>
              <a:rect l="l" t="t" r="r" b="b"/>
              <a:pathLst>
                <a:path w="22800" h="22799" extrusionOk="0">
                  <a:moveTo>
                    <a:pt x="1" y="0"/>
                  </a:moveTo>
                  <a:lnTo>
                    <a:pt x="22799" y="22799"/>
                  </a:lnTo>
                  <a:cubicBezTo>
                    <a:pt x="22743" y="22650"/>
                    <a:pt x="22725" y="22519"/>
                    <a:pt x="22706" y="22370"/>
                  </a:cubicBezTo>
                  <a:lnTo>
                    <a:pt x="410" y="93"/>
                  </a:lnTo>
                  <a:cubicBezTo>
                    <a:pt x="280" y="75"/>
                    <a:pt x="131" y="19"/>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2"/>
            <p:cNvSpPr/>
            <p:nvPr/>
          </p:nvSpPr>
          <p:spPr>
            <a:xfrm>
              <a:off x="1715063" y="68375"/>
              <a:ext cx="850076" cy="849458"/>
            </a:xfrm>
            <a:custGeom>
              <a:avLst/>
              <a:gdLst/>
              <a:ahLst/>
              <a:cxnLst/>
              <a:rect l="l" t="t" r="r" b="b"/>
              <a:pathLst>
                <a:path w="26112" h="26093" extrusionOk="0">
                  <a:moveTo>
                    <a:pt x="1" y="0"/>
                  </a:moveTo>
                  <a:lnTo>
                    <a:pt x="26111" y="26093"/>
                  </a:lnTo>
                  <a:cubicBezTo>
                    <a:pt x="26111" y="25981"/>
                    <a:pt x="26093" y="25869"/>
                    <a:pt x="26056" y="25739"/>
                  </a:cubicBezTo>
                  <a:lnTo>
                    <a:pt x="373" y="38"/>
                  </a:lnTo>
                  <a:cubicBezTo>
                    <a:pt x="261" y="19"/>
                    <a:pt x="131" y="19"/>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2"/>
            <p:cNvSpPr/>
            <p:nvPr/>
          </p:nvSpPr>
          <p:spPr>
            <a:xfrm>
              <a:off x="1632047" y="61115"/>
              <a:ext cx="939147" cy="939114"/>
            </a:xfrm>
            <a:custGeom>
              <a:avLst/>
              <a:gdLst/>
              <a:ahLst/>
              <a:cxnLst/>
              <a:rect l="l" t="t" r="r" b="b"/>
              <a:pathLst>
                <a:path w="28848" h="28847" extrusionOk="0">
                  <a:moveTo>
                    <a:pt x="1" y="0"/>
                  </a:moveTo>
                  <a:lnTo>
                    <a:pt x="28848" y="28847"/>
                  </a:lnTo>
                  <a:lnTo>
                    <a:pt x="28848" y="28549"/>
                  </a:lnTo>
                  <a:lnTo>
                    <a:pt x="354" y="37"/>
                  </a:lnTo>
                  <a:cubicBezTo>
                    <a:pt x="224" y="37"/>
                    <a:pt x="113" y="37"/>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2"/>
            <p:cNvSpPr/>
            <p:nvPr/>
          </p:nvSpPr>
          <p:spPr>
            <a:xfrm>
              <a:off x="1555706" y="62320"/>
              <a:ext cx="1016107" cy="1016074"/>
            </a:xfrm>
            <a:custGeom>
              <a:avLst/>
              <a:gdLst/>
              <a:ahLst/>
              <a:cxnLst/>
              <a:rect l="l" t="t" r="r" b="b"/>
              <a:pathLst>
                <a:path w="31212" h="31211" extrusionOk="0">
                  <a:moveTo>
                    <a:pt x="317" y="0"/>
                  </a:moveTo>
                  <a:cubicBezTo>
                    <a:pt x="206" y="0"/>
                    <a:pt x="113" y="0"/>
                    <a:pt x="1" y="19"/>
                  </a:cubicBezTo>
                  <a:lnTo>
                    <a:pt x="31193" y="31211"/>
                  </a:lnTo>
                  <a:cubicBezTo>
                    <a:pt x="31193" y="31099"/>
                    <a:pt x="31211" y="30987"/>
                    <a:pt x="31211" y="30894"/>
                  </a:cubicBezTo>
                  <a:lnTo>
                    <a:pt x="317"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2"/>
            <p:cNvSpPr/>
            <p:nvPr/>
          </p:nvSpPr>
          <p:spPr>
            <a:xfrm>
              <a:off x="1484215" y="66552"/>
              <a:ext cx="1082128" cy="1081510"/>
            </a:xfrm>
            <a:custGeom>
              <a:avLst/>
              <a:gdLst/>
              <a:ahLst/>
              <a:cxnLst/>
              <a:rect l="l" t="t" r="r" b="b"/>
              <a:pathLst>
                <a:path w="33240" h="33221" extrusionOk="0">
                  <a:moveTo>
                    <a:pt x="299" y="1"/>
                  </a:moveTo>
                  <a:cubicBezTo>
                    <a:pt x="206" y="1"/>
                    <a:pt x="112" y="19"/>
                    <a:pt x="1" y="19"/>
                  </a:cubicBezTo>
                  <a:lnTo>
                    <a:pt x="33202" y="33221"/>
                  </a:lnTo>
                  <a:cubicBezTo>
                    <a:pt x="33221" y="33146"/>
                    <a:pt x="33240" y="33053"/>
                    <a:pt x="33240" y="32942"/>
                  </a:cubicBezTo>
                  <a:lnTo>
                    <a:pt x="299"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2"/>
            <p:cNvSpPr/>
            <p:nvPr/>
          </p:nvSpPr>
          <p:spPr>
            <a:xfrm>
              <a:off x="1417575" y="76254"/>
              <a:ext cx="1139685" cy="1139067"/>
            </a:xfrm>
            <a:custGeom>
              <a:avLst/>
              <a:gdLst/>
              <a:ahLst/>
              <a:cxnLst/>
              <a:rect l="l" t="t" r="r" b="b"/>
              <a:pathLst>
                <a:path w="35008" h="34989" extrusionOk="0">
                  <a:moveTo>
                    <a:pt x="280" y="0"/>
                  </a:moveTo>
                  <a:cubicBezTo>
                    <a:pt x="187" y="38"/>
                    <a:pt x="94" y="56"/>
                    <a:pt x="1" y="56"/>
                  </a:cubicBezTo>
                  <a:lnTo>
                    <a:pt x="34952" y="34989"/>
                  </a:lnTo>
                  <a:lnTo>
                    <a:pt x="35008" y="34709"/>
                  </a:lnTo>
                  <a:lnTo>
                    <a:pt x="280"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2"/>
            <p:cNvSpPr/>
            <p:nvPr/>
          </p:nvSpPr>
          <p:spPr>
            <a:xfrm>
              <a:off x="1355786" y="90187"/>
              <a:ext cx="1188160" cy="1188160"/>
            </a:xfrm>
            <a:custGeom>
              <a:avLst/>
              <a:gdLst/>
              <a:ahLst/>
              <a:cxnLst/>
              <a:rect l="l" t="t" r="r" b="b"/>
              <a:pathLst>
                <a:path w="36497" h="36497" extrusionOk="0">
                  <a:moveTo>
                    <a:pt x="242" y="0"/>
                  </a:moveTo>
                  <a:cubicBezTo>
                    <a:pt x="149" y="19"/>
                    <a:pt x="56" y="38"/>
                    <a:pt x="0" y="75"/>
                  </a:cubicBezTo>
                  <a:lnTo>
                    <a:pt x="36422" y="36496"/>
                  </a:lnTo>
                  <a:cubicBezTo>
                    <a:pt x="36440" y="36403"/>
                    <a:pt x="36477" y="36310"/>
                    <a:pt x="36496" y="36236"/>
                  </a:cubicBezTo>
                  <a:lnTo>
                    <a:pt x="24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2"/>
            <p:cNvSpPr/>
            <p:nvPr/>
          </p:nvSpPr>
          <p:spPr>
            <a:xfrm>
              <a:off x="1295787" y="106530"/>
              <a:ext cx="1231165" cy="1230579"/>
            </a:xfrm>
            <a:custGeom>
              <a:avLst/>
              <a:gdLst/>
              <a:ahLst/>
              <a:cxnLst/>
              <a:rect l="l" t="t" r="r" b="b"/>
              <a:pathLst>
                <a:path w="37818" h="37800" extrusionOk="0">
                  <a:moveTo>
                    <a:pt x="261" y="1"/>
                  </a:moveTo>
                  <a:cubicBezTo>
                    <a:pt x="168" y="38"/>
                    <a:pt x="94" y="57"/>
                    <a:pt x="1" y="75"/>
                  </a:cubicBezTo>
                  <a:lnTo>
                    <a:pt x="37725" y="37799"/>
                  </a:lnTo>
                  <a:cubicBezTo>
                    <a:pt x="37762" y="37744"/>
                    <a:pt x="37781" y="37651"/>
                    <a:pt x="37818" y="37576"/>
                  </a:cubicBezTo>
                  <a:lnTo>
                    <a:pt x="261"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2"/>
            <p:cNvSpPr/>
            <p:nvPr/>
          </p:nvSpPr>
          <p:spPr>
            <a:xfrm>
              <a:off x="1239467" y="126551"/>
              <a:ext cx="1267496" cy="1266910"/>
            </a:xfrm>
            <a:custGeom>
              <a:avLst/>
              <a:gdLst/>
              <a:ahLst/>
              <a:cxnLst/>
              <a:rect l="l" t="t" r="r" b="b"/>
              <a:pathLst>
                <a:path w="38934" h="38916" extrusionOk="0">
                  <a:moveTo>
                    <a:pt x="242" y="0"/>
                  </a:moveTo>
                  <a:cubicBezTo>
                    <a:pt x="168" y="19"/>
                    <a:pt x="75" y="75"/>
                    <a:pt x="0" y="93"/>
                  </a:cubicBezTo>
                  <a:lnTo>
                    <a:pt x="38841" y="38915"/>
                  </a:lnTo>
                  <a:cubicBezTo>
                    <a:pt x="38878" y="38841"/>
                    <a:pt x="38897" y="38785"/>
                    <a:pt x="38934" y="38710"/>
                  </a:cubicBezTo>
                  <a:lnTo>
                    <a:pt x="24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2"/>
            <p:cNvSpPr/>
            <p:nvPr/>
          </p:nvSpPr>
          <p:spPr>
            <a:xfrm>
              <a:off x="1186142" y="148949"/>
              <a:ext cx="1297805" cy="1299042"/>
            </a:xfrm>
            <a:custGeom>
              <a:avLst/>
              <a:gdLst/>
              <a:ahLst/>
              <a:cxnLst/>
              <a:rect l="l" t="t" r="r" b="b"/>
              <a:pathLst>
                <a:path w="39865" h="39903" extrusionOk="0">
                  <a:moveTo>
                    <a:pt x="224" y="1"/>
                  </a:moveTo>
                  <a:cubicBezTo>
                    <a:pt x="149" y="38"/>
                    <a:pt x="93" y="75"/>
                    <a:pt x="0" y="131"/>
                  </a:cubicBezTo>
                  <a:lnTo>
                    <a:pt x="39772" y="39902"/>
                  </a:lnTo>
                  <a:cubicBezTo>
                    <a:pt x="39790" y="39809"/>
                    <a:pt x="39846" y="39735"/>
                    <a:pt x="39865" y="39679"/>
                  </a:cubicBezTo>
                  <a:lnTo>
                    <a:pt x="2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2"/>
            <p:cNvSpPr/>
            <p:nvPr/>
          </p:nvSpPr>
          <p:spPr>
            <a:xfrm>
              <a:off x="1135258" y="174993"/>
              <a:ext cx="1323849" cy="1323882"/>
            </a:xfrm>
            <a:custGeom>
              <a:avLst/>
              <a:gdLst/>
              <a:ahLst/>
              <a:cxnLst/>
              <a:rect l="l" t="t" r="r" b="b"/>
              <a:pathLst>
                <a:path w="40665" h="40666" extrusionOk="0">
                  <a:moveTo>
                    <a:pt x="205" y="1"/>
                  </a:moveTo>
                  <a:cubicBezTo>
                    <a:pt x="130" y="38"/>
                    <a:pt x="74" y="75"/>
                    <a:pt x="0" y="113"/>
                  </a:cubicBezTo>
                  <a:lnTo>
                    <a:pt x="40553" y="40665"/>
                  </a:lnTo>
                  <a:cubicBezTo>
                    <a:pt x="40572" y="40591"/>
                    <a:pt x="40609" y="40517"/>
                    <a:pt x="40665" y="40461"/>
                  </a:cubicBezTo>
                  <a:lnTo>
                    <a:pt x="20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2"/>
            <p:cNvSpPr/>
            <p:nvPr/>
          </p:nvSpPr>
          <p:spPr>
            <a:xfrm>
              <a:off x="1086165" y="202893"/>
              <a:ext cx="1345075" cy="1344456"/>
            </a:xfrm>
            <a:custGeom>
              <a:avLst/>
              <a:gdLst/>
              <a:ahLst/>
              <a:cxnLst/>
              <a:rect l="l" t="t" r="r" b="b"/>
              <a:pathLst>
                <a:path w="41317" h="41298" extrusionOk="0">
                  <a:moveTo>
                    <a:pt x="205" y="0"/>
                  </a:moveTo>
                  <a:cubicBezTo>
                    <a:pt x="131" y="56"/>
                    <a:pt x="56" y="93"/>
                    <a:pt x="1" y="112"/>
                  </a:cubicBezTo>
                  <a:lnTo>
                    <a:pt x="41168" y="41297"/>
                  </a:lnTo>
                  <a:lnTo>
                    <a:pt x="41316" y="41093"/>
                  </a:lnTo>
                  <a:lnTo>
                    <a:pt x="20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2"/>
            <p:cNvSpPr/>
            <p:nvPr/>
          </p:nvSpPr>
          <p:spPr>
            <a:xfrm>
              <a:off x="1040132" y="233169"/>
              <a:ext cx="1360799" cy="1360832"/>
            </a:xfrm>
            <a:custGeom>
              <a:avLst/>
              <a:gdLst/>
              <a:ahLst/>
              <a:cxnLst/>
              <a:rect l="l" t="t" r="r" b="b"/>
              <a:pathLst>
                <a:path w="41800" h="41801" extrusionOk="0">
                  <a:moveTo>
                    <a:pt x="205" y="1"/>
                  </a:moveTo>
                  <a:cubicBezTo>
                    <a:pt x="130" y="56"/>
                    <a:pt x="56" y="94"/>
                    <a:pt x="0" y="131"/>
                  </a:cubicBezTo>
                  <a:lnTo>
                    <a:pt x="41670" y="41800"/>
                  </a:lnTo>
                  <a:cubicBezTo>
                    <a:pt x="41707" y="41707"/>
                    <a:pt x="41744" y="41651"/>
                    <a:pt x="41800" y="41596"/>
                  </a:cubicBezTo>
                  <a:lnTo>
                    <a:pt x="20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2"/>
            <p:cNvSpPr/>
            <p:nvPr/>
          </p:nvSpPr>
          <p:spPr>
            <a:xfrm>
              <a:off x="995890" y="265268"/>
              <a:ext cx="1372323" cy="1372356"/>
            </a:xfrm>
            <a:custGeom>
              <a:avLst/>
              <a:gdLst/>
              <a:ahLst/>
              <a:cxnLst/>
              <a:rect l="l" t="t" r="r" b="b"/>
              <a:pathLst>
                <a:path w="42154" h="42155" extrusionOk="0">
                  <a:moveTo>
                    <a:pt x="187" y="1"/>
                  </a:moveTo>
                  <a:cubicBezTo>
                    <a:pt x="112" y="38"/>
                    <a:pt x="75" y="94"/>
                    <a:pt x="1" y="131"/>
                  </a:cubicBezTo>
                  <a:lnTo>
                    <a:pt x="42005" y="42154"/>
                  </a:lnTo>
                  <a:cubicBezTo>
                    <a:pt x="42061" y="42080"/>
                    <a:pt x="42098" y="42024"/>
                    <a:pt x="42154" y="41968"/>
                  </a:cubicBezTo>
                  <a:lnTo>
                    <a:pt x="187"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2"/>
            <p:cNvSpPr/>
            <p:nvPr/>
          </p:nvSpPr>
          <p:spPr>
            <a:xfrm>
              <a:off x="954676" y="299809"/>
              <a:ext cx="1379616" cy="1380234"/>
            </a:xfrm>
            <a:custGeom>
              <a:avLst/>
              <a:gdLst/>
              <a:ahLst/>
              <a:cxnLst/>
              <a:rect l="l" t="t" r="r" b="b"/>
              <a:pathLst>
                <a:path w="42378" h="42397" extrusionOk="0">
                  <a:moveTo>
                    <a:pt x="168" y="1"/>
                  </a:moveTo>
                  <a:cubicBezTo>
                    <a:pt x="94" y="57"/>
                    <a:pt x="57" y="94"/>
                    <a:pt x="1" y="168"/>
                  </a:cubicBezTo>
                  <a:lnTo>
                    <a:pt x="42229" y="42396"/>
                  </a:lnTo>
                  <a:cubicBezTo>
                    <a:pt x="42247" y="42322"/>
                    <a:pt x="42303" y="42247"/>
                    <a:pt x="42378" y="42210"/>
                  </a:cubicBezTo>
                  <a:lnTo>
                    <a:pt x="168"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2"/>
            <p:cNvSpPr/>
            <p:nvPr/>
          </p:nvSpPr>
          <p:spPr>
            <a:xfrm>
              <a:off x="914698" y="336791"/>
              <a:ext cx="1382025" cy="1382611"/>
            </a:xfrm>
            <a:custGeom>
              <a:avLst/>
              <a:gdLst/>
              <a:ahLst/>
              <a:cxnLst/>
              <a:rect l="l" t="t" r="r" b="b"/>
              <a:pathLst>
                <a:path w="42452" h="42470" extrusionOk="0">
                  <a:moveTo>
                    <a:pt x="168" y="0"/>
                  </a:moveTo>
                  <a:lnTo>
                    <a:pt x="1" y="168"/>
                  </a:lnTo>
                  <a:lnTo>
                    <a:pt x="42303" y="42470"/>
                  </a:lnTo>
                  <a:cubicBezTo>
                    <a:pt x="42340" y="42395"/>
                    <a:pt x="42415" y="42340"/>
                    <a:pt x="42452" y="42284"/>
                  </a:cubicBezTo>
                  <a:lnTo>
                    <a:pt x="168"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2"/>
            <p:cNvSpPr/>
            <p:nvPr/>
          </p:nvSpPr>
          <p:spPr>
            <a:xfrm>
              <a:off x="877130" y="375564"/>
              <a:ext cx="1381439" cy="1380820"/>
            </a:xfrm>
            <a:custGeom>
              <a:avLst/>
              <a:gdLst/>
              <a:ahLst/>
              <a:cxnLst/>
              <a:rect l="l" t="t" r="r" b="b"/>
              <a:pathLst>
                <a:path w="42434" h="42415" extrusionOk="0">
                  <a:moveTo>
                    <a:pt x="150" y="0"/>
                  </a:moveTo>
                  <a:lnTo>
                    <a:pt x="1" y="168"/>
                  </a:lnTo>
                  <a:lnTo>
                    <a:pt x="42247" y="42414"/>
                  </a:lnTo>
                  <a:cubicBezTo>
                    <a:pt x="42303" y="42358"/>
                    <a:pt x="42359" y="42321"/>
                    <a:pt x="42433" y="42247"/>
                  </a:cubicBezTo>
                  <a:lnTo>
                    <a:pt x="150"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2"/>
            <p:cNvSpPr/>
            <p:nvPr/>
          </p:nvSpPr>
          <p:spPr>
            <a:xfrm>
              <a:off x="842003" y="416746"/>
              <a:ext cx="1375351" cy="1374765"/>
            </a:xfrm>
            <a:custGeom>
              <a:avLst/>
              <a:gdLst/>
              <a:ahLst/>
              <a:cxnLst/>
              <a:rect l="l" t="t" r="r" b="b"/>
              <a:pathLst>
                <a:path w="42247" h="42229" extrusionOk="0">
                  <a:moveTo>
                    <a:pt x="149" y="1"/>
                  </a:moveTo>
                  <a:cubicBezTo>
                    <a:pt x="93" y="56"/>
                    <a:pt x="56" y="112"/>
                    <a:pt x="0" y="187"/>
                  </a:cubicBezTo>
                  <a:lnTo>
                    <a:pt x="42061" y="42228"/>
                  </a:lnTo>
                  <a:cubicBezTo>
                    <a:pt x="42117" y="42191"/>
                    <a:pt x="42172" y="42154"/>
                    <a:pt x="42247" y="42098"/>
                  </a:cubicBezTo>
                  <a:lnTo>
                    <a:pt x="149"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2"/>
            <p:cNvSpPr/>
            <p:nvPr/>
          </p:nvSpPr>
          <p:spPr>
            <a:xfrm>
              <a:off x="808666" y="459751"/>
              <a:ext cx="1365682" cy="1365682"/>
            </a:xfrm>
            <a:custGeom>
              <a:avLst/>
              <a:gdLst/>
              <a:ahLst/>
              <a:cxnLst/>
              <a:rect l="l" t="t" r="r" b="b"/>
              <a:pathLst>
                <a:path w="41950" h="41950" extrusionOk="0">
                  <a:moveTo>
                    <a:pt x="150" y="1"/>
                  </a:moveTo>
                  <a:cubicBezTo>
                    <a:pt x="94" y="75"/>
                    <a:pt x="57" y="113"/>
                    <a:pt x="1" y="187"/>
                  </a:cubicBezTo>
                  <a:lnTo>
                    <a:pt x="41763" y="41950"/>
                  </a:lnTo>
                  <a:cubicBezTo>
                    <a:pt x="41801" y="41894"/>
                    <a:pt x="41875" y="41838"/>
                    <a:pt x="41950" y="41801"/>
                  </a:cubicBezTo>
                  <a:lnTo>
                    <a:pt x="150"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2"/>
            <p:cNvSpPr/>
            <p:nvPr/>
          </p:nvSpPr>
          <p:spPr>
            <a:xfrm>
              <a:off x="777186" y="505198"/>
              <a:ext cx="1351716" cy="1351749"/>
            </a:xfrm>
            <a:custGeom>
              <a:avLst/>
              <a:gdLst/>
              <a:ahLst/>
              <a:cxnLst/>
              <a:rect l="l" t="t" r="r" b="b"/>
              <a:pathLst>
                <a:path w="41521" h="41522" extrusionOk="0">
                  <a:moveTo>
                    <a:pt x="130" y="1"/>
                  </a:moveTo>
                  <a:lnTo>
                    <a:pt x="0" y="206"/>
                  </a:lnTo>
                  <a:lnTo>
                    <a:pt x="41316" y="41521"/>
                  </a:lnTo>
                  <a:cubicBezTo>
                    <a:pt x="41372" y="41447"/>
                    <a:pt x="41446" y="41410"/>
                    <a:pt x="41521" y="41354"/>
                  </a:cubicBezTo>
                  <a:lnTo>
                    <a:pt x="130"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2"/>
            <p:cNvSpPr/>
            <p:nvPr/>
          </p:nvSpPr>
          <p:spPr>
            <a:xfrm>
              <a:off x="748700" y="553087"/>
              <a:ext cx="1332346" cy="1331727"/>
            </a:xfrm>
            <a:custGeom>
              <a:avLst/>
              <a:gdLst/>
              <a:ahLst/>
              <a:cxnLst/>
              <a:rect l="l" t="t" r="r" b="b"/>
              <a:pathLst>
                <a:path w="40926" h="40907" extrusionOk="0">
                  <a:moveTo>
                    <a:pt x="131" y="0"/>
                  </a:moveTo>
                  <a:cubicBezTo>
                    <a:pt x="75" y="56"/>
                    <a:pt x="56" y="130"/>
                    <a:pt x="0" y="205"/>
                  </a:cubicBezTo>
                  <a:lnTo>
                    <a:pt x="40721" y="40907"/>
                  </a:lnTo>
                  <a:cubicBezTo>
                    <a:pt x="40795" y="40869"/>
                    <a:pt x="40851" y="40813"/>
                    <a:pt x="40925" y="40795"/>
                  </a:cubicBezTo>
                  <a:lnTo>
                    <a:pt x="131"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2"/>
            <p:cNvSpPr/>
            <p:nvPr/>
          </p:nvSpPr>
          <p:spPr>
            <a:xfrm>
              <a:off x="722656" y="602766"/>
              <a:ext cx="1308711" cy="1308092"/>
            </a:xfrm>
            <a:custGeom>
              <a:avLst/>
              <a:gdLst/>
              <a:ahLst/>
              <a:cxnLst/>
              <a:rect l="l" t="t" r="r" b="b"/>
              <a:pathLst>
                <a:path w="40200" h="40181" extrusionOk="0">
                  <a:moveTo>
                    <a:pt x="112" y="0"/>
                  </a:moveTo>
                  <a:cubicBezTo>
                    <a:pt x="56" y="75"/>
                    <a:pt x="37" y="149"/>
                    <a:pt x="0" y="205"/>
                  </a:cubicBezTo>
                  <a:lnTo>
                    <a:pt x="39957" y="40181"/>
                  </a:lnTo>
                  <a:cubicBezTo>
                    <a:pt x="40032" y="40162"/>
                    <a:pt x="40125" y="40125"/>
                    <a:pt x="40199" y="40088"/>
                  </a:cubicBezTo>
                  <a:lnTo>
                    <a:pt x="11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2"/>
            <p:cNvSpPr/>
            <p:nvPr/>
          </p:nvSpPr>
          <p:spPr>
            <a:xfrm>
              <a:off x="699021" y="654854"/>
              <a:ext cx="1279021" cy="1280258"/>
            </a:xfrm>
            <a:custGeom>
              <a:avLst/>
              <a:gdLst/>
              <a:ahLst/>
              <a:cxnLst/>
              <a:rect l="l" t="t" r="r" b="b"/>
              <a:pathLst>
                <a:path w="39288" h="39326" extrusionOk="0">
                  <a:moveTo>
                    <a:pt x="93" y="1"/>
                  </a:moveTo>
                  <a:cubicBezTo>
                    <a:pt x="75" y="75"/>
                    <a:pt x="19" y="168"/>
                    <a:pt x="0" y="243"/>
                  </a:cubicBezTo>
                  <a:lnTo>
                    <a:pt x="39083" y="39325"/>
                  </a:lnTo>
                  <a:cubicBezTo>
                    <a:pt x="39157" y="39307"/>
                    <a:pt x="39213" y="39251"/>
                    <a:pt x="39288" y="39232"/>
                  </a:cubicBezTo>
                  <a:lnTo>
                    <a:pt x="9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2"/>
            <p:cNvSpPr/>
            <p:nvPr/>
          </p:nvSpPr>
          <p:spPr>
            <a:xfrm>
              <a:off x="677209" y="710588"/>
              <a:ext cx="1245717" cy="1245099"/>
            </a:xfrm>
            <a:custGeom>
              <a:avLst/>
              <a:gdLst/>
              <a:ahLst/>
              <a:cxnLst/>
              <a:rect l="l" t="t" r="r" b="b"/>
              <a:pathLst>
                <a:path w="38265" h="38246" extrusionOk="0">
                  <a:moveTo>
                    <a:pt x="93" y="1"/>
                  </a:moveTo>
                  <a:cubicBezTo>
                    <a:pt x="56" y="57"/>
                    <a:pt x="37" y="150"/>
                    <a:pt x="0" y="224"/>
                  </a:cubicBezTo>
                  <a:lnTo>
                    <a:pt x="38003" y="38246"/>
                  </a:lnTo>
                  <a:cubicBezTo>
                    <a:pt x="38097" y="38246"/>
                    <a:pt x="38190" y="38190"/>
                    <a:pt x="38264" y="38172"/>
                  </a:cubicBezTo>
                  <a:lnTo>
                    <a:pt x="9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2"/>
            <p:cNvSpPr/>
            <p:nvPr/>
          </p:nvSpPr>
          <p:spPr>
            <a:xfrm>
              <a:off x="659630" y="768764"/>
              <a:ext cx="1205707" cy="1205707"/>
            </a:xfrm>
            <a:custGeom>
              <a:avLst/>
              <a:gdLst/>
              <a:ahLst/>
              <a:cxnLst/>
              <a:rect l="l" t="t" r="r" b="b"/>
              <a:pathLst>
                <a:path w="37036" h="37036" extrusionOk="0">
                  <a:moveTo>
                    <a:pt x="75" y="0"/>
                  </a:moveTo>
                  <a:cubicBezTo>
                    <a:pt x="38" y="94"/>
                    <a:pt x="19" y="168"/>
                    <a:pt x="1" y="261"/>
                  </a:cubicBezTo>
                  <a:lnTo>
                    <a:pt x="36775" y="37036"/>
                  </a:lnTo>
                  <a:cubicBezTo>
                    <a:pt x="36850" y="37017"/>
                    <a:pt x="36943" y="36980"/>
                    <a:pt x="37036" y="36961"/>
                  </a:cubicBezTo>
                  <a:lnTo>
                    <a:pt x="7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2"/>
            <p:cNvSpPr/>
            <p:nvPr/>
          </p:nvSpPr>
          <p:spPr>
            <a:xfrm>
              <a:off x="644492" y="829967"/>
              <a:ext cx="1158470" cy="1159056"/>
            </a:xfrm>
            <a:custGeom>
              <a:avLst/>
              <a:gdLst/>
              <a:ahLst/>
              <a:cxnLst/>
              <a:rect l="l" t="t" r="r" b="b"/>
              <a:pathLst>
                <a:path w="35585" h="35603" extrusionOk="0">
                  <a:moveTo>
                    <a:pt x="75" y="0"/>
                  </a:moveTo>
                  <a:lnTo>
                    <a:pt x="0" y="279"/>
                  </a:lnTo>
                  <a:lnTo>
                    <a:pt x="35342" y="35603"/>
                  </a:lnTo>
                  <a:cubicBezTo>
                    <a:pt x="35417" y="35603"/>
                    <a:pt x="35528" y="35565"/>
                    <a:pt x="35584" y="35547"/>
                  </a:cubicBezTo>
                  <a:lnTo>
                    <a:pt x="7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2"/>
            <p:cNvSpPr/>
            <p:nvPr/>
          </p:nvSpPr>
          <p:spPr>
            <a:xfrm>
              <a:off x="632967" y="895402"/>
              <a:ext cx="1105763" cy="1103907"/>
            </a:xfrm>
            <a:custGeom>
              <a:avLst/>
              <a:gdLst/>
              <a:ahLst/>
              <a:cxnLst/>
              <a:rect l="l" t="t" r="r" b="b"/>
              <a:pathLst>
                <a:path w="33966" h="33909" extrusionOk="0">
                  <a:moveTo>
                    <a:pt x="56" y="0"/>
                  </a:moveTo>
                  <a:cubicBezTo>
                    <a:pt x="19" y="93"/>
                    <a:pt x="19" y="186"/>
                    <a:pt x="1" y="279"/>
                  </a:cubicBezTo>
                  <a:lnTo>
                    <a:pt x="33649" y="33909"/>
                  </a:lnTo>
                  <a:cubicBezTo>
                    <a:pt x="33761" y="33909"/>
                    <a:pt x="33854" y="33909"/>
                    <a:pt x="33965" y="33890"/>
                  </a:cubicBezTo>
                  <a:lnTo>
                    <a:pt x="56"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2"/>
            <p:cNvSpPr/>
            <p:nvPr/>
          </p:nvSpPr>
          <p:spPr>
            <a:xfrm>
              <a:off x="626293" y="963866"/>
              <a:ext cx="1042769" cy="1042672"/>
            </a:xfrm>
            <a:custGeom>
              <a:avLst/>
              <a:gdLst/>
              <a:ahLst/>
              <a:cxnLst/>
              <a:rect l="l" t="t" r="r" b="b"/>
              <a:pathLst>
                <a:path w="32031" h="32028" extrusionOk="0">
                  <a:moveTo>
                    <a:pt x="20" y="0"/>
                  </a:moveTo>
                  <a:cubicBezTo>
                    <a:pt x="20" y="93"/>
                    <a:pt x="1" y="223"/>
                    <a:pt x="1" y="317"/>
                  </a:cubicBezTo>
                  <a:lnTo>
                    <a:pt x="31714" y="32011"/>
                  </a:lnTo>
                  <a:cubicBezTo>
                    <a:pt x="31751" y="32023"/>
                    <a:pt x="31788" y="32027"/>
                    <a:pt x="31825" y="32027"/>
                  </a:cubicBezTo>
                  <a:cubicBezTo>
                    <a:pt x="31898" y="32027"/>
                    <a:pt x="31968" y="32011"/>
                    <a:pt x="32030" y="32011"/>
                  </a:cubicBezTo>
                  <a:lnTo>
                    <a:pt x="20"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2"/>
            <p:cNvSpPr/>
            <p:nvPr/>
          </p:nvSpPr>
          <p:spPr>
            <a:xfrm>
              <a:off x="624503" y="1038384"/>
              <a:ext cx="970627" cy="970041"/>
            </a:xfrm>
            <a:custGeom>
              <a:avLst/>
              <a:gdLst/>
              <a:ahLst/>
              <a:cxnLst/>
              <a:rect l="l" t="t" r="r" b="b"/>
              <a:pathLst>
                <a:path w="29815" h="29797" extrusionOk="0">
                  <a:moveTo>
                    <a:pt x="0" y="0"/>
                  </a:moveTo>
                  <a:lnTo>
                    <a:pt x="0" y="317"/>
                  </a:lnTo>
                  <a:lnTo>
                    <a:pt x="29480" y="29796"/>
                  </a:lnTo>
                  <a:lnTo>
                    <a:pt x="29815" y="29796"/>
                  </a:lnTo>
                  <a:lnTo>
                    <a:pt x="0"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2"/>
            <p:cNvSpPr/>
            <p:nvPr/>
          </p:nvSpPr>
          <p:spPr>
            <a:xfrm>
              <a:off x="628116" y="1118339"/>
              <a:ext cx="886440" cy="886440"/>
            </a:xfrm>
            <a:custGeom>
              <a:avLst/>
              <a:gdLst/>
              <a:ahLst/>
              <a:cxnLst/>
              <a:rect l="l" t="t" r="r" b="b"/>
              <a:pathLst>
                <a:path w="27229" h="27229" extrusionOk="0">
                  <a:moveTo>
                    <a:pt x="1" y="1"/>
                  </a:moveTo>
                  <a:lnTo>
                    <a:pt x="1" y="1"/>
                  </a:lnTo>
                  <a:cubicBezTo>
                    <a:pt x="19" y="150"/>
                    <a:pt x="38" y="261"/>
                    <a:pt x="38" y="373"/>
                  </a:cubicBezTo>
                  <a:lnTo>
                    <a:pt x="26856" y="27210"/>
                  </a:lnTo>
                  <a:cubicBezTo>
                    <a:pt x="26968" y="27228"/>
                    <a:pt x="27079" y="27228"/>
                    <a:pt x="27228" y="27228"/>
                  </a:cubicBezTo>
                  <a:lnTo>
                    <a:pt x="1"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2"/>
            <p:cNvSpPr/>
            <p:nvPr/>
          </p:nvSpPr>
          <p:spPr>
            <a:xfrm>
              <a:off x="639641" y="1207410"/>
              <a:ext cx="786464" cy="785845"/>
            </a:xfrm>
            <a:custGeom>
              <a:avLst/>
              <a:gdLst/>
              <a:ahLst/>
              <a:cxnLst/>
              <a:rect l="l" t="t" r="r" b="b"/>
              <a:pathLst>
                <a:path w="24158" h="24139" extrusionOk="0">
                  <a:moveTo>
                    <a:pt x="0" y="1"/>
                  </a:moveTo>
                  <a:lnTo>
                    <a:pt x="0" y="1"/>
                  </a:lnTo>
                  <a:cubicBezTo>
                    <a:pt x="38" y="131"/>
                    <a:pt x="56" y="280"/>
                    <a:pt x="75" y="392"/>
                  </a:cubicBezTo>
                  <a:lnTo>
                    <a:pt x="23766" y="24064"/>
                  </a:lnTo>
                  <a:cubicBezTo>
                    <a:pt x="23897" y="24102"/>
                    <a:pt x="24046" y="24120"/>
                    <a:pt x="24157" y="24139"/>
                  </a:cubicBezTo>
                  <a:lnTo>
                    <a:pt x="0"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2"/>
            <p:cNvSpPr/>
            <p:nvPr/>
          </p:nvSpPr>
          <p:spPr>
            <a:xfrm>
              <a:off x="663276" y="1306767"/>
              <a:ext cx="662852" cy="662885"/>
            </a:xfrm>
            <a:custGeom>
              <a:avLst/>
              <a:gdLst/>
              <a:ahLst/>
              <a:cxnLst/>
              <a:rect l="l" t="t" r="r" b="b"/>
              <a:pathLst>
                <a:path w="20361" h="20362" extrusionOk="0">
                  <a:moveTo>
                    <a:pt x="0" y="1"/>
                  </a:moveTo>
                  <a:lnTo>
                    <a:pt x="0" y="1"/>
                  </a:lnTo>
                  <a:cubicBezTo>
                    <a:pt x="56" y="168"/>
                    <a:pt x="93" y="336"/>
                    <a:pt x="130" y="466"/>
                  </a:cubicBezTo>
                  <a:lnTo>
                    <a:pt x="19895" y="20231"/>
                  </a:lnTo>
                  <a:cubicBezTo>
                    <a:pt x="20063" y="20268"/>
                    <a:pt x="20193" y="20324"/>
                    <a:pt x="20360" y="20361"/>
                  </a:cubicBezTo>
                  <a:lnTo>
                    <a:pt x="0"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2"/>
            <p:cNvSpPr/>
            <p:nvPr/>
          </p:nvSpPr>
          <p:spPr>
            <a:xfrm>
              <a:off x="706899" y="1427970"/>
              <a:ext cx="498645" cy="498645"/>
            </a:xfrm>
            <a:custGeom>
              <a:avLst/>
              <a:gdLst/>
              <a:ahLst/>
              <a:cxnLst/>
              <a:rect l="l" t="t" r="r" b="b"/>
              <a:pathLst>
                <a:path w="15317" h="15317" extrusionOk="0">
                  <a:moveTo>
                    <a:pt x="0" y="0"/>
                  </a:moveTo>
                  <a:lnTo>
                    <a:pt x="0" y="0"/>
                  </a:lnTo>
                  <a:cubicBezTo>
                    <a:pt x="112" y="205"/>
                    <a:pt x="186" y="409"/>
                    <a:pt x="298" y="614"/>
                  </a:cubicBezTo>
                  <a:lnTo>
                    <a:pt x="14721" y="15038"/>
                  </a:lnTo>
                  <a:cubicBezTo>
                    <a:pt x="14926" y="15131"/>
                    <a:pt x="15112" y="15224"/>
                    <a:pt x="15317" y="15317"/>
                  </a:cubicBezTo>
                  <a:lnTo>
                    <a:pt x="0"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2"/>
            <p:cNvSpPr/>
            <p:nvPr/>
          </p:nvSpPr>
          <p:spPr>
            <a:xfrm>
              <a:off x="811694" y="1609106"/>
              <a:ext cx="211510" cy="211477"/>
            </a:xfrm>
            <a:custGeom>
              <a:avLst/>
              <a:gdLst/>
              <a:ahLst/>
              <a:cxnLst/>
              <a:rect l="l" t="t" r="r" b="b"/>
              <a:pathLst>
                <a:path w="6497" h="6496" extrusionOk="0">
                  <a:moveTo>
                    <a:pt x="1" y="1"/>
                  </a:moveTo>
                  <a:cubicBezTo>
                    <a:pt x="392" y="540"/>
                    <a:pt x="801" y="1061"/>
                    <a:pt x="1211" y="1545"/>
                  </a:cubicBezTo>
                  <a:lnTo>
                    <a:pt x="4989" y="5305"/>
                  </a:lnTo>
                  <a:cubicBezTo>
                    <a:pt x="5472" y="5733"/>
                    <a:pt x="5975" y="6124"/>
                    <a:pt x="6496" y="6496"/>
                  </a:cubicBezTo>
                  <a:lnTo>
                    <a:pt x="1"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7" name="Google Shape;1897;p62"/>
          <p:cNvSpPr/>
          <p:nvPr/>
        </p:nvSpPr>
        <p:spPr>
          <a:xfrm rot="5400000" flipH="1">
            <a:off x="7160848" y="3491217"/>
            <a:ext cx="3398188" cy="1343693"/>
          </a:xfrm>
          <a:custGeom>
            <a:avLst/>
            <a:gdLst/>
            <a:ahLst/>
            <a:cxnLst/>
            <a:rect l="l" t="t" r="r" b="b"/>
            <a:pathLst>
              <a:path w="144804" h="56672" extrusionOk="0">
                <a:moveTo>
                  <a:pt x="62339" y="1"/>
                </a:moveTo>
                <a:cubicBezTo>
                  <a:pt x="57472" y="1"/>
                  <a:pt x="52752" y="1067"/>
                  <a:pt x="48902" y="3946"/>
                </a:cubicBezTo>
                <a:cubicBezTo>
                  <a:pt x="45333" y="6614"/>
                  <a:pt x="42897" y="10584"/>
                  <a:pt x="39395" y="13319"/>
                </a:cubicBezTo>
                <a:cubicBezTo>
                  <a:pt x="34692" y="16955"/>
                  <a:pt x="28487" y="18189"/>
                  <a:pt x="22516" y="18356"/>
                </a:cubicBezTo>
                <a:cubicBezTo>
                  <a:pt x="22065" y="18363"/>
                  <a:pt x="21613" y="18366"/>
                  <a:pt x="21160" y="18366"/>
                </a:cubicBezTo>
                <a:cubicBezTo>
                  <a:pt x="20151" y="18366"/>
                  <a:pt x="19140" y="18353"/>
                  <a:pt x="18130" y="18353"/>
                </a:cubicBezTo>
                <a:cubicBezTo>
                  <a:pt x="15443" y="18353"/>
                  <a:pt x="12766" y="18442"/>
                  <a:pt x="10174" y="19090"/>
                </a:cubicBezTo>
                <a:cubicBezTo>
                  <a:pt x="6171" y="20091"/>
                  <a:pt x="2235" y="22793"/>
                  <a:pt x="1301" y="26795"/>
                </a:cubicBezTo>
                <a:cubicBezTo>
                  <a:pt x="0" y="32233"/>
                  <a:pt x="4637" y="37436"/>
                  <a:pt x="9707" y="39738"/>
                </a:cubicBezTo>
                <a:cubicBezTo>
                  <a:pt x="13043" y="41239"/>
                  <a:pt x="17146" y="42340"/>
                  <a:pt x="18480" y="45742"/>
                </a:cubicBezTo>
                <a:cubicBezTo>
                  <a:pt x="18914" y="46943"/>
                  <a:pt x="18980" y="48278"/>
                  <a:pt x="19681" y="49378"/>
                </a:cubicBezTo>
                <a:cubicBezTo>
                  <a:pt x="20648" y="50779"/>
                  <a:pt x="22450" y="51280"/>
                  <a:pt x="23884" y="52147"/>
                </a:cubicBezTo>
                <a:cubicBezTo>
                  <a:pt x="25352" y="53048"/>
                  <a:pt x="26552" y="55082"/>
                  <a:pt x="25485" y="56383"/>
                </a:cubicBezTo>
                <a:cubicBezTo>
                  <a:pt x="25854" y="56578"/>
                  <a:pt x="26268" y="56671"/>
                  <a:pt x="26682" y="56671"/>
                </a:cubicBezTo>
                <a:cubicBezTo>
                  <a:pt x="27543" y="56671"/>
                  <a:pt x="28404" y="56270"/>
                  <a:pt x="28854" y="55549"/>
                </a:cubicBezTo>
                <a:cubicBezTo>
                  <a:pt x="29388" y="54649"/>
                  <a:pt x="29154" y="53214"/>
                  <a:pt x="28754" y="52280"/>
                </a:cubicBezTo>
                <a:cubicBezTo>
                  <a:pt x="30729" y="51283"/>
                  <a:pt x="32834" y="50898"/>
                  <a:pt x="35023" y="50898"/>
                </a:cubicBezTo>
                <a:cubicBezTo>
                  <a:pt x="42458" y="50898"/>
                  <a:pt x="50873" y="55340"/>
                  <a:pt x="58522" y="55340"/>
                </a:cubicBezTo>
                <a:cubicBezTo>
                  <a:pt x="59996" y="55340"/>
                  <a:pt x="61441" y="55175"/>
                  <a:pt x="62845" y="54782"/>
                </a:cubicBezTo>
                <a:cubicBezTo>
                  <a:pt x="71051" y="52481"/>
                  <a:pt x="76221" y="44375"/>
                  <a:pt x="83760" y="40405"/>
                </a:cubicBezTo>
                <a:cubicBezTo>
                  <a:pt x="86994" y="38703"/>
                  <a:pt x="90638" y="37821"/>
                  <a:pt x="94282" y="37821"/>
                </a:cubicBezTo>
                <a:cubicBezTo>
                  <a:pt x="94923" y="37821"/>
                  <a:pt x="95564" y="37849"/>
                  <a:pt x="96202" y="37903"/>
                </a:cubicBezTo>
                <a:cubicBezTo>
                  <a:pt x="101339" y="38304"/>
                  <a:pt x="106143" y="40472"/>
                  <a:pt x="111113" y="41906"/>
                </a:cubicBezTo>
                <a:cubicBezTo>
                  <a:pt x="113587" y="42604"/>
                  <a:pt x="116219" y="43095"/>
                  <a:pt x="118794" y="43095"/>
                </a:cubicBezTo>
                <a:cubicBezTo>
                  <a:pt x="121391" y="43095"/>
                  <a:pt x="123929" y="42596"/>
                  <a:pt x="126190" y="41306"/>
                </a:cubicBezTo>
                <a:cubicBezTo>
                  <a:pt x="128559" y="39972"/>
                  <a:pt x="130393" y="37837"/>
                  <a:pt x="132195" y="35769"/>
                </a:cubicBezTo>
                <a:cubicBezTo>
                  <a:pt x="135464" y="31932"/>
                  <a:pt x="138766" y="28130"/>
                  <a:pt x="142068" y="24294"/>
                </a:cubicBezTo>
                <a:cubicBezTo>
                  <a:pt x="143403" y="22759"/>
                  <a:pt x="144804" y="20958"/>
                  <a:pt x="144637" y="18923"/>
                </a:cubicBezTo>
                <a:cubicBezTo>
                  <a:pt x="144470" y="17055"/>
                  <a:pt x="143069" y="15587"/>
                  <a:pt x="141601" y="14420"/>
                </a:cubicBezTo>
                <a:cubicBezTo>
                  <a:pt x="134779" y="8798"/>
                  <a:pt x="125953" y="5718"/>
                  <a:pt x="117162" y="5718"/>
                </a:cubicBezTo>
                <a:cubicBezTo>
                  <a:pt x="116669" y="5718"/>
                  <a:pt x="116176" y="5728"/>
                  <a:pt x="115683" y="5747"/>
                </a:cubicBezTo>
                <a:cubicBezTo>
                  <a:pt x="110041" y="5978"/>
                  <a:pt x="104530" y="7449"/>
                  <a:pt x="98924" y="7449"/>
                </a:cubicBezTo>
                <a:cubicBezTo>
                  <a:pt x="98862" y="7449"/>
                  <a:pt x="98800" y="7449"/>
                  <a:pt x="98737" y="7448"/>
                </a:cubicBezTo>
                <a:cubicBezTo>
                  <a:pt x="90131" y="7382"/>
                  <a:pt x="82025" y="3779"/>
                  <a:pt x="73719" y="1611"/>
                </a:cubicBezTo>
                <a:cubicBezTo>
                  <a:pt x="70068" y="657"/>
                  <a:pt x="66158" y="1"/>
                  <a:pt x="623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2"/>
          <p:cNvSpPr txBox="1">
            <a:spLocks noGrp="1"/>
          </p:cNvSpPr>
          <p:nvPr>
            <p:ph type="title"/>
          </p:nvPr>
        </p:nvSpPr>
        <p:spPr>
          <a:xfrm>
            <a:off x="6187247" y="97641"/>
            <a:ext cx="2845692" cy="1534242"/>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dirty="0"/>
              <a:t>Corelation </a:t>
            </a:r>
            <a:br>
              <a:rPr lang="en-GB" dirty="0"/>
            </a:br>
            <a:r>
              <a:rPr lang="en-GB" dirty="0"/>
              <a:t>Heatmap</a:t>
            </a:r>
            <a:endParaRPr dirty="0"/>
          </a:p>
        </p:txBody>
      </p:sp>
      <p:pic>
        <p:nvPicPr>
          <p:cNvPr id="3" name="Picture 2" descr="Treemap chart&#10;&#10;Description automatically generated">
            <a:extLst>
              <a:ext uri="{FF2B5EF4-FFF2-40B4-BE49-F238E27FC236}">
                <a16:creationId xmlns:a16="http://schemas.microsoft.com/office/drawing/2014/main" id="{0A1E2394-ED01-4F64-A6E4-82A815700A1A}"/>
              </a:ext>
            </a:extLst>
          </p:cNvPr>
          <p:cNvPicPr>
            <a:picLocks noChangeAspect="1"/>
          </p:cNvPicPr>
          <p:nvPr/>
        </p:nvPicPr>
        <p:blipFill>
          <a:blip r:embed="rId3"/>
          <a:stretch>
            <a:fillRect/>
          </a:stretch>
        </p:blipFill>
        <p:spPr>
          <a:xfrm>
            <a:off x="70670" y="55010"/>
            <a:ext cx="4850371" cy="5081124"/>
          </a:xfrm>
          <a:prstGeom prst="rect">
            <a:avLst/>
          </a:prstGeom>
        </p:spPr>
      </p:pic>
      <p:sp>
        <p:nvSpPr>
          <p:cNvPr id="104" name="TextBox 103">
            <a:extLst>
              <a:ext uri="{FF2B5EF4-FFF2-40B4-BE49-F238E27FC236}">
                <a16:creationId xmlns:a16="http://schemas.microsoft.com/office/drawing/2014/main" id="{30E6953F-1B82-4B25-9394-AEF68349F23A}"/>
              </a:ext>
            </a:extLst>
          </p:cNvPr>
          <p:cNvSpPr txBox="1"/>
          <p:nvPr/>
        </p:nvSpPr>
        <p:spPr>
          <a:xfrm>
            <a:off x="5774148" y="1549399"/>
            <a:ext cx="3179096" cy="1034899"/>
          </a:xfrm>
          <a:prstGeom prst="rect">
            <a:avLst/>
          </a:prstGeom>
          <a:noFill/>
        </p:spPr>
        <p:txBody>
          <a:bodyPr wrap="square">
            <a:spAutoFit/>
          </a:bodyPr>
          <a:lstStyle/>
          <a:p>
            <a:pPr marL="311150" indent="-171450" algn="r">
              <a:lnSpc>
                <a:spcPct val="150000"/>
              </a:lnSpc>
              <a:buFont typeface="Arial" panose="020B0604020202020204" pitchFamily="34" charset="0"/>
              <a:buChar char="•"/>
            </a:pPr>
            <a:r>
              <a:rPr lang="en-IN" sz="1400" dirty="0">
                <a:solidFill>
                  <a:schemeClr val="accent5">
                    <a:lumMod val="25000"/>
                  </a:schemeClr>
                </a:solidFill>
                <a:latin typeface="Catamaran" panose="020B0604020202020204" charset="0"/>
                <a:cs typeface="Catamaran" panose="020B0604020202020204" charset="0"/>
              </a:rPr>
              <a:t>Temperature and PM 2.5 found to have a good corelation than that of other parameters.</a:t>
            </a:r>
          </a:p>
        </p:txBody>
      </p:sp>
      <p:pic>
        <p:nvPicPr>
          <p:cNvPr id="105" name="Picture 104" descr="Logo, company name&#10;&#10;Description automatically generated">
            <a:extLst>
              <a:ext uri="{FF2B5EF4-FFF2-40B4-BE49-F238E27FC236}">
                <a16:creationId xmlns:a16="http://schemas.microsoft.com/office/drawing/2014/main" id="{021AFF41-6E7B-40F2-9D5E-C7C4DDE08D98}"/>
              </a:ext>
            </a:extLst>
          </p:cNvPr>
          <p:cNvPicPr>
            <a:picLocks noChangeAspect="1"/>
          </p:cNvPicPr>
          <p:nvPr/>
        </p:nvPicPr>
        <p:blipFill>
          <a:blip r:embed="rId4">
            <a:duotone>
              <a:prstClr val="black"/>
              <a:srgbClr val="F6F1E1">
                <a:tint val="45000"/>
                <a:satMod val="400000"/>
              </a:srgbClr>
            </a:duotone>
            <a:extLst>
              <a:ext uri="{BEBA8EAE-BF5A-486C-A8C5-ECC9F3942E4B}">
                <a14:imgProps xmlns:a14="http://schemas.microsoft.com/office/drawing/2010/main">
                  <a14:imgLayer r:embed="rId5">
                    <a14:imgEffect>
                      <a14:colorTemperature colorTemp="8800"/>
                    </a14:imgEffect>
                    <a14:imgEffect>
                      <a14:saturation sat="0"/>
                    </a14:imgEffect>
                  </a14:imgLayer>
                </a14:imgProps>
              </a:ext>
            </a:extLst>
          </a:blip>
          <a:stretch>
            <a:fillRect/>
          </a:stretch>
        </p:blipFill>
        <p:spPr>
          <a:xfrm>
            <a:off x="6726093" y="4488420"/>
            <a:ext cx="527814" cy="504697"/>
          </a:xfrm>
          <a:prstGeom prst="rect">
            <a:avLst/>
          </a:prstGeom>
        </p:spPr>
      </p:pic>
    </p:spTree>
    <p:extLst>
      <p:ext uri="{BB962C8B-B14F-4D97-AF65-F5344CB8AC3E}">
        <p14:creationId xmlns:p14="http://schemas.microsoft.com/office/powerpoint/2010/main" val="25596352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182"/>
        <p:cNvGrpSpPr/>
        <p:nvPr/>
      </p:nvGrpSpPr>
      <p:grpSpPr>
        <a:xfrm>
          <a:off x="0" y="0"/>
          <a:ext cx="0" cy="0"/>
          <a:chOff x="0" y="0"/>
          <a:chExt cx="0" cy="0"/>
        </a:xfrm>
      </p:grpSpPr>
      <p:sp>
        <p:nvSpPr>
          <p:cNvPr id="1183" name="Google Shape;1183;p44"/>
          <p:cNvSpPr txBox="1">
            <a:spLocks noGrp="1"/>
          </p:cNvSpPr>
          <p:nvPr>
            <p:ph type="subTitle" idx="3"/>
          </p:nvPr>
        </p:nvSpPr>
        <p:spPr>
          <a:xfrm>
            <a:off x="1000751" y="1241078"/>
            <a:ext cx="2050350" cy="3306589"/>
          </a:xfrm>
          <a:prstGeom prst="rect">
            <a:avLst/>
          </a:prstGeom>
        </p:spPr>
        <p:txBody>
          <a:bodyPr spcFirstLastPara="1" wrap="square" lIns="91425" tIns="91425" rIns="91425" bIns="91425" anchor="t" anchorCtr="0">
            <a:noAutofit/>
          </a:bodyPr>
          <a:lstStyle/>
          <a:p>
            <a:pPr marL="285750" lvl="0" indent="-285750" algn="ctr" rtl="0">
              <a:spcBef>
                <a:spcPts val="0"/>
              </a:spcBef>
              <a:spcAft>
                <a:spcPts val="1600"/>
              </a:spcAft>
              <a:buFont typeface="Arial" panose="020B0604020202020204" pitchFamily="34" charset="0"/>
              <a:buChar char="•"/>
            </a:pPr>
            <a:r>
              <a:rPr lang="en-IN" dirty="0"/>
              <a:t>Pandas</a:t>
            </a:r>
          </a:p>
          <a:p>
            <a:pPr marL="285750" lvl="0" indent="-285750" algn="ctr" rtl="0">
              <a:spcBef>
                <a:spcPts val="0"/>
              </a:spcBef>
              <a:spcAft>
                <a:spcPts val="1600"/>
              </a:spcAft>
              <a:buFont typeface="Arial" panose="020B0604020202020204" pitchFamily="34" charset="0"/>
              <a:buChar char="•"/>
            </a:pPr>
            <a:r>
              <a:rPr lang="en-IN" dirty="0"/>
              <a:t>NumPy</a:t>
            </a:r>
          </a:p>
          <a:p>
            <a:pPr marL="285750" lvl="0" indent="-285750" algn="ctr" rtl="0">
              <a:spcBef>
                <a:spcPts val="0"/>
              </a:spcBef>
              <a:spcAft>
                <a:spcPts val="1600"/>
              </a:spcAft>
              <a:buFont typeface="Arial" panose="020B0604020202020204" pitchFamily="34" charset="0"/>
              <a:buChar char="•"/>
            </a:pPr>
            <a:r>
              <a:rPr lang="en-IN" dirty="0"/>
              <a:t>Scikit Learn</a:t>
            </a:r>
          </a:p>
          <a:p>
            <a:pPr marL="285750" lvl="0" indent="-285750" algn="ctr" rtl="0">
              <a:spcBef>
                <a:spcPts val="0"/>
              </a:spcBef>
              <a:spcAft>
                <a:spcPts val="1600"/>
              </a:spcAft>
              <a:buFont typeface="Arial" panose="020B0604020202020204" pitchFamily="34" charset="0"/>
              <a:buChar char="•"/>
            </a:pPr>
            <a:r>
              <a:rPr lang="en-IN" dirty="0" err="1"/>
              <a:t>Keras</a:t>
            </a:r>
            <a:endParaRPr lang="en-IN" dirty="0"/>
          </a:p>
          <a:p>
            <a:pPr marL="285750" lvl="0" indent="-285750" algn="ctr" rtl="0">
              <a:spcBef>
                <a:spcPts val="0"/>
              </a:spcBef>
              <a:spcAft>
                <a:spcPts val="1600"/>
              </a:spcAft>
              <a:buFont typeface="Arial" panose="020B0604020202020204" pitchFamily="34" charset="0"/>
              <a:buChar char="•"/>
            </a:pPr>
            <a:r>
              <a:rPr lang="en-IN" dirty="0"/>
              <a:t>Seaborn</a:t>
            </a:r>
          </a:p>
          <a:p>
            <a:pPr marL="285750" lvl="0" indent="-285750" algn="ctr" rtl="0">
              <a:spcBef>
                <a:spcPts val="0"/>
              </a:spcBef>
              <a:spcAft>
                <a:spcPts val="1600"/>
              </a:spcAft>
              <a:buFont typeface="Arial" panose="020B0604020202020204" pitchFamily="34" charset="0"/>
              <a:buChar char="•"/>
            </a:pPr>
            <a:r>
              <a:rPr lang="en-IN" dirty="0" err="1"/>
              <a:t>Tensorflow</a:t>
            </a:r>
            <a:endParaRPr lang="en-IN" dirty="0"/>
          </a:p>
          <a:p>
            <a:pPr marL="285750" lvl="0" indent="-285750" algn="ctr" rtl="0">
              <a:spcBef>
                <a:spcPts val="0"/>
              </a:spcBef>
              <a:spcAft>
                <a:spcPts val="1600"/>
              </a:spcAft>
              <a:buFont typeface="Arial" panose="020B0604020202020204" pitchFamily="34" charset="0"/>
              <a:buChar char="•"/>
            </a:pPr>
            <a:endParaRPr lang="en-IN" dirty="0"/>
          </a:p>
          <a:p>
            <a:pPr marL="285750" lvl="0" indent="-285750" algn="ctr" rtl="0">
              <a:spcBef>
                <a:spcPts val="0"/>
              </a:spcBef>
              <a:spcAft>
                <a:spcPts val="1600"/>
              </a:spcAft>
              <a:buFont typeface="Arial" panose="020B0604020202020204" pitchFamily="34" charset="0"/>
              <a:buChar char="•"/>
            </a:pPr>
            <a:endParaRPr lang="en-IN" dirty="0"/>
          </a:p>
          <a:p>
            <a:pPr marL="285750" lvl="0" indent="-285750" algn="ctr" rtl="0">
              <a:spcBef>
                <a:spcPts val="0"/>
              </a:spcBef>
              <a:spcAft>
                <a:spcPts val="1600"/>
              </a:spcAft>
              <a:buFont typeface="Arial" panose="020B0604020202020204" pitchFamily="34" charset="0"/>
              <a:buChar char="•"/>
            </a:pPr>
            <a:endParaRPr dirty="0"/>
          </a:p>
        </p:txBody>
      </p:sp>
      <p:sp>
        <p:nvSpPr>
          <p:cNvPr id="1184" name="Google Shape;1184;p44"/>
          <p:cNvSpPr txBox="1">
            <a:spLocks noGrp="1"/>
          </p:cNvSpPr>
          <p:nvPr>
            <p:ph type="subTitle" idx="4"/>
          </p:nvPr>
        </p:nvSpPr>
        <p:spPr>
          <a:xfrm>
            <a:off x="4411442" y="1188295"/>
            <a:ext cx="2959400" cy="3705145"/>
          </a:xfrm>
          <a:prstGeom prst="rect">
            <a:avLst/>
          </a:prstGeom>
        </p:spPr>
        <p:txBody>
          <a:bodyPr spcFirstLastPara="1" wrap="square" lIns="91425" tIns="91425" rIns="91425" bIns="91425" anchor="t" anchorCtr="0">
            <a:noAutofit/>
          </a:bodyPr>
          <a:lstStyle/>
          <a:p>
            <a:pPr marL="285750" lvl="0" indent="-285750" algn="ctr" rtl="0">
              <a:spcBef>
                <a:spcPts val="0"/>
              </a:spcBef>
              <a:spcAft>
                <a:spcPts val="1600"/>
              </a:spcAft>
              <a:buFont typeface="Arial" panose="020B0604020202020204" pitchFamily="34" charset="0"/>
              <a:buChar char="•"/>
            </a:pPr>
            <a:r>
              <a:rPr lang="en-IN" dirty="0"/>
              <a:t>Linear Regression</a:t>
            </a:r>
          </a:p>
          <a:p>
            <a:pPr marL="285750" lvl="0" indent="-285750" algn="ctr" rtl="0">
              <a:spcBef>
                <a:spcPts val="0"/>
              </a:spcBef>
              <a:spcAft>
                <a:spcPts val="1600"/>
              </a:spcAft>
              <a:buFont typeface="Arial" panose="020B0604020202020204" pitchFamily="34" charset="0"/>
              <a:buChar char="•"/>
            </a:pPr>
            <a:r>
              <a:rPr lang="en-IN" dirty="0"/>
              <a:t>Lasso Regression</a:t>
            </a:r>
          </a:p>
          <a:p>
            <a:pPr marL="285750" lvl="0" indent="-285750" algn="ctr" rtl="0">
              <a:spcBef>
                <a:spcPts val="0"/>
              </a:spcBef>
              <a:spcAft>
                <a:spcPts val="1600"/>
              </a:spcAft>
              <a:buFont typeface="Arial" panose="020B0604020202020204" pitchFamily="34" charset="0"/>
              <a:buChar char="•"/>
            </a:pPr>
            <a:r>
              <a:rPr lang="en-IN" dirty="0"/>
              <a:t>Decision Tree</a:t>
            </a:r>
          </a:p>
          <a:p>
            <a:pPr marL="285750" lvl="0" indent="-285750" algn="ctr" rtl="0">
              <a:spcBef>
                <a:spcPts val="0"/>
              </a:spcBef>
              <a:spcAft>
                <a:spcPts val="1600"/>
              </a:spcAft>
              <a:buFont typeface="Arial" panose="020B0604020202020204" pitchFamily="34" charset="0"/>
              <a:buChar char="•"/>
            </a:pPr>
            <a:r>
              <a:rPr lang="en-IN" dirty="0"/>
              <a:t>Random Forest</a:t>
            </a:r>
          </a:p>
          <a:p>
            <a:pPr marL="285750" lvl="0" indent="-285750" algn="ctr" rtl="0">
              <a:spcBef>
                <a:spcPts val="0"/>
              </a:spcBef>
              <a:spcAft>
                <a:spcPts val="1600"/>
              </a:spcAft>
              <a:buFont typeface="Arial" panose="020B0604020202020204" pitchFamily="34" charset="0"/>
              <a:buChar char="•"/>
            </a:pPr>
            <a:r>
              <a:rPr lang="en-IN" dirty="0"/>
              <a:t>KNN</a:t>
            </a:r>
          </a:p>
          <a:p>
            <a:pPr marL="285750" lvl="0" indent="-285750" algn="ctr" rtl="0">
              <a:spcBef>
                <a:spcPts val="0"/>
              </a:spcBef>
              <a:spcAft>
                <a:spcPts val="1600"/>
              </a:spcAft>
              <a:buFont typeface="Arial" panose="020B0604020202020204" pitchFamily="34" charset="0"/>
              <a:buChar char="•"/>
            </a:pPr>
            <a:r>
              <a:rPr lang="en-IN" dirty="0" err="1"/>
              <a:t>Xgboost</a:t>
            </a:r>
            <a:r>
              <a:rPr lang="en-IN" dirty="0"/>
              <a:t> Regressor</a:t>
            </a:r>
          </a:p>
          <a:p>
            <a:pPr marL="285750" lvl="0" indent="-285750" algn="ctr" rtl="0">
              <a:spcBef>
                <a:spcPts val="0"/>
              </a:spcBef>
              <a:spcAft>
                <a:spcPts val="1600"/>
              </a:spcAft>
              <a:buFont typeface="Arial" panose="020B0604020202020204" pitchFamily="34" charset="0"/>
              <a:buChar char="•"/>
            </a:pPr>
            <a:r>
              <a:rPr lang="en-IN" dirty="0"/>
              <a:t>Artificial Neural Networks </a:t>
            </a:r>
            <a:endParaRPr dirty="0"/>
          </a:p>
        </p:txBody>
      </p:sp>
      <p:sp>
        <p:nvSpPr>
          <p:cNvPr id="1185" name="Google Shape;1185;p44"/>
          <p:cNvSpPr txBox="1">
            <a:spLocks noGrp="1"/>
          </p:cNvSpPr>
          <p:nvPr>
            <p:ph type="subTitle" idx="1"/>
          </p:nvPr>
        </p:nvSpPr>
        <p:spPr>
          <a:xfrm>
            <a:off x="1214971" y="489010"/>
            <a:ext cx="1440300" cy="495000"/>
          </a:xfrm>
          <a:prstGeom prst="rect">
            <a:avLst/>
          </a:prstGeom>
        </p:spPr>
        <p:txBody>
          <a:bodyPr spcFirstLastPara="1" wrap="square" lIns="91425" tIns="91425" rIns="0" bIns="91425" anchor="t" anchorCtr="0">
            <a:noAutofit/>
          </a:bodyPr>
          <a:lstStyle/>
          <a:p>
            <a:pPr marL="0" lvl="0" indent="0" algn="r" rtl="0">
              <a:spcBef>
                <a:spcPts val="0"/>
              </a:spcBef>
              <a:spcAft>
                <a:spcPts val="1600"/>
              </a:spcAft>
              <a:buNone/>
            </a:pPr>
            <a:r>
              <a:rPr lang="en-GB" dirty="0"/>
              <a:t>TOOLS</a:t>
            </a:r>
            <a:endParaRPr dirty="0"/>
          </a:p>
        </p:txBody>
      </p:sp>
      <p:sp>
        <p:nvSpPr>
          <p:cNvPr id="1186" name="Google Shape;1186;p44"/>
          <p:cNvSpPr txBox="1">
            <a:spLocks noGrp="1"/>
          </p:cNvSpPr>
          <p:nvPr>
            <p:ph type="subTitle" idx="2"/>
          </p:nvPr>
        </p:nvSpPr>
        <p:spPr>
          <a:xfrm>
            <a:off x="5231660" y="477262"/>
            <a:ext cx="1955233" cy="495000"/>
          </a:xfrm>
          <a:prstGeom prst="rect">
            <a:avLst/>
          </a:prstGeom>
        </p:spPr>
        <p:txBody>
          <a:bodyPr spcFirstLastPara="1" wrap="square" lIns="0" tIns="91425" rIns="91425" bIns="91425" anchor="t" anchorCtr="0">
            <a:noAutofit/>
          </a:bodyPr>
          <a:lstStyle/>
          <a:p>
            <a:pPr marL="0" lvl="0" indent="0" algn="l" rtl="0">
              <a:spcBef>
                <a:spcPts val="0"/>
              </a:spcBef>
              <a:spcAft>
                <a:spcPts val="1600"/>
              </a:spcAft>
              <a:buNone/>
            </a:pPr>
            <a:r>
              <a:rPr lang="en-GB" dirty="0"/>
              <a:t>TECHNIQUES</a:t>
            </a:r>
            <a:endParaRPr dirty="0"/>
          </a:p>
        </p:txBody>
      </p:sp>
      <p:sp>
        <p:nvSpPr>
          <p:cNvPr id="1187" name="Google Shape;1187;p44"/>
          <p:cNvSpPr/>
          <p:nvPr/>
        </p:nvSpPr>
        <p:spPr>
          <a:xfrm>
            <a:off x="3887648" y="2768145"/>
            <a:ext cx="720041" cy="357168"/>
          </a:xfrm>
          <a:custGeom>
            <a:avLst/>
            <a:gdLst/>
            <a:ahLst/>
            <a:cxnLst/>
            <a:rect l="l" t="t" r="r" b="b"/>
            <a:pathLst>
              <a:path w="37862" h="18781" extrusionOk="0">
                <a:moveTo>
                  <a:pt x="18914" y="0"/>
                </a:moveTo>
                <a:lnTo>
                  <a:pt x="1" y="6505"/>
                </a:lnTo>
                <a:lnTo>
                  <a:pt x="1" y="18780"/>
                </a:lnTo>
                <a:lnTo>
                  <a:pt x="37861" y="18780"/>
                </a:lnTo>
                <a:lnTo>
                  <a:pt x="37861" y="6505"/>
                </a:lnTo>
                <a:lnTo>
                  <a:pt x="189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4"/>
          <p:cNvSpPr/>
          <p:nvPr/>
        </p:nvSpPr>
        <p:spPr>
          <a:xfrm>
            <a:off x="3988527" y="1962920"/>
            <a:ext cx="518284" cy="422512"/>
          </a:xfrm>
          <a:custGeom>
            <a:avLst/>
            <a:gdLst/>
            <a:ahLst/>
            <a:cxnLst/>
            <a:rect l="l" t="t" r="r" b="b"/>
            <a:pathLst>
              <a:path w="27253" h="22217" extrusionOk="0">
                <a:moveTo>
                  <a:pt x="9007" y="1"/>
                </a:moveTo>
                <a:lnTo>
                  <a:pt x="9073" y="9074"/>
                </a:lnTo>
                <a:lnTo>
                  <a:pt x="0" y="1"/>
                </a:lnTo>
                <a:lnTo>
                  <a:pt x="0" y="1"/>
                </a:lnTo>
                <a:lnTo>
                  <a:pt x="234" y="22216"/>
                </a:lnTo>
                <a:lnTo>
                  <a:pt x="27253" y="22216"/>
                </a:lnTo>
                <a:lnTo>
                  <a:pt x="27253" y="9274"/>
                </a:lnTo>
                <a:lnTo>
                  <a:pt x="17980" y="1"/>
                </a:lnTo>
                <a:lnTo>
                  <a:pt x="18046" y="9040"/>
                </a:lnTo>
                <a:lnTo>
                  <a:pt x="9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dk1"/>
              </a:solidFill>
            </a:endParaRPr>
          </a:p>
        </p:txBody>
      </p:sp>
      <p:cxnSp>
        <p:nvCxnSpPr>
          <p:cNvPr id="1189" name="Google Shape;1189;p44"/>
          <p:cNvCxnSpPr/>
          <p:nvPr/>
        </p:nvCxnSpPr>
        <p:spPr>
          <a:xfrm>
            <a:off x="1329532" y="1069699"/>
            <a:ext cx="1873500" cy="0"/>
          </a:xfrm>
          <a:prstGeom prst="straightConnector1">
            <a:avLst/>
          </a:prstGeom>
          <a:noFill/>
          <a:ln w="76200" cap="flat" cmpd="sng">
            <a:solidFill>
              <a:schemeClr val="accent3"/>
            </a:solidFill>
            <a:prstDash val="solid"/>
            <a:round/>
            <a:headEnd type="none" w="med" len="med"/>
            <a:tailEnd type="none" w="med" len="med"/>
          </a:ln>
        </p:spPr>
      </p:cxnSp>
      <p:cxnSp>
        <p:nvCxnSpPr>
          <p:cNvPr id="1191" name="Google Shape;1191;p44"/>
          <p:cNvCxnSpPr/>
          <p:nvPr/>
        </p:nvCxnSpPr>
        <p:spPr>
          <a:xfrm>
            <a:off x="5066236" y="1092486"/>
            <a:ext cx="1873500" cy="0"/>
          </a:xfrm>
          <a:prstGeom prst="straightConnector1">
            <a:avLst/>
          </a:prstGeom>
          <a:noFill/>
          <a:ln w="76200" cap="flat" cmpd="sng">
            <a:solidFill>
              <a:schemeClr val="accent3"/>
            </a:solidFill>
            <a:prstDash val="solid"/>
            <a:round/>
            <a:headEnd type="none" w="med" len="med"/>
            <a:tailEnd type="none" w="med" len="med"/>
          </a:ln>
        </p:spPr>
      </p:cxnSp>
      <p:grpSp>
        <p:nvGrpSpPr>
          <p:cNvPr id="11" name="Google Shape;8027;p87">
            <a:extLst>
              <a:ext uri="{FF2B5EF4-FFF2-40B4-BE49-F238E27FC236}">
                <a16:creationId xmlns:a16="http://schemas.microsoft.com/office/drawing/2014/main" id="{18F975D2-E3E6-4BD8-B930-642B1805FF36}"/>
              </a:ext>
            </a:extLst>
          </p:cNvPr>
          <p:cNvGrpSpPr/>
          <p:nvPr/>
        </p:nvGrpSpPr>
        <p:grpSpPr>
          <a:xfrm>
            <a:off x="7043394" y="338630"/>
            <a:ext cx="991293" cy="962764"/>
            <a:chOff x="6205940" y="3282388"/>
            <a:chExt cx="368949" cy="435970"/>
          </a:xfrm>
        </p:grpSpPr>
        <p:sp>
          <p:nvSpPr>
            <p:cNvPr id="12" name="Google Shape;8028;p87">
              <a:extLst>
                <a:ext uri="{FF2B5EF4-FFF2-40B4-BE49-F238E27FC236}">
                  <a16:creationId xmlns:a16="http://schemas.microsoft.com/office/drawing/2014/main" id="{FEF993A4-656F-47C7-BB79-3C85D8F0812E}"/>
                </a:ext>
              </a:extLst>
            </p:cNvPr>
            <p:cNvSpPr/>
            <p:nvPr/>
          </p:nvSpPr>
          <p:spPr>
            <a:xfrm>
              <a:off x="6205940" y="3306948"/>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8029;p87">
              <a:extLst>
                <a:ext uri="{FF2B5EF4-FFF2-40B4-BE49-F238E27FC236}">
                  <a16:creationId xmlns:a16="http://schemas.microsoft.com/office/drawing/2014/main" id="{6DD47F96-A7D4-4315-A2DF-B20FE2680DA6}"/>
                </a:ext>
              </a:extLst>
            </p:cNvPr>
            <p:cNvSpPr/>
            <p:nvPr/>
          </p:nvSpPr>
          <p:spPr>
            <a:xfrm>
              <a:off x="6264969" y="3282388"/>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8030;p87">
              <a:extLst>
                <a:ext uri="{FF2B5EF4-FFF2-40B4-BE49-F238E27FC236}">
                  <a16:creationId xmlns:a16="http://schemas.microsoft.com/office/drawing/2014/main" id="{BA02B641-6A18-4361-95D2-1F19BD220205}"/>
                </a:ext>
              </a:extLst>
            </p:cNvPr>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031;p87">
              <a:extLst>
                <a:ext uri="{FF2B5EF4-FFF2-40B4-BE49-F238E27FC236}">
                  <a16:creationId xmlns:a16="http://schemas.microsoft.com/office/drawing/2014/main" id="{FFDAD8DC-D5A5-44FC-ADF7-3138702ACCA2}"/>
                </a:ext>
              </a:extLst>
            </p:cNvPr>
            <p:cNvSpPr/>
            <p:nvPr/>
          </p:nvSpPr>
          <p:spPr>
            <a:xfrm>
              <a:off x="6345347" y="3578214"/>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8032;p87">
              <a:extLst>
                <a:ext uri="{FF2B5EF4-FFF2-40B4-BE49-F238E27FC236}">
                  <a16:creationId xmlns:a16="http://schemas.microsoft.com/office/drawing/2014/main" id="{6737A6BD-9887-49DA-A683-D56FFC838AD6}"/>
                </a:ext>
              </a:extLst>
            </p:cNvPr>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033;p87">
              <a:extLst>
                <a:ext uri="{FF2B5EF4-FFF2-40B4-BE49-F238E27FC236}">
                  <a16:creationId xmlns:a16="http://schemas.microsoft.com/office/drawing/2014/main" id="{F53F49CA-FB0F-431B-9BC2-98A42A79DF4D}"/>
                </a:ext>
              </a:extLst>
            </p:cNvPr>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034;p87">
              <a:extLst>
                <a:ext uri="{FF2B5EF4-FFF2-40B4-BE49-F238E27FC236}">
                  <a16:creationId xmlns:a16="http://schemas.microsoft.com/office/drawing/2014/main" id="{6C923444-02EB-4EAB-A484-30913821036D}"/>
                </a:ext>
              </a:extLst>
            </p:cNvPr>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035;p87">
              <a:extLst>
                <a:ext uri="{FF2B5EF4-FFF2-40B4-BE49-F238E27FC236}">
                  <a16:creationId xmlns:a16="http://schemas.microsoft.com/office/drawing/2014/main" id="{BE5F38BB-11AA-4842-A85D-005311030DB4}"/>
                </a:ext>
              </a:extLst>
            </p:cNvPr>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036;p87">
              <a:extLst>
                <a:ext uri="{FF2B5EF4-FFF2-40B4-BE49-F238E27FC236}">
                  <a16:creationId xmlns:a16="http://schemas.microsoft.com/office/drawing/2014/main" id="{C335DB13-1FD4-41F1-8EDF-A2E9EF3DE40D}"/>
                </a:ext>
              </a:extLst>
            </p:cNvPr>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037;p87">
              <a:extLst>
                <a:ext uri="{FF2B5EF4-FFF2-40B4-BE49-F238E27FC236}">
                  <a16:creationId xmlns:a16="http://schemas.microsoft.com/office/drawing/2014/main" id="{E617CA89-3EFF-45D4-8CEC-1F7199D54D6C}"/>
                </a:ext>
              </a:extLst>
            </p:cNvPr>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038;p87">
              <a:extLst>
                <a:ext uri="{FF2B5EF4-FFF2-40B4-BE49-F238E27FC236}">
                  <a16:creationId xmlns:a16="http://schemas.microsoft.com/office/drawing/2014/main" id="{E58ED51C-201C-4A17-B753-F16E774BAEDB}"/>
                </a:ext>
              </a:extLst>
            </p:cNvPr>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039;p87">
              <a:extLst>
                <a:ext uri="{FF2B5EF4-FFF2-40B4-BE49-F238E27FC236}">
                  <a16:creationId xmlns:a16="http://schemas.microsoft.com/office/drawing/2014/main" id="{15476A67-58DE-46EC-B653-518CF4126982}"/>
                </a:ext>
              </a:extLst>
            </p:cNvPr>
            <p:cNvSpPr/>
            <p:nvPr/>
          </p:nvSpPr>
          <p:spPr>
            <a:xfrm>
              <a:off x="6353892" y="3379336"/>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040;p87">
              <a:extLst>
                <a:ext uri="{FF2B5EF4-FFF2-40B4-BE49-F238E27FC236}">
                  <a16:creationId xmlns:a16="http://schemas.microsoft.com/office/drawing/2014/main" id="{55128EA6-361B-4739-A841-981FEF3EC54E}"/>
                </a:ext>
              </a:extLst>
            </p:cNvPr>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041;p87">
              <a:extLst>
                <a:ext uri="{FF2B5EF4-FFF2-40B4-BE49-F238E27FC236}">
                  <a16:creationId xmlns:a16="http://schemas.microsoft.com/office/drawing/2014/main" id="{184089C2-F678-4A77-B10D-6D0005F0B080}"/>
                </a:ext>
              </a:extLst>
            </p:cNvPr>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042;p87">
              <a:extLst>
                <a:ext uri="{FF2B5EF4-FFF2-40B4-BE49-F238E27FC236}">
                  <a16:creationId xmlns:a16="http://schemas.microsoft.com/office/drawing/2014/main" id="{5ED5F4C5-0AF0-42A0-94F4-287F60BB2EF5}"/>
                </a:ext>
              </a:extLst>
            </p:cNvPr>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043;p87">
              <a:extLst>
                <a:ext uri="{FF2B5EF4-FFF2-40B4-BE49-F238E27FC236}">
                  <a16:creationId xmlns:a16="http://schemas.microsoft.com/office/drawing/2014/main" id="{00204227-9DC3-4D87-B562-45BA5E2A797D}"/>
                </a:ext>
              </a:extLst>
            </p:cNvPr>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3" name="Picture 2">
            <a:extLst>
              <a:ext uri="{FF2B5EF4-FFF2-40B4-BE49-F238E27FC236}">
                <a16:creationId xmlns:a16="http://schemas.microsoft.com/office/drawing/2014/main" id="{24E107FB-F383-4FA5-9721-94A9E8480417}"/>
              </a:ext>
            </a:extLst>
          </p:cNvPr>
          <p:cNvPicPr>
            <a:picLocks noChangeAspect="1"/>
          </p:cNvPicPr>
          <p:nvPr/>
        </p:nvPicPr>
        <p:blipFill>
          <a:blip r:embed="rId3">
            <a:duotone>
              <a:prstClr val="black"/>
              <a:srgbClr val="D9C3A5">
                <a:tint val="50000"/>
                <a:satMod val="180000"/>
              </a:srgbClr>
            </a:duotone>
            <a:extLst>
              <a:ext uri="{BEBA8EAE-BF5A-486C-A8C5-ECC9F3942E4B}">
                <a14:imgProps xmlns:a14="http://schemas.microsoft.com/office/drawing/2010/main">
                  <a14:imgLayer r:embed="rId4">
                    <a14:imgEffect>
                      <a14:brightnessContrast contrast="-40000"/>
                    </a14:imgEffect>
                  </a14:imgLayer>
                </a14:imgProps>
              </a:ext>
            </a:extLst>
          </a:blip>
          <a:stretch>
            <a:fillRect/>
          </a:stretch>
        </p:blipFill>
        <p:spPr>
          <a:xfrm>
            <a:off x="513093" y="386399"/>
            <a:ext cx="705785" cy="768990"/>
          </a:xfrm>
          <a:prstGeom prst="rect">
            <a:avLst/>
          </a:prstGeom>
        </p:spPr>
      </p:pic>
      <p:pic>
        <p:nvPicPr>
          <p:cNvPr id="32" name="Picture 31" descr="Logo, company name&#10;&#10;Description automatically generated">
            <a:extLst>
              <a:ext uri="{FF2B5EF4-FFF2-40B4-BE49-F238E27FC236}">
                <a16:creationId xmlns:a16="http://schemas.microsoft.com/office/drawing/2014/main" id="{AD818B03-5BF6-4465-9108-0FDBA1456E61}"/>
              </a:ext>
            </a:extLst>
          </p:cNvPr>
          <p:cNvPicPr>
            <a:picLocks noChangeAspect="1"/>
          </p:cNvPicPr>
          <p:nvPr/>
        </p:nvPicPr>
        <p:blipFill>
          <a:blip r:embed="rId5">
            <a:duotone>
              <a:prstClr val="black"/>
              <a:srgbClr val="F6F1E1">
                <a:tint val="45000"/>
                <a:satMod val="400000"/>
              </a:srgbClr>
            </a:duotone>
            <a:extLst>
              <a:ext uri="{BEBA8EAE-BF5A-486C-A8C5-ECC9F3942E4B}">
                <a14:imgProps xmlns:a14="http://schemas.microsoft.com/office/drawing/2010/main">
                  <a14:imgLayer r:embed="rId6">
                    <a14:imgEffect>
                      <a14:colorTemperature colorTemp="8800"/>
                    </a14:imgEffect>
                    <a14:imgEffect>
                      <a14:saturation sat="0"/>
                    </a14:imgEffect>
                  </a14:imgLayer>
                </a14:imgProps>
              </a:ext>
            </a:extLst>
          </a:blip>
          <a:stretch>
            <a:fillRect/>
          </a:stretch>
        </p:blipFill>
        <p:spPr>
          <a:xfrm>
            <a:off x="8508186" y="4206907"/>
            <a:ext cx="527814" cy="504697"/>
          </a:xfrm>
          <a:prstGeom prst="rect">
            <a:avLst/>
          </a:prstGeom>
        </p:spPr>
      </p:pic>
      <p:sp>
        <p:nvSpPr>
          <p:cNvPr id="33" name="Google Shape;1185;p44">
            <a:extLst>
              <a:ext uri="{FF2B5EF4-FFF2-40B4-BE49-F238E27FC236}">
                <a16:creationId xmlns:a16="http://schemas.microsoft.com/office/drawing/2014/main" id="{0C11F2A8-83DE-4A86-8F36-1653FABEB711}"/>
              </a:ext>
            </a:extLst>
          </p:cNvPr>
          <p:cNvSpPr txBox="1">
            <a:spLocks/>
          </p:cNvSpPr>
          <p:nvPr/>
        </p:nvSpPr>
        <p:spPr>
          <a:xfrm>
            <a:off x="3904295" y="328439"/>
            <a:ext cx="453682" cy="536295"/>
          </a:xfrm>
          <a:prstGeom prst="rect">
            <a:avLst/>
          </a:prstGeom>
          <a:noFill/>
          <a:ln>
            <a:noFill/>
          </a:ln>
        </p:spPr>
        <p:txBody>
          <a:bodyPr spcFirstLastPara="1" wrap="square" lIns="91425" tIns="91425" rIns="0" bIns="91425" anchor="t" anchorCtr="0">
            <a:noAutofit/>
          </a:bodyPr>
          <a:lstStyle>
            <a:defPPr marR="0" lvl="0" algn="l" rtl="0">
              <a:lnSpc>
                <a:spcPct val="100000"/>
              </a:lnSpc>
              <a:spcBef>
                <a:spcPts val="0"/>
              </a:spcBef>
              <a:spcAft>
                <a:spcPts val="0"/>
              </a:spcAft>
            </a:defPPr>
            <a:lvl1pPr marL="457200" marR="0" lvl="0" indent="-317500" algn="r" rtl="0">
              <a:lnSpc>
                <a:spcPct val="115000"/>
              </a:lnSpc>
              <a:spcBef>
                <a:spcPts val="0"/>
              </a:spcBef>
              <a:spcAft>
                <a:spcPts val="0"/>
              </a:spcAft>
              <a:buClr>
                <a:schemeClr val="dk1"/>
              </a:buClr>
              <a:buSzPts val="1400"/>
              <a:buFont typeface="Catamaran"/>
              <a:buNone/>
              <a:defRPr sz="2200" b="0" i="0" u="none" strike="noStrike" cap="none">
                <a:solidFill>
                  <a:schemeClr val="dk1"/>
                </a:solidFill>
                <a:latin typeface="Barlow SemiBold"/>
                <a:ea typeface="Barlow SemiBold"/>
                <a:cs typeface="Barlow SemiBold"/>
                <a:sym typeface="Barlow SemiBold"/>
              </a:defRPr>
            </a:lvl1pPr>
            <a:lvl2pPr marL="914400" marR="0" lvl="1" indent="-317500" algn="l" rtl="0">
              <a:lnSpc>
                <a:spcPct val="115000"/>
              </a:lnSpc>
              <a:spcBef>
                <a:spcPts val="160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2pPr>
            <a:lvl3pPr marL="1371600" marR="0" lvl="2" indent="-317500" algn="l" rtl="0">
              <a:lnSpc>
                <a:spcPct val="115000"/>
              </a:lnSpc>
              <a:spcBef>
                <a:spcPts val="160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3pPr>
            <a:lvl4pPr marL="1828800" marR="0" lvl="3" indent="-317500" algn="l" rtl="0">
              <a:lnSpc>
                <a:spcPct val="115000"/>
              </a:lnSpc>
              <a:spcBef>
                <a:spcPts val="160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4pPr>
            <a:lvl5pPr marL="2286000" marR="0" lvl="4" indent="-317500" algn="l" rtl="0">
              <a:lnSpc>
                <a:spcPct val="115000"/>
              </a:lnSpc>
              <a:spcBef>
                <a:spcPts val="160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5pPr>
            <a:lvl6pPr marL="2743200" marR="0" lvl="5" indent="-317500" algn="l" rtl="0">
              <a:lnSpc>
                <a:spcPct val="115000"/>
              </a:lnSpc>
              <a:spcBef>
                <a:spcPts val="160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6pPr>
            <a:lvl7pPr marL="3200400" marR="0" lvl="6" indent="-317500" algn="l" rtl="0">
              <a:lnSpc>
                <a:spcPct val="115000"/>
              </a:lnSpc>
              <a:spcBef>
                <a:spcPts val="160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7pPr>
            <a:lvl8pPr marL="3657600" marR="0" lvl="7" indent="-317500" algn="l" rtl="0">
              <a:lnSpc>
                <a:spcPct val="115000"/>
              </a:lnSpc>
              <a:spcBef>
                <a:spcPts val="1600"/>
              </a:spcBef>
              <a:spcAft>
                <a:spcPts val="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8pPr>
            <a:lvl9pPr marL="4114800" marR="0" lvl="8" indent="-317500" algn="l" rtl="0">
              <a:lnSpc>
                <a:spcPct val="115000"/>
              </a:lnSpc>
              <a:spcBef>
                <a:spcPts val="1600"/>
              </a:spcBef>
              <a:spcAft>
                <a:spcPts val="1600"/>
              </a:spcAft>
              <a:buClr>
                <a:schemeClr val="dk1"/>
              </a:buClr>
              <a:buSzPts val="1400"/>
              <a:buFont typeface="Catamaran"/>
              <a:buNone/>
              <a:defRPr sz="1400" b="0" i="0" u="none" strike="noStrike" cap="none">
                <a:solidFill>
                  <a:schemeClr val="dk1"/>
                </a:solidFill>
                <a:latin typeface="Catamaran"/>
                <a:ea typeface="Catamaran"/>
                <a:cs typeface="Catamaran"/>
                <a:sym typeface="Catamaran"/>
              </a:defRPr>
            </a:lvl9pPr>
          </a:lstStyle>
          <a:p>
            <a:pPr marL="0" indent="0">
              <a:spcAft>
                <a:spcPts val="1600"/>
              </a:spcAft>
            </a:pPr>
            <a:r>
              <a:rPr lang="en-GB" sz="4000" dirty="0"/>
              <a:t>&amp;</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375C060-6E0F-4B3B-920C-04B3CD317A46}"/>
              </a:ext>
            </a:extLst>
          </p:cNvPr>
          <p:cNvSpPr>
            <a:spLocks noGrp="1"/>
          </p:cNvSpPr>
          <p:nvPr>
            <p:ph type="body" idx="1"/>
          </p:nvPr>
        </p:nvSpPr>
        <p:spPr/>
        <p:txBody>
          <a:bodyPr/>
          <a:lstStyle/>
          <a:p>
            <a:pPr algn="l"/>
            <a:r>
              <a:rPr lang="en-IN" dirty="0"/>
              <a:t>Any missing or corrupted values are checked again, if present they are dropped from dataset.</a:t>
            </a:r>
          </a:p>
          <a:p>
            <a:pPr algn="l"/>
            <a:r>
              <a:rPr lang="en-IN" dirty="0"/>
              <a:t>Cleaned data is split into test data and train data in either 70:30 or 80:20 Ratio.</a:t>
            </a:r>
          </a:p>
          <a:p>
            <a:pPr algn="l"/>
            <a:r>
              <a:rPr lang="en-IN" dirty="0"/>
              <a:t>Regressor algorithms applied. </a:t>
            </a:r>
          </a:p>
          <a:p>
            <a:pPr algn="l"/>
            <a:r>
              <a:rPr lang="en-IN" dirty="0"/>
              <a:t>Results recorded. Then hyper parameter tuning tested for tree based regressors then the results recorded again. </a:t>
            </a:r>
          </a:p>
          <a:p>
            <a:pPr algn="l"/>
            <a:endParaRPr lang="en-IN" dirty="0"/>
          </a:p>
        </p:txBody>
      </p:sp>
      <p:sp>
        <p:nvSpPr>
          <p:cNvPr id="3" name="Title 2">
            <a:extLst>
              <a:ext uri="{FF2B5EF4-FFF2-40B4-BE49-F238E27FC236}">
                <a16:creationId xmlns:a16="http://schemas.microsoft.com/office/drawing/2014/main" id="{34B81452-B82D-435D-B28C-1B7E9002973D}"/>
              </a:ext>
            </a:extLst>
          </p:cNvPr>
          <p:cNvSpPr>
            <a:spLocks noGrp="1"/>
          </p:cNvSpPr>
          <p:nvPr>
            <p:ph type="title"/>
          </p:nvPr>
        </p:nvSpPr>
        <p:spPr/>
        <p:txBody>
          <a:bodyPr/>
          <a:lstStyle/>
          <a:p>
            <a:r>
              <a:rPr lang="en-IN" dirty="0"/>
              <a:t>Experiments</a:t>
            </a:r>
          </a:p>
        </p:txBody>
      </p:sp>
      <p:pic>
        <p:nvPicPr>
          <p:cNvPr id="4" name="Picture 3" descr="Logo, company name&#10;&#10;Description automatically generated">
            <a:extLst>
              <a:ext uri="{FF2B5EF4-FFF2-40B4-BE49-F238E27FC236}">
                <a16:creationId xmlns:a16="http://schemas.microsoft.com/office/drawing/2014/main" id="{1E93AC3E-53CF-469B-9831-F3BD84BFB27D}"/>
              </a:ext>
            </a:extLst>
          </p:cNvPr>
          <p:cNvPicPr>
            <a:picLocks noChangeAspect="1"/>
          </p:cNvPicPr>
          <p:nvPr/>
        </p:nvPicPr>
        <p:blipFill>
          <a:blip r:embed="rId2">
            <a:duotone>
              <a:prstClr val="black"/>
              <a:srgbClr val="F6F1E1">
                <a:tint val="45000"/>
                <a:satMod val="400000"/>
              </a:srgbClr>
            </a:duotone>
            <a:extLst>
              <a:ext uri="{BEBA8EAE-BF5A-486C-A8C5-ECC9F3942E4B}">
                <a14:imgProps xmlns:a14="http://schemas.microsoft.com/office/drawing/2010/main">
                  <a14:imgLayer r:embed="rId3">
                    <a14:imgEffect>
                      <a14:colorTemperature colorTemp="8800"/>
                    </a14:imgEffect>
                    <a14:imgEffect>
                      <a14:saturation sat="0"/>
                    </a14:imgEffect>
                  </a14:imgLayer>
                </a14:imgProps>
              </a:ext>
            </a:extLst>
          </a:blip>
          <a:stretch>
            <a:fillRect/>
          </a:stretch>
        </p:blipFill>
        <p:spPr>
          <a:xfrm>
            <a:off x="8428986" y="160507"/>
            <a:ext cx="527814" cy="504697"/>
          </a:xfrm>
          <a:prstGeom prst="rect">
            <a:avLst/>
          </a:prstGeom>
        </p:spPr>
      </p:pic>
      <p:sp>
        <p:nvSpPr>
          <p:cNvPr id="5" name="Google Shape;1102;p41">
            <a:extLst>
              <a:ext uri="{FF2B5EF4-FFF2-40B4-BE49-F238E27FC236}">
                <a16:creationId xmlns:a16="http://schemas.microsoft.com/office/drawing/2014/main" id="{86F5C0F2-C8E8-439C-827D-7417D2A698B8}"/>
              </a:ext>
            </a:extLst>
          </p:cNvPr>
          <p:cNvSpPr/>
          <p:nvPr/>
        </p:nvSpPr>
        <p:spPr>
          <a:xfrm>
            <a:off x="4738229" y="4020821"/>
            <a:ext cx="703726" cy="679306"/>
          </a:xfrm>
          <a:custGeom>
            <a:avLst/>
            <a:gdLst/>
            <a:ahLst/>
            <a:cxnLst/>
            <a:rect l="l" t="t" r="r" b="b"/>
            <a:pathLst>
              <a:path w="33659" h="32491" extrusionOk="0">
                <a:moveTo>
                  <a:pt x="5071" y="1"/>
                </a:moveTo>
                <a:lnTo>
                  <a:pt x="5071" y="15279"/>
                </a:lnTo>
                <a:lnTo>
                  <a:pt x="1" y="15279"/>
                </a:lnTo>
                <a:lnTo>
                  <a:pt x="1" y="25152"/>
                </a:lnTo>
                <a:lnTo>
                  <a:pt x="29021" y="32491"/>
                </a:lnTo>
                <a:lnTo>
                  <a:pt x="29021" y="28688"/>
                </a:lnTo>
                <a:lnTo>
                  <a:pt x="29655" y="28688"/>
                </a:lnTo>
                <a:cubicBezTo>
                  <a:pt x="30823" y="28688"/>
                  <a:pt x="31723" y="29622"/>
                  <a:pt x="31723" y="30790"/>
                </a:cubicBezTo>
                <a:lnTo>
                  <a:pt x="31723" y="32491"/>
                </a:lnTo>
                <a:lnTo>
                  <a:pt x="33658" y="32491"/>
                </a:lnTo>
                <a:lnTo>
                  <a:pt x="33658" y="30790"/>
                </a:lnTo>
                <a:cubicBezTo>
                  <a:pt x="33658" y="28588"/>
                  <a:pt x="31857" y="26787"/>
                  <a:pt x="29655" y="26787"/>
                </a:cubicBezTo>
                <a:lnTo>
                  <a:pt x="29021" y="26787"/>
                </a:lnTo>
                <a:lnTo>
                  <a:pt x="29021" y="15279"/>
                </a:lnTo>
                <a:lnTo>
                  <a:pt x="9341" y="15279"/>
                </a:lnTo>
                <a:lnTo>
                  <a:pt x="9341" y="1"/>
                </a:lnTo>
                <a:lnTo>
                  <a:pt x="7706" y="1"/>
                </a:lnTo>
                <a:lnTo>
                  <a:pt x="7706" y="15279"/>
                </a:lnTo>
                <a:lnTo>
                  <a:pt x="6706" y="15279"/>
                </a:lnTo>
                <a:lnTo>
                  <a:pt x="6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103;p41">
            <a:extLst>
              <a:ext uri="{FF2B5EF4-FFF2-40B4-BE49-F238E27FC236}">
                <a16:creationId xmlns:a16="http://schemas.microsoft.com/office/drawing/2014/main" id="{D2BD83F5-9746-4637-B6AA-547B2C255495}"/>
              </a:ext>
            </a:extLst>
          </p:cNvPr>
          <p:cNvSpPr/>
          <p:nvPr/>
        </p:nvSpPr>
        <p:spPr>
          <a:xfrm>
            <a:off x="7275936" y="4242436"/>
            <a:ext cx="570524" cy="422645"/>
          </a:xfrm>
          <a:custGeom>
            <a:avLst/>
            <a:gdLst/>
            <a:ahLst/>
            <a:cxnLst/>
            <a:rect l="l" t="t" r="r" b="b"/>
            <a:pathLst>
              <a:path w="27288" h="20215" extrusionOk="0">
                <a:moveTo>
                  <a:pt x="4604" y="0"/>
                </a:moveTo>
                <a:lnTo>
                  <a:pt x="4604" y="901"/>
                </a:lnTo>
                <a:lnTo>
                  <a:pt x="3637" y="901"/>
                </a:lnTo>
                <a:lnTo>
                  <a:pt x="3637" y="6905"/>
                </a:lnTo>
                <a:lnTo>
                  <a:pt x="1" y="6905"/>
                </a:lnTo>
                <a:lnTo>
                  <a:pt x="1" y="20215"/>
                </a:lnTo>
                <a:lnTo>
                  <a:pt x="27287" y="20215"/>
                </a:lnTo>
                <a:lnTo>
                  <a:pt x="27287" y="6905"/>
                </a:lnTo>
                <a:lnTo>
                  <a:pt x="26053" y="6905"/>
                </a:lnTo>
                <a:lnTo>
                  <a:pt x="26053" y="6004"/>
                </a:lnTo>
                <a:lnTo>
                  <a:pt x="20882" y="6004"/>
                </a:lnTo>
                <a:lnTo>
                  <a:pt x="20882" y="6905"/>
                </a:lnTo>
                <a:lnTo>
                  <a:pt x="18447" y="6905"/>
                </a:lnTo>
                <a:lnTo>
                  <a:pt x="18447" y="901"/>
                </a:lnTo>
                <a:lnTo>
                  <a:pt x="17447" y="901"/>
                </a:lnTo>
                <a:lnTo>
                  <a:pt x="17447" y="0"/>
                </a:lnTo>
                <a:lnTo>
                  <a:pt x="12643" y="0"/>
                </a:lnTo>
                <a:lnTo>
                  <a:pt x="12643" y="901"/>
                </a:lnTo>
                <a:lnTo>
                  <a:pt x="11643" y="901"/>
                </a:lnTo>
                <a:lnTo>
                  <a:pt x="11643" y="6905"/>
                </a:lnTo>
                <a:lnTo>
                  <a:pt x="10375" y="6905"/>
                </a:lnTo>
                <a:lnTo>
                  <a:pt x="10375" y="901"/>
                </a:lnTo>
                <a:lnTo>
                  <a:pt x="9441" y="901"/>
                </a:lnTo>
                <a:lnTo>
                  <a:pt x="94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04;p41">
            <a:extLst>
              <a:ext uri="{FF2B5EF4-FFF2-40B4-BE49-F238E27FC236}">
                <a16:creationId xmlns:a16="http://schemas.microsoft.com/office/drawing/2014/main" id="{BBCF0FFE-6AF6-493D-94B7-F8AA623E8C82}"/>
              </a:ext>
            </a:extLst>
          </p:cNvPr>
          <p:cNvSpPr/>
          <p:nvPr/>
        </p:nvSpPr>
        <p:spPr>
          <a:xfrm>
            <a:off x="5492120" y="4145483"/>
            <a:ext cx="933164" cy="585849"/>
          </a:xfrm>
          <a:custGeom>
            <a:avLst/>
            <a:gdLst/>
            <a:ahLst/>
            <a:cxnLst/>
            <a:rect l="l" t="t" r="r" b="b"/>
            <a:pathLst>
              <a:path w="44633" h="28021" extrusionOk="0">
                <a:moveTo>
                  <a:pt x="21650" y="0"/>
                </a:moveTo>
                <a:lnTo>
                  <a:pt x="1" y="7406"/>
                </a:lnTo>
                <a:lnTo>
                  <a:pt x="1" y="28021"/>
                </a:lnTo>
                <a:lnTo>
                  <a:pt x="43265" y="15512"/>
                </a:lnTo>
                <a:lnTo>
                  <a:pt x="44633" y="7906"/>
                </a:lnTo>
                <a:lnTo>
                  <a:pt x="2165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05;p41">
            <a:extLst>
              <a:ext uri="{FF2B5EF4-FFF2-40B4-BE49-F238E27FC236}">
                <a16:creationId xmlns:a16="http://schemas.microsoft.com/office/drawing/2014/main" id="{C794EBB7-EFF4-4440-824A-47723914CA6C}"/>
              </a:ext>
            </a:extLst>
          </p:cNvPr>
          <p:cNvSpPr/>
          <p:nvPr/>
        </p:nvSpPr>
        <p:spPr>
          <a:xfrm>
            <a:off x="7924260" y="4167103"/>
            <a:ext cx="569813" cy="463812"/>
          </a:xfrm>
          <a:custGeom>
            <a:avLst/>
            <a:gdLst/>
            <a:ahLst/>
            <a:cxnLst/>
            <a:rect l="l" t="t" r="r" b="b"/>
            <a:pathLst>
              <a:path w="27254" h="22184" extrusionOk="0">
                <a:moveTo>
                  <a:pt x="1" y="1"/>
                </a:moveTo>
                <a:lnTo>
                  <a:pt x="234" y="22183"/>
                </a:lnTo>
                <a:lnTo>
                  <a:pt x="27253" y="22183"/>
                </a:lnTo>
                <a:lnTo>
                  <a:pt x="27253" y="9307"/>
                </a:lnTo>
                <a:lnTo>
                  <a:pt x="17980" y="1"/>
                </a:lnTo>
                <a:lnTo>
                  <a:pt x="18080" y="9040"/>
                </a:lnTo>
                <a:lnTo>
                  <a:pt x="9007" y="1"/>
                </a:lnTo>
                <a:lnTo>
                  <a:pt x="9107" y="9107"/>
                </a:lnTo>
                <a:lnTo>
                  <a:pt x="9107" y="9107"/>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06;p41">
            <a:extLst>
              <a:ext uri="{FF2B5EF4-FFF2-40B4-BE49-F238E27FC236}">
                <a16:creationId xmlns:a16="http://schemas.microsoft.com/office/drawing/2014/main" id="{6D3128DC-48A5-4DF7-B44A-88891BA3B310}"/>
              </a:ext>
            </a:extLst>
          </p:cNvPr>
          <p:cNvSpPr/>
          <p:nvPr/>
        </p:nvSpPr>
        <p:spPr>
          <a:xfrm>
            <a:off x="6581473" y="3827626"/>
            <a:ext cx="972220" cy="822982"/>
          </a:xfrm>
          <a:custGeom>
            <a:avLst/>
            <a:gdLst/>
            <a:ahLst/>
            <a:cxnLst/>
            <a:rect l="l" t="t" r="r" b="b"/>
            <a:pathLst>
              <a:path w="46501" h="39363" extrusionOk="0">
                <a:moveTo>
                  <a:pt x="18013" y="1"/>
                </a:moveTo>
                <a:lnTo>
                  <a:pt x="18013" y="16146"/>
                </a:lnTo>
                <a:lnTo>
                  <a:pt x="15678" y="16146"/>
                </a:lnTo>
                <a:lnTo>
                  <a:pt x="15678" y="23585"/>
                </a:lnTo>
                <a:lnTo>
                  <a:pt x="1" y="23585"/>
                </a:lnTo>
                <a:lnTo>
                  <a:pt x="1" y="34926"/>
                </a:lnTo>
                <a:lnTo>
                  <a:pt x="46500" y="39362"/>
                </a:lnTo>
                <a:lnTo>
                  <a:pt x="46500" y="29656"/>
                </a:lnTo>
                <a:lnTo>
                  <a:pt x="31356" y="29656"/>
                </a:lnTo>
                <a:lnTo>
                  <a:pt x="31356" y="16146"/>
                </a:lnTo>
                <a:lnTo>
                  <a:pt x="21649" y="16146"/>
                </a:lnTo>
                <a:lnTo>
                  <a:pt x="216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07;p41">
            <a:extLst>
              <a:ext uri="{FF2B5EF4-FFF2-40B4-BE49-F238E27FC236}">
                <a16:creationId xmlns:a16="http://schemas.microsoft.com/office/drawing/2014/main" id="{36A7E5AE-3125-4DC6-9BC2-291C403598D4}"/>
              </a:ext>
            </a:extLst>
          </p:cNvPr>
          <p:cNvSpPr/>
          <p:nvPr/>
        </p:nvSpPr>
        <p:spPr>
          <a:xfrm>
            <a:off x="5663695" y="4086207"/>
            <a:ext cx="182752" cy="209242"/>
          </a:xfrm>
          <a:custGeom>
            <a:avLst/>
            <a:gdLst/>
            <a:ahLst/>
            <a:cxnLst/>
            <a:rect l="l" t="t" r="r" b="b"/>
            <a:pathLst>
              <a:path w="8741" h="10008" extrusionOk="0">
                <a:moveTo>
                  <a:pt x="1302" y="0"/>
                </a:moveTo>
                <a:lnTo>
                  <a:pt x="1" y="10007"/>
                </a:lnTo>
                <a:lnTo>
                  <a:pt x="8740" y="10007"/>
                </a:lnTo>
                <a:lnTo>
                  <a:pt x="74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08;p41">
            <a:extLst>
              <a:ext uri="{FF2B5EF4-FFF2-40B4-BE49-F238E27FC236}">
                <a16:creationId xmlns:a16="http://schemas.microsoft.com/office/drawing/2014/main" id="{BB1183FE-6AA6-4CF3-AE6A-0532F68E4BB7}"/>
              </a:ext>
            </a:extLst>
          </p:cNvPr>
          <p:cNvSpPr/>
          <p:nvPr/>
        </p:nvSpPr>
        <p:spPr>
          <a:xfrm>
            <a:off x="7063536" y="4282690"/>
            <a:ext cx="670943" cy="497975"/>
          </a:xfrm>
          <a:custGeom>
            <a:avLst/>
            <a:gdLst/>
            <a:ahLst/>
            <a:cxnLst/>
            <a:rect l="l" t="t" r="r" b="b"/>
            <a:pathLst>
              <a:path w="32091" h="23818" extrusionOk="0">
                <a:moveTo>
                  <a:pt x="5405" y="0"/>
                </a:moveTo>
                <a:lnTo>
                  <a:pt x="5405" y="1101"/>
                </a:lnTo>
                <a:lnTo>
                  <a:pt x="4204" y="1101"/>
                </a:lnTo>
                <a:lnTo>
                  <a:pt x="4204" y="8140"/>
                </a:lnTo>
                <a:lnTo>
                  <a:pt x="1" y="8140"/>
                </a:lnTo>
                <a:lnTo>
                  <a:pt x="1" y="23817"/>
                </a:lnTo>
                <a:lnTo>
                  <a:pt x="32090" y="23817"/>
                </a:lnTo>
                <a:lnTo>
                  <a:pt x="32090" y="8140"/>
                </a:lnTo>
                <a:lnTo>
                  <a:pt x="30656" y="8140"/>
                </a:lnTo>
                <a:lnTo>
                  <a:pt x="30656" y="7039"/>
                </a:lnTo>
                <a:lnTo>
                  <a:pt x="24585" y="7039"/>
                </a:lnTo>
                <a:lnTo>
                  <a:pt x="24585" y="8140"/>
                </a:lnTo>
                <a:lnTo>
                  <a:pt x="21650" y="8140"/>
                </a:lnTo>
                <a:lnTo>
                  <a:pt x="21650" y="1101"/>
                </a:lnTo>
                <a:lnTo>
                  <a:pt x="20482" y="1101"/>
                </a:lnTo>
                <a:lnTo>
                  <a:pt x="20482" y="0"/>
                </a:lnTo>
                <a:lnTo>
                  <a:pt x="14811" y="0"/>
                </a:lnTo>
                <a:lnTo>
                  <a:pt x="14811" y="1101"/>
                </a:lnTo>
                <a:lnTo>
                  <a:pt x="13677" y="1101"/>
                </a:lnTo>
                <a:lnTo>
                  <a:pt x="13677" y="8140"/>
                </a:lnTo>
                <a:lnTo>
                  <a:pt x="12176" y="8140"/>
                </a:lnTo>
                <a:lnTo>
                  <a:pt x="12176" y="1101"/>
                </a:lnTo>
                <a:lnTo>
                  <a:pt x="11075" y="1101"/>
                </a:lnTo>
                <a:lnTo>
                  <a:pt x="11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2" name="Google Shape;1109;p41">
            <a:extLst>
              <a:ext uri="{FF2B5EF4-FFF2-40B4-BE49-F238E27FC236}">
                <a16:creationId xmlns:a16="http://schemas.microsoft.com/office/drawing/2014/main" id="{1977CF91-4031-4A5C-9437-D0D9E5550651}"/>
              </a:ext>
            </a:extLst>
          </p:cNvPr>
          <p:cNvSpPr/>
          <p:nvPr/>
        </p:nvSpPr>
        <p:spPr>
          <a:xfrm>
            <a:off x="7780293" y="4388006"/>
            <a:ext cx="791600" cy="392664"/>
          </a:xfrm>
          <a:custGeom>
            <a:avLst/>
            <a:gdLst/>
            <a:ahLst/>
            <a:cxnLst/>
            <a:rect l="l" t="t" r="r" b="b"/>
            <a:pathLst>
              <a:path w="37862" h="18781" extrusionOk="0">
                <a:moveTo>
                  <a:pt x="18914" y="0"/>
                </a:moveTo>
                <a:lnTo>
                  <a:pt x="1" y="6505"/>
                </a:lnTo>
                <a:lnTo>
                  <a:pt x="1" y="18780"/>
                </a:lnTo>
                <a:lnTo>
                  <a:pt x="37861" y="18780"/>
                </a:lnTo>
                <a:lnTo>
                  <a:pt x="37861" y="6505"/>
                </a:lnTo>
                <a:lnTo>
                  <a:pt x="18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10;p41">
            <a:extLst>
              <a:ext uri="{FF2B5EF4-FFF2-40B4-BE49-F238E27FC236}">
                <a16:creationId xmlns:a16="http://schemas.microsoft.com/office/drawing/2014/main" id="{77E11C2F-5132-4B58-86E7-BA4A046359D2}"/>
              </a:ext>
            </a:extLst>
          </p:cNvPr>
          <p:cNvSpPr/>
          <p:nvPr/>
        </p:nvSpPr>
        <p:spPr>
          <a:xfrm>
            <a:off x="5700934" y="4316165"/>
            <a:ext cx="569792" cy="464502"/>
          </a:xfrm>
          <a:custGeom>
            <a:avLst/>
            <a:gdLst/>
            <a:ahLst/>
            <a:cxnLst/>
            <a:rect l="l" t="t" r="r" b="b"/>
            <a:pathLst>
              <a:path w="27253" h="22217" extrusionOk="0">
                <a:moveTo>
                  <a:pt x="9007" y="1"/>
                </a:moveTo>
                <a:lnTo>
                  <a:pt x="9073" y="9074"/>
                </a:lnTo>
                <a:lnTo>
                  <a:pt x="0" y="1"/>
                </a:lnTo>
                <a:lnTo>
                  <a:pt x="0" y="1"/>
                </a:lnTo>
                <a:lnTo>
                  <a:pt x="234" y="22216"/>
                </a:lnTo>
                <a:lnTo>
                  <a:pt x="27253" y="22216"/>
                </a:lnTo>
                <a:lnTo>
                  <a:pt x="27253" y="9274"/>
                </a:lnTo>
                <a:lnTo>
                  <a:pt x="17980" y="1"/>
                </a:lnTo>
                <a:lnTo>
                  <a:pt x="18046" y="9040"/>
                </a:lnTo>
                <a:lnTo>
                  <a:pt x="90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4" name="Google Shape;1111;p41">
            <a:extLst>
              <a:ext uri="{FF2B5EF4-FFF2-40B4-BE49-F238E27FC236}">
                <a16:creationId xmlns:a16="http://schemas.microsoft.com/office/drawing/2014/main" id="{36AC0FD8-9418-42A5-8685-738C30112850}"/>
              </a:ext>
            </a:extLst>
          </p:cNvPr>
          <p:cNvSpPr/>
          <p:nvPr/>
        </p:nvSpPr>
        <p:spPr>
          <a:xfrm>
            <a:off x="4689914" y="3927684"/>
            <a:ext cx="971530" cy="852963"/>
          </a:xfrm>
          <a:custGeom>
            <a:avLst/>
            <a:gdLst/>
            <a:ahLst/>
            <a:cxnLst/>
            <a:rect l="l" t="t" r="r" b="b"/>
            <a:pathLst>
              <a:path w="46468" h="40797" extrusionOk="0">
                <a:moveTo>
                  <a:pt x="18014" y="1"/>
                </a:moveTo>
                <a:lnTo>
                  <a:pt x="18014" y="16145"/>
                </a:lnTo>
                <a:lnTo>
                  <a:pt x="15679" y="16145"/>
                </a:lnTo>
                <a:lnTo>
                  <a:pt x="15679" y="23617"/>
                </a:lnTo>
                <a:lnTo>
                  <a:pt x="1" y="23617"/>
                </a:lnTo>
                <a:lnTo>
                  <a:pt x="1" y="40796"/>
                </a:lnTo>
                <a:lnTo>
                  <a:pt x="46467" y="40796"/>
                </a:lnTo>
                <a:lnTo>
                  <a:pt x="46467" y="29655"/>
                </a:lnTo>
                <a:lnTo>
                  <a:pt x="31356" y="29655"/>
                </a:lnTo>
                <a:lnTo>
                  <a:pt x="31356" y="16145"/>
                </a:lnTo>
                <a:lnTo>
                  <a:pt x="21649" y="16145"/>
                </a:lnTo>
                <a:lnTo>
                  <a:pt x="216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5" name="Google Shape;1112;p41">
            <a:extLst>
              <a:ext uri="{FF2B5EF4-FFF2-40B4-BE49-F238E27FC236}">
                <a16:creationId xmlns:a16="http://schemas.microsoft.com/office/drawing/2014/main" id="{D97825D0-7916-419B-85EF-80E9F9BD9E14}"/>
              </a:ext>
            </a:extLst>
          </p:cNvPr>
          <p:cNvSpPr/>
          <p:nvPr/>
        </p:nvSpPr>
        <p:spPr>
          <a:xfrm>
            <a:off x="6206409" y="1251914"/>
            <a:ext cx="868999" cy="2895542"/>
          </a:xfrm>
          <a:custGeom>
            <a:avLst/>
            <a:gdLst/>
            <a:ahLst/>
            <a:cxnLst/>
            <a:rect l="l" t="t" r="r" b="b"/>
            <a:pathLst>
              <a:path w="41564" h="138493" extrusionOk="0">
                <a:moveTo>
                  <a:pt x="31818" y="0"/>
                </a:moveTo>
                <a:cubicBezTo>
                  <a:pt x="31709" y="0"/>
                  <a:pt x="31599" y="2"/>
                  <a:pt x="31490" y="6"/>
                </a:cubicBezTo>
                <a:cubicBezTo>
                  <a:pt x="27954" y="140"/>
                  <a:pt x="24551" y="2508"/>
                  <a:pt x="23217" y="5777"/>
                </a:cubicBezTo>
                <a:cubicBezTo>
                  <a:pt x="22683" y="7111"/>
                  <a:pt x="22450" y="8512"/>
                  <a:pt x="22183" y="9980"/>
                </a:cubicBezTo>
                <a:cubicBezTo>
                  <a:pt x="20815" y="18119"/>
                  <a:pt x="18881" y="26125"/>
                  <a:pt x="16479" y="33997"/>
                </a:cubicBezTo>
                <a:cubicBezTo>
                  <a:pt x="16012" y="35532"/>
                  <a:pt x="15511" y="37066"/>
                  <a:pt x="14444" y="38300"/>
                </a:cubicBezTo>
                <a:cubicBezTo>
                  <a:pt x="13310" y="39535"/>
                  <a:pt x="11675" y="40202"/>
                  <a:pt x="10208" y="41102"/>
                </a:cubicBezTo>
                <a:cubicBezTo>
                  <a:pt x="8707" y="42070"/>
                  <a:pt x="7439" y="43337"/>
                  <a:pt x="6472" y="44805"/>
                </a:cubicBezTo>
                <a:cubicBezTo>
                  <a:pt x="6338" y="44872"/>
                  <a:pt x="6171" y="45005"/>
                  <a:pt x="6038" y="45072"/>
                </a:cubicBezTo>
                <a:cubicBezTo>
                  <a:pt x="3003" y="47374"/>
                  <a:pt x="768" y="50776"/>
                  <a:pt x="367" y="54579"/>
                </a:cubicBezTo>
                <a:cubicBezTo>
                  <a:pt x="0" y="58215"/>
                  <a:pt x="1268" y="61851"/>
                  <a:pt x="2969" y="65086"/>
                </a:cubicBezTo>
                <a:cubicBezTo>
                  <a:pt x="5137" y="69256"/>
                  <a:pt x="7372" y="73559"/>
                  <a:pt x="9174" y="77996"/>
                </a:cubicBezTo>
                <a:cubicBezTo>
                  <a:pt x="11008" y="82399"/>
                  <a:pt x="13043" y="87269"/>
                  <a:pt x="11942" y="92172"/>
                </a:cubicBezTo>
                <a:cubicBezTo>
                  <a:pt x="11175" y="95508"/>
                  <a:pt x="8940" y="98410"/>
                  <a:pt x="8640" y="101779"/>
                </a:cubicBezTo>
                <a:cubicBezTo>
                  <a:pt x="8273" y="106216"/>
                  <a:pt x="11275" y="110252"/>
                  <a:pt x="11475" y="114655"/>
                </a:cubicBezTo>
                <a:cubicBezTo>
                  <a:pt x="11609" y="117591"/>
                  <a:pt x="10508" y="120393"/>
                  <a:pt x="9674" y="123161"/>
                </a:cubicBezTo>
                <a:cubicBezTo>
                  <a:pt x="9040" y="125229"/>
                  <a:pt x="8673" y="127398"/>
                  <a:pt x="8973" y="129566"/>
                </a:cubicBezTo>
                <a:cubicBezTo>
                  <a:pt x="9307" y="132201"/>
                  <a:pt x="10775" y="134503"/>
                  <a:pt x="10808" y="137205"/>
                </a:cubicBezTo>
                <a:cubicBezTo>
                  <a:pt x="10808" y="137538"/>
                  <a:pt x="10808" y="137872"/>
                  <a:pt x="10975" y="138139"/>
                </a:cubicBezTo>
                <a:cubicBezTo>
                  <a:pt x="11091" y="138348"/>
                  <a:pt x="11322" y="138493"/>
                  <a:pt x="11541" y="138493"/>
                </a:cubicBezTo>
                <a:cubicBezTo>
                  <a:pt x="11636" y="138493"/>
                  <a:pt x="11728" y="138466"/>
                  <a:pt x="11809" y="138405"/>
                </a:cubicBezTo>
                <a:cubicBezTo>
                  <a:pt x="12009" y="138239"/>
                  <a:pt x="12042" y="137938"/>
                  <a:pt x="12042" y="137705"/>
                </a:cubicBezTo>
                <a:cubicBezTo>
                  <a:pt x="12042" y="136404"/>
                  <a:pt x="11775" y="134870"/>
                  <a:pt x="12109" y="133569"/>
                </a:cubicBezTo>
                <a:cubicBezTo>
                  <a:pt x="12142" y="133435"/>
                  <a:pt x="12176" y="133302"/>
                  <a:pt x="12276" y="133202"/>
                </a:cubicBezTo>
                <a:cubicBezTo>
                  <a:pt x="12421" y="133038"/>
                  <a:pt x="12574" y="132971"/>
                  <a:pt x="12725" y="132971"/>
                </a:cubicBezTo>
                <a:cubicBezTo>
                  <a:pt x="13096" y="132971"/>
                  <a:pt x="13454" y="133370"/>
                  <a:pt x="13643" y="133702"/>
                </a:cubicBezTo>
                <a:cubicBezTo>
                  <a:pt x="14010" y="134436"/>
                  <a:pt x="13543" y="135303"/>
                  <a:pt x="13443" y="136070"/>
                </a:cubicBezTo>
                <a:cubicBezTo>
                  <a:pt x="13310" y="136704"/>
                  <a:pt x="13277" y="137638"/>
                  <a:pt x="13810" y="138139"/>
                </a:cubicBezTo>
                <a:cubicBezTo>
                  <a:pt x="13907" y="138226"/>
                  <a:pt x="13997" y="138265"/>
                  <a:pt x="14080" y="138265"/>
                </a:cubicBezTo>
                <a:cubicBezTo>
                  <a:pt x="14629" y="138265"/>
                  <a:pt x="14895" y="136585"/>
                  <a:pt x="15011" y="136237"/>
                </a:cubicBezTo>
                <a:cubicBezTo>
                  <a:pt x="15345" y="135070"/>
                  <a:pt x="15712" y="133936"/>
                  <a:pt x="15812" y="132735"/>
                </a:cubicBezTo>
                <a:cubicBezTo>
                  <a:pt x="15845" y="131901"/>
                  <a:pt x="15945" y="131067"/>
                  <a:pt x="15978" y="130233"/>
                </a:cubicBezTo>
                <a:cubicBezTo>
                  <a:pt x="16012" y="129799"/>
                  <a:pt x="16012" y="129366"/>
                  <a:pt x="16045" y="128965"/>
                </a:cubicBezTo>
                <a:cubicBezTo>
                  <a:pt x="16145" y="128632"/>
                  <a:pt x="16312" y="128365"/>
                  <a:pt x="16379" y="128065"/>
                </a:cubicBezTo>
                <a:cubicBezTo>
                  <a:pt x="17146" y="126430"/>
                  <a:pt x="19014" y="125530"/>
                  <a:pt x="19781" y="123895"/>
                </a:cubicBezTo>
                <a:cubicBezTo>
                  <a:pt x="20715" y="121860"/>
                  <a:pt x="19648" y="119292"/>
                  <a:pt x="20515" y="117224"/>
                </a:cubicBezTo>
                <a:cubicBezTo>
                  <a:pt x="21482" y="114922"/>
                  <a:pt x="24518" y="113754"/>
                  <a:pt x="24952" y="111286"/>
                </a:cubicBezTo>
                <a:cubicBezTo>
                  <a:pt x="25152" y="110018"/>
                  <a:pt x="24551" y="108751"/>
                  <a:pt x="24318" y="107450"/>
                </a:cubicBezTo>
                <a:cubicBezTo>
                  <a:pt x="23884" y="105215"/>
                  <a:pt x="24685" y="102780"/>
                  <a:pt x="26353" y="101212"/>
                </a:cubicBezTo>
                <a:cubicBezTo>
                  <a:pt x="27353" y="100278"/>
                  <a:pt x="28621" y="99611"/>
                  <a:pt x="29521" y="98610"/>
                </a:cubicBezTo>
                <a:cubicBezTo>
                  <a:pt x="31690" y="96209"/>
                  <a:pt x="31289" y="92739"/>
                  <a:pt x="31223" y="89771"/>
                </a:cubicBezTo>
                <a:cubicBezTo>
                  <a:pt x="31156" y="81164"/>
                  <a:pt x="31823" y="72992"/>
                  <a:pt x="35226" y="64920"/>
                </a:cubicBezTo>
                <a:cubicBezTo>
                  <a:pt x="37727" y="59015"/>
                  <a:pt x="36627" y="52077"/>
                  <a:pt x="36460" y="45873"/>
                </a:cubicBezTo>
                <a:cubicBezTo>
                  <a:pt x="36293" y="39468"/>
                  <a:pt x="36960" y="32997"/>
                  <a:pt x="38361" y="26692"/>
                </a:cubicBezTo>
                <a:cubicBezTo>
                  <a:pt x="39362" y="22356"/>
                  <a:pt x="40696" y="18053"/>
                  <a:pt x="41230" y="13649"/>
                </a:cubicBezTo>
                <a:cubicBezTo>
                  <a:pt x="41563" y="10681"/>
                  <a:pt x="41497" y="7645"/>
                  <a:pt x="40196" y="5077"/>
                </a:cubicBezTo>
                <a:cubicBezTo>
                  <a:pt x="38612" y="2006"/>
                  <a:pt x="35243" y="0"/>
                  <a:pt x="318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13;p41">
            <a:extLst>
              <a:ext uri="{FF2B5EF4-FFF2-40B4-BE49-F238E27FC236}">
                <a16:creationId xmlns:a16="http://schemas.microsoft.com/office/drawing/2014/main" id="{C17D9DB4-B9B3-4C41-A13C-A4D0A799C484}"/>
              </a:ext>
            </a:extLst>
          </p:cNvPr>
          <p:cNvSpPr/>
          <p:nvPr/>
        </p:nvSpPr>
        <p:spPr>
          <a:xfrm>
            <a:off x="6325609" y="4101350"/>
            <a:ext cx="703726" cy="679306"/>
          </a:xfrm>
          <a:custGeom>
            <a:avLst/>
            <a:gdLst/>
            <a:ahLst/>
            <a:cxnLst/>
            <a:rect l="l" t="t" r="r" b="b"/>
            <a:pathLst>
              <a:path w="33659" h="32491" extrusionOk="0">
                <a:moveTo>
                  <a:pt x="5104" y="1"/>
                </a:moveTo>
                <a:lnTo>
                  <a:pt x="5104" y="15278"/>
                </a:lnTo>
                <a:lnTo>
                  <a:pt x="1" y="15278"/>
                </a:lnTo>
                <a:lnTo>
                  <a:pt x="1" y="32490"/>
                </a:lnTo>
                <a:lnTo>
                  <a:pt x="29021" y="32490"/>
                </a:lnTo>
                <a:lnTo>
                  <a:pt x="29021" y="28688"/>
                </a:lnTo>
                <a:lnTo>
                  <a:pt x="29655" y="28688"/>
                </a:lnTo>
                <a:cubicBezTo>
                  <a:pt x="30823" y="28688"/>
                  <a:pt x="31757" y="29622"/>
                  <a:pt x="31757" y="30789"/>
                </a:cubicBezTo>
                <a:lnTo>
                  <a:pt x="31757" y="32490"/>
                </a:lnTo>
                <a:lnTo>
                  <a:pt x="33658" y="32490"/>
                </a:lnTo>
                <a:lnTo>
                  <a:pt x="33658" y="30789"/>
                </a:lnTo>
                <a:cubicBezTo>
                  <a:pt x="33658" y="28554"/>
                  <a:pt x="31857" y="26786"/>
                  <a:pt x="29655" y="26786"/>
                </a:cubicBezTo>
                <a:lnTo>
                  <a:pt x="29021" y="26786"/>
                </a:lnTo>
                <a:lnTo>
                  <a:pt x="29021" y="15278"/>
                </a:lnTo>
                <a:lnTo>
                  <a:pt x="9341" y="15278"/>
                </a:lnTo>
                <a:lnTo>
                  <a:pt x="9341" y="1"/>
                </a:lnTo>
                <a:lnTo>
                  <a:pt x="7740" y="1"/>
                </a:lnTo>
                <a:lnTo>
                  <a:pt x="7740" y="15278"/>
                </a:lnTo>
                <a:lnTo>
                  <a:pt x="6739" y="15278"/>
                </a:lnTo>
                <a:lnTo>
                  <a:pt x="6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Tree>
    <p:extLst>
      <p:ext uri="{BB962C8B-B14F-4D97-AF65-F5344CB8AC3E}">
        <p14:creationId xmlns:p14="http://schemas.microsoft.com/office/powerpoint/2010/main" val="8143919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375C060-6E0F-4B3B-920C-04B3CD317A46}"/>
              </a:ext>
            </a:extLst>
          </p:cNvPr>
          <p:cNvSpPr>
            <a:spLocks noGrp="1"/>
          </p:cNvSpPr>
          <p:nvPr>
            <p:ph type="body" idx="1"/>
          </p:nvPr>
        </p:nvSpPr>
        <p:spPr/>
        <p:txBody>
          <a:bodyPr/>
          <a:lstStyle/>
          <a:p>
            <a:pPr algn="l"/>
            <a:r>
              <a:rPr lang="en-IN" dirty="0"/>
              <a:t>Random forest found the have the least error after the hyper parameter tuning.</a:t>
            </a:r>
          </a:p>
          <a:p>
            <a:pPr algn="l"/>
            <a:r>
              <a:rPr lang="en-IN" dirty="0"/>
              <a:t>ANN also performed well, estimated that it will work much better in larger datasets.</a:t>
            </a:r>
          </a:p>
        </p:txBody>
      </p:sp>
      <p:sp>
        <p:nvSpPr>
          <p:cNvPr id="3" name="Title 2">
            <a:extLst>
              <a:ext uri="{FF2B5EF4-FFF2-40B4-BE49-F238E27FC236}">
                <a16:creationId xmlns:a16="http://schemas.microsoft.com/office/drawing/2014/main" id="{34B81452-B82D-435D-B28C-1B7E9002973D}"/>
              </a:ext>
            </a:extLst>
          </p:cNvPr>
          <p:cNvSpPr>
            <a:spLocks noGrp="1"/>
          </p:cNvSpPr>
          <p:nvPr>
            <p:ph type="title"/>
          </p:nvPr>
        </p:nvSpPr>
        <p:spPr/>
        <p:txBody>
          <a:bodyPr/>
          <a:lstStyle/>
          <a:p>
            <a:r>
              <a:rPr lang="en-IN" dirty="0"/>
              <a:t>Results </a:t>
            </a:r>
            <a:br>
              <a:rPr lang="en-IN" dirty="0"/>
            </a:br>
            <a:endParaRPr lang="en-IN" dirty="0"/>
          </a:p>
        </p:txBody>
      </p:sp>
      <p:graphicFrame>
        <p:nvGraphicFramePr>
          <p:cNvPr id="4" name="Table 3">
            <a:extLst>
              <a:ext uri="{FF2B5EF4-FFF2-40B4-BE49-F238E27FC236}">
                <a16:creationId xmlns:a16="http://schemas.microsoft.com/office/drawing/2014/main" id="{9A9D2EAF-4B5F-4535-A8E5-04C964F7BEA1}"/>
              </a:ext>
            </a:extLst>
          </p:cNvPr>
          <p:cNvGraphicFramePr>
            <a:graphicFrameLocks noGrp="1"/>
          </p:cNvGraphicFramePr>
          <p:nvPr>
            <p:extLst>
              <p:ext uri="{D42A27DB-BD31-4B8C-83A1-F6EECF244321}">
                <p14:modId xmlns:p14="http://schemas.microsoft.com/office/powerpoint/2010/main" val="2735275502"/>
              </p:ext>
            </p:extLst>
          </p:nvPr>
        </p:nvGraphicFramePr>
        <p:xfrm>
          <a:off x="5241269" y="1839119"/>
          <a:ext cx="3611880" cy="1991935"/>
        </p:xfrm>
        <a:graphic>
          <a:graphicData uri="http://schemas.openxmlformats.org/drawingml/2006/table">
            <a:tbl>
              <a:tblPr firstRow="1" firstCol="1" bandRow="1">
                <a:tableStyleId>{652C9E11-73B0-4DEE-AA23-6F95956BCD6F}</a:tableStyleId>
              </a:tblPr>
              <a:tblGrid>
                <a:gridCol w="1243330">
                  <a:extLst>
                    <a:ext uri="{9D8B030D-6E8A-4147-A177-3AD203B41FA5}">
                      <a16:colId xmlns:a16="http://schemas.microsoft.com/office/drawing/2014/main" val="1017386115"/>
                    </a:ext>
                  </a:extLst>
                </a:gridCol>
                <a:gridCol w="730250">
                  <a:extLst>
                    <a:ext uri="{9D8B030D-6E8A-4147-A177-3AD203B41FA5}">
                      <a16:colId xmlns:a16="http://schemas.microsoft.com/office/drawing/2014/main" val="2772079078"/>
                    </a:ext>
                  </a:extLst>
                </a:gridCol>
                <a:gridCol w="906780">
                  <a:extLst>
                    <a:ext uri="{9D8B030D-6E8A-4147-A177-3AD203B41FA5}">
                      <a16:colId xmlns:a16="http://schemas.microsoft.com/office/drawing/2014/main" val="2438007120"/>
                    </a:ext>
                  </a:extLst>
                </a:gridCol>
                <a:gridCol w="731520">
                  <a:extLst>
                    <a:ext uri="{9D8B030D-6E8A-4147-A177-3AD203B41FA5}">
                      <a16:colId xmlns:a16="http://schemas.microsoft.com/office/drawing/2014/main" val="2956067949"/>
                    </a:ext>
                  </a:extLst>
                </a:gridCol>
              </a:tblGrid>
              <a:tr h="228600">
                <a:tc>
                  <a:txBody>
                    <a:bodyPr/>
                    <a:lstStyle/>
                    <a:p>
                      <a:pPr marL="0" marR="0" hangingPunct="0">
                        <a:lnSpc>
                          <a:spcPct val="107000"/>
                        </a:lnSpc>
                        <a:spcBef>
                          <a:spcPts val="0"/>
                        </a:spcBef>
                        <a:spcAft>
                          <a:spcPts val="0"/>
                        </a:spcAft>
                      </a:pPr>
                      <a:r>
                        <a:rPr lang="en-US" sz="1100">
                          <a:effectLst/>
                        </a:rPr>
                        <a:t>Algorithms </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tc>
                  <a:txBody>
                    <a:bodyPr/>
                    <a:lstStyle/>
                    <a:p>
                      <a:pPr marL="0" marR="69215" algn="ctr" hangingPunct="0">
                        <a:lnSpc>
                          <a:spcPct val="107000"/>
                        </a:lnSpc>
                        <a:spcBef>
                          <a:spcPts val="0"/>
                        </a:spcBef>
                        <a:spcAft>
                          <a:spcPts val="0"/>
                        </a:spcAft>
                      </a:pPr>
                      <a:r>
                        <a:rPr lang="en-US" sz="1100">
                          <a:effectLst/>
                        </a:rPr>
                        <a:t>MAE </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tc>
                  <a:txBody>
                    <a:bodyPr/>
                    <a:lstStyle/>
                    <a:p>
                      <a:pPr marL="0" marR="68580" algn="ctr" hangingPunct="0">
                        <a:lnSpc>
                          <a:spcPct val="107000"/>
                        </a:lnSpc>
                        <a:spcBef>
                          <a:spcPts val="0"/>
                        </a:spcBef>
                        <a:spcAft>
                          <a:spcPts val="0"/>
                        </a:spcAft>
                      </a:pPr>
                      <a:r>
                        <a:rPr lang="en-US" sz="1100">
                          <a:effectLst/>
                        </a:rPr>
                        <a:t>MSE </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tc>
                  <a:txBody>
                    <a:bodyPr/>
                    <a:lstStyle/>
                    <a:p>
                      <a:pPr marL="0" marR="66675" algn="ctr" hangingPunct="0">
                        <a:lnSpc>
                          <a:spcPct val="107000"/>
                        </a:lnSpc>
                        <a:spcBef>
                          <a:spcPts val="0"/>
                        </a:spcBef>
                        <a:spcAft>
                          <a:spcPts val="0"/>
                        </a:spcAft>
                      </a:pPr>
                      <a:r>
                        <a:rPr lang="en-US" sz="1100">
                          <a:effectLst/>
                        </a:rPr>
                        <a:t>RMSE </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extLst>
                  <a:ext uri="{0D108BD9-81ED-4DB2-BD59-A6C34878D82A}">
                    <a16:rowId xmlns:a16="http://schemas.microsoft.com/office/drawing/2014/main" val="3774408579"/>
                  </a:ext>
                </a:extLst>
              </a:tr>
              <a:tr h="236220">
                <a:tc>
                  <a:txBody>
                    <a:bodyPr/>
                    <a:lstStyle/>
                    <a:p>
                      <a:pPr marL="0" marR="0" hangingPunct="0">
                        <a:lnSpc>
                          <a:spcPct val="107000"/>
                        </a:lnSpc>
                        <a:spcBef>
                          <a:spcPts val="0"/>
                        </a:spcBef>
                        <a:spcAft>
                          <a:spcPts val="0"/>
                        </a:spcAft>
                      </a:pPr>
                      <a:r>
                        <a:rPr lang="en-US" sz="1100" dirty="0">
                          <a:effectLst/>
                        </a:rPr>
                        <a:t>ANN </a:t>
                      </a:r>
                      <a:endParaRPr lang="en-IN" sz="1200"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tc>
                  <a:txBody>
                    <a:bodyPr/>
                    <a:lstStyle/>
                    <a:p>
                      <a:pPr marL="0" marR="68580" algn="r" hangingPunct="0">
                        <a:lnSpc>
                          <a:spcPct val="107000"/>
                        </a:lnSpc>
                        <a:spcBef>
                          <a:spcPts val="0"/>
                        </a:spcBef>
                        <a:spcAft>
                          <a:spcPts val="0"/>
                        </a:spcAft>
                      </a:pPr>
                      <a:r>
                        <a:rPr lang="en-US" sz="1200" dirty="0">
                          <a:effectLst/>
                        </a:rPr>
                        <a:t>18.11 </a:t>
                      </a:r>
                      <a:endParaRPr lang="en-IN" sz="1200"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tc>
                <a:tc>
                  <a:txBody>
                    <a:bodyPr/>
                    <a:lstStyle/>
                    <a:p>
                      <a:pPr marL="0" marR="68580" algn="r" hangingPunct="0">
                        <a:lnSpc>
                          <a:spcPct val="107000"/>
                        </a:lnSpc>
                        <a:spcBef>
                          <a:spcPts val="0"/>
                        </a:spcBef>
                        <a:spcAft>
                          <a:spcPts val="0"/>
                        </a:spcAft>
                      </a:pPr>
                      <a:r>
                        <a:rPr lang="en-US" sz="1200">
                          <a:effectLst/>
                        </a:rPr>
                        <a:t>780.34 </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tc>
                <a:tc>
                  <a:txBody>
                    <a:bodyPr/>
                    <a:lstStyle/>
                    <a:p>
                      <a:pPr marL="0" marR="68580" algn="r" hangingPunct="0">
                        <a:lnSpc>
                          <a:spcPct val="107000"/>
                        </a:lnSpc>
                        <a:spcBef>
                          <a:spcPts val="0"/>
                        </a:spcBef>
                        <a:spcAft>
                          <a:spcPts val="0"/>
                        </a:spcAft>
                      </a:pPr>
                      <a:r>
                        <a:rPr lang="en-US" sz="1200">
                          <a:effectLst/>
                        </a:rPr>
                        <a:t>27.93</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tc>
                <a:extLst>
                  <a:ext uri="{0D108BD9-81ED-4DB2-BD59-A6C34878D82A}">
                    <a16:rowId xmlns:a16="http://schemas.microsoft.com/office/drawing/2014/main" val="4261021307"/>
                  </a:ext>
                </a:extLst>
              </a:tr>
              <a:tr h="237490">
                <a:tc>
                  <a:txBody>
                    <a:bodyPr/>
                    <a:lstStyle/>
                    <a:p>
                      <a:pPr marL="0" marR="0" hangingPunct="0">
                        <a:lnSpc>
                          <a:spcPct val="107000"/>
                        </a:lnSpc>
                        <a:spcBef>
                          <a:spcPts val="0"/>
                        </a:spcBef>
                        <a:spcAft>
                          <a:spcPts val="0"/>
                        </a:spcAft>
                      </a:pPr>
                      <a:r>
                        <a:rPr lang="en-US" sz="1100">
                          <a:effectLst/>
                        </a:rPr>
                        <a:t>Decision Tree </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tc>
                  <a:txBody>
                    <a:bodyPr/>
                    <a:lstStyle/>
                    <a:p>
                      <a:pPr marL="0" marR="68580" algn="r" hangingPunct="0">
                        <a:lnSpc>
                          <a:spcPct val="107000"/>
                        </a:lnSpc>
                        <a:spcBef>
                          <a:spcPts val="0"/>
                        </a:spcBef>
                        <a:spcAft>
                          <a:spcPts val="0"/>
                        </a:spcAft>
                      </a:pPr>
                      <a:r>
                        <a:rPr lang="en-US" sz="1200">
                          <a:effectLst/>
                        </a:rPr>
                        <a:t>19.17 </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tc>
                <a:tc>
                  <a:txBody>
                    <a:bodyPr/>
                    <a:lstStyle/>
                    <a:p>
                      <a:pPr marL="0" marR="68580" algn="r" hangingPunct="0">
                        <a:lnSpc>
                          <a:spcPct val="107000"/>
                        </a:lnSpc>
                        <a:spcBef>
                          <a:spcPts val="0"/>
                        </a:spcBef>
                        <a:spcAft>
                          <a:spcPts val="0"/>
                        </a:spcAft>
                      </a:pPr>
                      <a:r>
                        <a:rPr lang="en-US" sz="1200">
                          <a:effectLst/>
                        </a:rPr>
                        <a:t>770.62                     </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tc>
                  <a:txBody>
                    <a:bodyPr/>
                    <a:lstStyle/>
                    <a:p>
                      <a:pPr marL="0" marR="68580" algn="r" hangingPunct="0">
                        <a:lnSpc>
                          <a:spcPct val="107000"/>
                        </a:lnSpc>
                        <a:spcBef>
                          <a:spcPts val="0"/>
                        </a:spcBef>
                        <a:spcAft>
                          <a:spcPts val="0"/>
                        </a:spcAft>
                      </a:pPr>
                      <a:r>
                        <a:rPr lang="en-US" sz="1200">
                          <a:effectLst/>
                        </a:rPr>
                        <a:t>27.76</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extLst>
                  <a:ext uri="{0D108BD9-81ED-4DB2-BD59-A6C34878D82A}">
                    <a16:rowId xmlns:a16="http://schemas.microsoft.com/office/drawing/2014/main" val="3603897034"/>
                  </a:ext>
                </a:extLst>
              </a:tr>
              <a:tr h="236220">
                <a:tc>
                  <a:txBody>
                    <a:bodyPr/>
                    <a:lstStyle/>
                    <a:p>
                      <a:pPr marL="0" marR="0" hangingPunct="0">
                        <a:lnSpc>
                          <a:spcPct val="107000"/>
                        </a:lnSpc>
                        <a:spcBef>
                          <a:spcPts val="0"/>
                        </a:spcBef>
                        <a:spcAft>
                          <a:spcPts val="0"/>
                        </a:spcAft>
                      </a:pPr>
                      <a:r>
                        <a:rPr lang="en-US" sz="1100">
                          <a:effectLst/>
                        </a:rPr>
                        <a:t>KNN </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tc>
                  <a:txBody>
                    <a:bodyPr/>
                    <a:lstStyle/>
                    <a:p>
                      <a:pPr marL="0" marR="68580" algn="r" hangingPunct="0">
                        <a:lnSpc>
                          <a:spcPct val="107000"/>
                        </a:lnSpc>
                        <a:spcBef>
                          <a:spcPts val="0"/>
                        </a:spcBef>
                        <a:spcAft>
                          <a:spcPts val="0"/>
                        </a:spcAft>
                      </a:pPr>
                      <a:r>
                        <a:rPr lang="en-US" sz="1200">
                          <a:effectLst/>
                        </a:rPr>
                        <a:t>17.06        </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tc>
                  <a:txBody>
                    <a:bodyPr/>
                    <a:lstStyle/>
                    <a:p>
                      <a:pPr marL="0" marR="68580" algn="r" hangingPunct="0">
                        <a:lnSpc>
                          <a:spcPct val="107000"/>
                        </a:lnSpc>
                        <a:spcBef>
                          <a:spcPts val="0"/>
                        </a:spcBef>
                        <a:spcAft>
                          <a:spcPts val="0"/>
                        </a:spcAft>
                      </a:pPr>
                      <a:r>
                        <a:rPr lang="en-US" sz="1200">
                          <a:effectLst/>
                        </a:rPr>
                        <a:t>700.91</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tc>
                  <a:txBody>
                    <a:bodyPr/>
                    <a:lstStyle/>
                    <a:p>
                      <a:pPr marL="0" marR="68580" algn="r" hangingPunct="0">
                        <a:lnSpc>
                          <a:spcPct val="107000"/>
                        </a:lnSpc>
                        <a:spcBef>
                          <a:spcPts val="0"/>
                        </a:spcBef>
                        <a:spcAft>
                          <a:spcPts val="0"/>
                        </a:spcAft>
                      </a:pPr>
                      <a:r>
                        <a:rPr lang="en-US" sz="1200">
                          <a:effectLst/>
                        </a:rPr>
                        <a:t>26.47</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extLst>
                  <a:ext uri="{0D108BD9-81ED-4DB2-BD59-A6C34878D82A}">
                    <a16:rowId xmlns:a16="http://schemas.microsoft.com/office/drawing/2014/main" val="3670926352"/>
                  </a:ext>
                </a:extLst>
              </a:tr>
              <a:tr h="237490">
                <a:tc>
                  <a:txBody>
                    <a:bodyPr/>
                    <a:lstStyle/>
                    <a:p>
                      <a:pPr marL="0" marR="0" hangingPunct="0">
                        <a:lnSpc>
                          <a:spcPct val="107000"/>
                        </a:lnSpc>
                        <a:spcBef>
                          <a:spcPts val="0"/>
                        </a:spcBef>
                        <a:spcAft>
                          <a:spcPts val="0"/>
                        </a:spcAft>
                      </a:pPr>
                      <a:r>
                        <a:rPr lang="en-US" sz="1100">
                          <a:effectLst/>
                        </a:rPr>
                        <a:t>Lasso Regression </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tc>
                  <a:txBody>
                    <a:bodyPr/>
                    <a:lstStyle/>
                    <a:p>
                      <a:pPr marL="0" marR="68580" algn="r" hangingPunct="0">
                        <a:lnSpc>
                          <a:spcPct val="107000"/>
                        </a:lnSpc>
                        <a:spcBef>
                          <a:spcPts val="0"/>
                        </a:spcBef>
                        <a:spcAft>
                          <a:spcPts val="0"/>
                        </a:spcAft>
                      </a:pPr>
                      <a:r>
                        <a:rPr lang="en-US" sz="1200">
                          <a:effectLst/>
                        </a:rPr>
                        <a:t>18.49</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tc>
                  <a:txBody>
                    <a:bodyPr/>
                    <a:lstStyle/>
                    <a:p>
                      <a:pPr marL="0" marR="68580" algn="r" hangingPunct="0">
                        <a:lnSpc>
                          <a:spcPct val="107000"/>
                        </a:lnSpc>
                        <a:spcBef>
                          <a:spcPts val="0"/>
                        </a:spcBef>
                        <a:spcAft>
                          <a:spcPts val="0"/>
                        </a:spcAft>
                      </a:pPr>
                      <a:r>
                        <a:rPr lang="en-US" sz="1200">
                          <a:effectLst/>
                        </a:rPr>
                        <a:t>749.97 </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tc>
                  <a:txBody>
                    <a:bodyPr/>
                    <a:lstStyle/>
                    <a:p>
                      <a:pPr marL="0" marR="68580" algn="r" hangingPunct="0">
                        <a:lnSpc>
                          <a:spcPct val="107000"/>
                        </a:lnSpc>
                        <a:spcBef>
                          <a:spcPts val="0"/>
                        </a:spcBef>
                        <a:spcAft>
                          <a:spcPts val="0"/>
                        </a:spcAft>
                      </a:pPr>
                      <a:r>
                        <a:rPr lang="en-US" sz="1200">
                          <a:effectLst/>
                        </a:rPr>
                        <a:t>27.39</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extLst>
                  <a:ext uri="{0D108BD9-81ED-4DB2-BD59-A6C34878D82A}">
                    <a16:rowId xmlns:a16="http://schemas.microsoft.com/office/drawing/2014/main" val="1009136483"/>
                  </a:ext>
                </a:extLst>
              </a:tr>
              <a:tr h="236220">
                <a:tc>
                  <a:txBody>
                    <a:bodyPr/>
                    <a:lstStyle/>
                    <a:p>
                      <a:pPr marL="0" marR="0" hangingPunct="0">
                        <a:lnSpc>
                          <a:spcPct val="107000"/>
                        </a:lnSpc>
                        <a:spcBef>
                          <a:spcPts val="0"/>
                        </a:spcBef>
                        <a:spcAft>
                          <a:spcPts val="0"/>
                        </a:spcAft>
                      </a:pPr>
                      <a:r>
                        <a:rPr lang="en-US" sz="1100">
                          <a:effectLst/>
                        </a:rPr>
                        <a:t>Linear Regression </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tc>
                  <a:txBody>
                    <a:bodyPr/>
                    <a:lstStyle/>
                    <a:p>
                      <a:pPr marL="0" marR="68580" algn="r" hangingPunct="0">
                        <a:lnSpc>
                          <a:spcPct val="107000"/>
                        </a:lnSpc>
                        <a:spcBef>
                          <a:spcPts val="0"/>
                        </a:spcBef>
                        <a:spcAft>
                          <a:spcPts val="0"/>
                        </a:spcAft>
                      </a:pPr>
                      <a:r>
                        <a:rPr lang="en-US" sz="1200">
                          <a:effectLst/>
                        </a:rPr>
                        <a:t>18.64 </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tc>
                  <a:txBody>
                    <a:bodyPr/>
                    <a:lstStyle/>
                    <a:p>
                      <a:pPr marL="0" marR="68580" algn="r" hangingPunct="0">
                        <a:lnSpc>
                          <a:spcPct val="107000"/>
                        </a:lnSpc>
                        <a:spcBef>
                          <a:spcPts val="0"/>
                        </a:spcBef>
                        <a:spcAft>
                          <a:spcPts val="0"/>
                        </a:spcAft>
                      </a:pPr>
                      <a:r>
                        <a:rPr lang="en-US" sz="1200">
                          <a:effectLst/>
                        </a:rPr>
                        <a:t>754.22 </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tc>
                  <a:txBody>
                    <a:bodyPr/>
                    <a:lstStyle/>
                    <a:p>
                      <a:pPr marL="0" marR="68580" algn="r" hangingPunct="0">
                        <a:lnSpc>
                          <a:spcPct val="107000"/>
                        </a:lnSpc>
                        <a:spcBef>
                          <a:spcPts val="0"/>
                        </a:spcBef>
                        <a:spcAft>
                          <a:spcPts val="0"/>
                        </a:spcAft>
                      </a:pPr>
                      <a:r>
                        <a:rPr lang="en-US" sz="1200">
                          <a:effectLst/>
                        </a:rPr>
                        <a:t>27.46</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extLst>
                  <a:ext uri="{0D108BD9-81ED-4DB2-BD59-A6C34878D82A}">
                    <a16:rowId xmlns:a16="http://schemas.microsoft.com/office/drawing/2014/main" val="3358695369"/>
                  </a:ext>
                </a:extLst>
              </a:tr>
              <a:tr h="236220">
                <a:tc>
                  <a:txBody>
                    <a:bodyPr/>
                    <a:lstStyle/>
                    <a:p>
                      <a:pPr marL="0" marR="0" hangingPunct="0">
                        <a:lnSpc>
                          <a:spcPct val="107000"/>
                        </a:lnSpc>
                        <a:spcBef>
                          <a:spcPts val="0"/>
                        </a:spcBef>
                        <a:spcAft>
                          <a:spcPts val="0"/>
                        </a:spcAft>
                      </a:pPr>
                      <a:r>
                        <a:rPr lang="en-US" sz="1100">
                          <a:effectLst/>
                        </a:rPr>
                        <a:t>Random Forest </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tc>
                  <a:txBody>
                    <a:bodyPr/>
                    <a:lstStyle/>
                    <a:p>
                      <a:pPr marL="0" marR="68580" algn="r" hangingPunct="0">
                        <a:lnSpc>
                          <a:spcPct val="107000"/>
                        </a:lnSpc>
                        <a:spcBef>
                          <a:spcPts val="0"/>
                        </a:spcBef>
                        <a:spcAft>
                          <a:spcPts val="0"/>
                        </a:spcAft>
                      </a:pPr>
                      <a:r>
                        <a:rPr lang="en-US" sz="1200">
                          <a:effectLst/>
                          <a:highlight>
                            <a:srgbClr val="FFFF00"/>
                          </a:highlight>
                        </a:rPr>
                        <a:t>16.81 </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tc>
                  <a:txBody>
                    <a:bodyPr/>
                    <a:lstStyle/>
                    <a:p>
                      <a:pPr marL="0" marR="68580" algn="r" hangingPunct="0">
                        <a:lnSpc>
                          <a:spcPct val="107000"/>
                        </a:lnSpc>
                        <a:spcBef>
                          <a:spcPts val="0"/>
                        </a:spcBef>
                        <a:spcAft>
                          <a:spcPts val="0"/>
                        </a:spcAft>
                      </a:pPr>
                      <a:r>
                        <a:rPr lang="en-US" sz="1200">
                          <a:effectLst/>
                          <a:highlight>
                            <a:srgbClr val="FFFF00"/>
                          </a:highlight>
                        </a:rPr>
                        <a:t>663.93 </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tc>
                  <a:txBody>
                    <a:bodyPr/>
                    <a:lstStyle/>
                    <a:p>
                      <a:pPr marL="0" marR="68580" algn="r" hangingPunct="0">
                        <a:lnSpc>
                          <a:spcPct val="107000"/>
                        </a:lnSpc>
                        <a:spcBef>
                          <a:spcPts val="0"/>
                        </a:spcBef>
                        <a:spcAft>
                          <a:spcPts val="0"/>
                        </a:spcAft>
                      </a:pPr>
                      <a:r>
                        <a:rPr lang="en-US" sz="1200">
                          <a:effectLst/>
                          <a:highlight>
                            <a:srgbClr val="FFFF00"/>
                          </a:highlight>
                        </a:rPr>
                        <a:t>25.77</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extLst>
                  <a:ext uri="{0D108BD9-81ED-4DB2-BD59-A6C34878D82A}">
                    <a16:rowId xmlns:a16="http://schemas.microsoft.com/office/drawing/2014/main" val="3736718233"/>
                  </a:ext>
                </a:extLst>
              </a:tr>
              <a:tr h="237490">
                <a:tc>
                  <a:txBody>
                    <a:bodyPr/>
                    <a:lstStyle/>
                    <a:p>
                      <a:pPr marL="0" marR="0" hangingPunct="0">
                        <a:lnSpc>
                          <a:spcPct val="107000"/>
                        </a:lnSpc>
                        <a:spcBef>
                          <a:spcPts val="0"/>
                        </a:spcBef>
                        <a:spcAft>
                          <a:spcPts val="0"/>
                        </a:spcAft>
                      </a:pPr>
                      <a:r>
                        <a:rPr lang="en-US" sz="1100">
                          <a:effectLst/>
                        </a:rPr>
                        <a:t>Xgboost  </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tc>
                  <a:txBody>
                    <a:bodyPr/>
                    <a:lstStyle/>
                    <a:p>
                      <a:pPr marL="0" marR="68580" algn="r" hangingPunct="0">
                        <a:lnSpc>
                          <a:spcPct val="107000"/>
                        </a:lnSpc>
                        <a:spcBef>
                          <a:spcPts val="0"/>
                        </a:spcBef>
                        <a:spcAft>
                          <a:spcPts val="0"/>
                        </a:spcAft>
                      </a:pPr>
                      <a:r>
                        <a:rPr lang="en-US" sz="1200">
                          <a:effectLst/>
                        </a:rPr>
                        <a:t>16.99 </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tc>
                  <a:txBody>
                    <a:bodyPr/>
                    <a:lstStyle/>
                    <a:p>
                      <a:pPr marL="0" marR="68580" algn="r" hangingPunct="0">
                        <a:lnSpc>
                          <a:spcPct val="107000"/>
                        </a:lnSpc>
                        <a:spcBef>
                          <a:spcPts val="0"/>
                        </a:spcBef>
                        <a:spcAft>
                          <a:spcPts val="0"/>
                        </a:spcAft>
                      </a:pPr>
                      <a:r>
                        <a:rPr lang="en-US" sz="1200">
                          <a:effectLst/>
                        </a:rPr>
                        <a:t>689.14 </a:t>
                      </a:r>
                      <a:endParaRPr lang="en-IN" sz="120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tc>
                  <a:txBody>
                    <a:bodyPr/>
                    <a:lstStyle/>
                    <a:p>
                      <a:pPr marL="0" marR="68580" algn="r" hangingPunct="0">
                        <a:lnSpc>
                          <a:spcPct val="107000"/>
                        </a:lnSpc>
                        <a:spcBef>
                          <a:spcPts val="0"/>
                        </a:spcBef>
                        <a:spcAft>
                          <a:spcPts val="0"/>
                        </a:spcAft>
                      </a:pPr>
                      <a:r>
                        <a:rPr lang="en-US" sz="1200" dirty="0">
                          <a:effectLst/>
                        </a:rPr>
                        <a:t>26.25</a:t>
                      </a:r>
                      <a:endParaRPr lang="en-IN" sz="1200" dirty="0">
                        <a:effectLst/>
                        <a:latin typeface="Times New Roman" panose="02020603050405020304" pitchFamily="18" charset="0"/>
                        <a:ea typeface="Times New Roman" panose="02020603050405020304" pitchFamily="18" charset="0"/>
                        <a:cs typeface="Vrinda" panose="020B0502040204020203" pitchFamily="34" charset="0"/>
                      </a:endParaRPr>
                    </a:p>
                  </a:txBody>
                  <a:tcPr marL="68580" marR="0" marT="65405" marB="3175" anchor="b"/>
                </a:tc>
                <a:extLst>
                  <a:ext uri="{0D108BD9-81ED-4DB2-BD59-A6C34878D82A}">
                    <a16:rowId xmlns:a16="http://schemas.microsoft.com/office/drawing/2014/main" val="3740544368"/>
                  </a:ext>
                </a:extLst>
              </a:tr>
            </a:tbl>
          </a:graphicData>
        </a:graphic>
      </p:graphicFrame>
      <p:pic>
        <p:nvPicPr>
          <p:cNvPr id="5" name="Picture 4" descr="Logo, company name&#10;&#10;Description automatically generated">
            <a:extLst>
              <a:ext uri="{FF2B5EF4-FFF2-40B4-BE49-F238E27FC236}">
                <a16:creationId xmlns:a16="http://schemas.microsoft.com/office/drawing/2014/main" id="{8493ECB0-27DE-4F8B-B32B-E0FA0B323EC0}"/>
              </a:ext>
            </a:extLst>
          </p:cNvPr>
          <p:cNvPicPr>
            <a:picLocks noChangeAspect="1"/>
          </p:cNvPicPr>
          <p:nvPr/>
        </p:nvPicPr>
        <p:blipFill>
          <a:blip r:embed="rId2">
            <a:duotone>
              <a:prstClr val="black"/>
              <a:srgbClr val="F6F1E1">
                <a:tint val="45000"/>
                <a:satMod val="400000"/>
              </a:srgbClr>
            </a:duotone>
            <a:extLst>
              <a:ext uri="{BEBA8EAE-BF5A-486C-A8C5-ECC9F3942E4B}">
                <a14:imgProps xmlns:a14="http://schemas.microsoft.com/office/drawing/2010/main">
                  <a14:imgLayer r:embed="rId3">
                    <a14:imgEffect>
                      <a14:colorTemperature colorTemp="8800"/>
                    </a14:imgEffect>
                    <a14:imgEffect>
                      <a14:saturation sat="0"/>
                    </a14:imgEffect>
                  </a14:imgLayer>
                </a14:imgProps>
              </a:ext>
            </a:extLst>
          </a:blip>
          <a:stretch>
            <a:fillRect/>
          </a:stretch>
        </p:blipFill>
        <p:spPr>
          <a:xfrm>
            <a:off x="8376093" y="131707"/>
            <a:ext cx="527814" cy="504697"/>
          </a:xfrm>
          <a:prstGeom prst="rect">
            <a:avLst/>
          </a:prstGeom>
        </p:spPr>
      </p:pic>
    </p:spTree>
    <p:extLst>
      <p:ext uri="{BB962C8B-B14F-4D97-AF65-F5344CB8AC3E}">
        <p14:creationId xmlns:p14="http://schemas.microsoft.com/office/powerpoint/2010/main" val="2168932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309255-F147-45E0-BFD8-3129E9B3F00E}"/>
              </a:ext>
            </a:extLst>
          </p:cNvPr>
          <p:cNvSpPr>
            <a:spLocks noGrp="1"/>
          </p:cNvSpPr>
          <p:nvPr>
            <p:ph type="title"/>
          </p:nvPr>
        </p:nvSpPr>
        <p:spPr>
          <a:xfrm>
            <a:off x="453600" y="361800"/>
            <a:ext cx="5176800" cy="487800"/>
          </a:xfrm>
        </p:spPr>
        <p:txBody>
          <a:bodyPr/>
          <a:lstStyle/>
          <a:p>
            <a:pPr algn="l"/>
            <a:r>
              <a:rPr lang="en-IN" dirty="0"/>
              <a:t>Output Graphs</a:t>
            </a:r>
          </a:p>
        </p:txBody>
      </p:sp>
      <p:pic>
        <p:nvPicPr>
          <p:cNvPr id="24" name="Picture 23">
            <a:extLst>
              <a:ext uri="{FF2B5EF4-FFF2-40B4-BE49-F238E27FC236}">
                <a16:creationId xmlns:a16="http://schemas.microsoft.com/office/drawing/2014/main" id="{77F64DD3-43E1-411E-9632-84FA96C1A0B4}"/>
              </a:ext>
            </a:extLst>
          </p:cNvPr>
          <p:cNvPicPr>
            <a:picLocks noChangeAspect="1"/>
          </p:cNvPicPr>
          <p:nvPr/>
        </p:nvPicPr>
        <p:blipFill rotWithShape="1">
          <a:blip r:embed="rId2"/>
          <a:srcRect l="13859" t="20578" r="51181" b="3271"/>
          <a:stretch/>
        </p:blipFill>
        <p:spPr>
          <a:xfrm>
            <a:off x="5061600" y="167724"/>
            <a:ext cx="4024800" cy="4931287"/>
          </a:xfrm>
          <a:prstGeom prst="rect">
            <a:avLst/>
          </a:prstGeom>
        </p:spPr>
      </p:pic>
      <p:sp>
        <p:nvSpPr>
          <p:cNvPr id="37" name="Text Placeholder 2">
            <a:extLst>
              <a:ext uri="{FF2B5EF4-FFF2-40B4-BE49-F238E27FC236}">
                <a16:creationId xmlns:a16="http://schemas.microsoft.com/office/drawing/2014/main" id="{7F24972B-69E0-4DE6-A517-D702F920791C}"/>
              </a:ext>
            </a:extLst>
          </p:cNvPr>
          <p:cNvSpPr txBox="1">
            <a:spLocks/>
          </p:cNvSpPr>
          <p:nvPr/>
        </p:nvSpPr>
        <p:spPr>
          <a:xfrm>
            <a:off x="179116" y="1392014"/>
            <a:ext cx="4316808" cy="34953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11150" indent="-171450">
              <a:lnSpc>
                <a:spcPct val="150000"/>
              </a:lnSpc>
              <a:buFont typeface="Arial" panose="020B0604020202020204" pitchFamily="34" charset="0"/>
              <a:buChar char="•"/>
            </a:pPr>
            <a:r>
              <a:rPr lang="en-IN" sz="1600" dirty="0">
                <a:solidFill>
                  <a:schemeClr val="accent5">
                    <a:lumMod val="25000"/>
                  </a:schemeClr>
                </a:solidFill>
                <a:latin typeface="Catamaran" panose="020B0604020202020204" charset="0"/>
                <a:cs typeface="Catamaran" panose="020B0604020202020204" charset="0"/>
              </a:rPr>
              <a:t>Scatter diagrams and distribution curves are shown accordingly for each algorithm.</a:t>
            </a:r>
          </a:p>
        </p:txBody>
      </p:sp>
      <p:pic>
        <p:nvPicPr>
          <p:cNvPr id="38" name="Picture 37" descr="Logo, company name&#10;&#10;Description automatically generated">
            <a:extLst>
              <a:ext uri="{FF2B5EF4-FFF2-40B4-BE49-F238E27FC236}">
                <a16:creationId xmlns:a16="http://schemas.microsoft.com/office/drawing/2014/main" id="{D6F59867-C8A1-4FA8-862C-1B1E3C06B468}"/>
              </a:ext>
            </a:extLst>
          </p:cNvPr>
          <p:cNvPicPr>
            <a:picLocks noChangeAspect="1"/>
          </p:cNvPicPr>
          <p:nvPr/>
        </p:nvPicPr>
        <p:blipFill>
          <a:blip r:embed="rId3">
            <a:duotone>
              <a:prstClr val="black"/>
              <a:srgbClr val="F6F1E1">
                <a:tint val="45000"/>
                <a:satMod val="400000"/>
              </a:srgbClr>
            </a:duotone>
            <a:extLst>
              <a:ext uri="{BEBA8EAE-BF5A-486C-A8C5-ECC9F3942E4B}">
                <a14:imgProps xmlns:a14="http://schemas.microsoft.com/office/drawing/2010/main">
                  <a14:imgLayer r:embed="rId4">
                    <a14:imgEffect>
                      <a14:colorTemperature colorTemp="8800"/>
                    </a14:imgEffect>
                    <a14:imgEffect>
                      <a14:saturation sat="0"/>
                    </a14:imgEffect>
                  </a14:imgLayer>
                </a14:imgProps>
              </a:ext>
            </a:extLst>
          </a:blip>
          <a:stretch>
            <a:fillRect/>
          </a:stretch>
        </p:blipFill>
        <p:spPr>
          <a:xfrm>
            <a:off x="1922413" y="4060252"/>
            <a:ext cx="527814" cy="504697"/>
          </a:xfrm>
          <a:prstGeom prst="rect">
            <a:avLst/>
          </a:prstGeom>
        </p:spPr>
      </p:pic>
    </p:spTree>
    <p:extLst>
      <p:ext uri="{BB962C8B-B14F-4D97-AF65-F5344CB8AC3E}">
        <p14:creationId xmlns:p14="http://schemas.microsoft.com/office/powerpoint/2010/main" val="4473209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49465-371A-4F34-8965-E09264C1FE0A}"/>
              </a:ext>
            </a:extLst>
          </p:cNvPr>
          <p:cNvSpPr>
            <a:spLocks noGrp="1"/>
          </p:cNvSpPr>
          <p:nvPr>
            <p:ph type="title"/>
          </p:nvPr>
        </p:nvSpPr>
        <p:spPr>
          <a:xfrm>
            <a:off x="540000" y="189250"/>
            <a:ext cx="3424500" cy="1505100"/>
          </a:xfrm>
        </p:spPr>
        <p:txBody>
          <a:bodyPr/>
          <a:lstStyle/>
          <a:p>
            <a:r>
              <a:rPr lang="en-IN" dirty="0"/>
              <a:t>Conclusion</a:t>
            </a:r>
          </a:p>
        </p:txBody>
      </p:sp>
      <p:sp>
        <p:nvSpPr>
          <p:cNvPr id="3" name="Subtitle 2">
            <a:extLst>
              <a:ext uri="{FF2B5EF4-FFF2-40B4-BE49-F238E27FC236}">
                <a16:creationId xmlns:a16="http://schemas.microsoft.com/office/drawing/2014/main" id="{B7127DB4-3780-4B43-ADDE-A60C6871BC1B}"/>
              </a:ext>
            </a:extLst>
          </p:cNvPr>
          <p:cNvSpPr>
            <a:spLocks noGrp="1"/>
          </p:cNvSpPr>
          <p:nvPr>
            <p:ph type="subTitle" idx="1"/>
          </p:nvPr>
        </p:nvSpPr>
        <p:spPr>
          <a:xfrm>
            <a:off x="78824" y="1181493"/>
            <a:ext cx="8365461" cy="3295091"/>
          </a:xfrm>
        </p:spPr>
        <p:txBody>
          <a:bodyPr/>
          <a:lstStyle/>
          <a:p>
            <a:pPr algn="just"/>
            <a:r>
              <a:rPr lang="en-IN" sz="1800" dirty="0">
                <a:solidFill>
                  <a:srgbClr val="000000"/>
                </a:solidFill>
                <a:effectLst/>
                <a:latin typeface="Times New Roman" panose="02020603050405020304" pitchFamily="18" charset="0"/>
                <a:ea typeface="Times New Roman" panose="02020603050405020304" pitchFamily="18" charset="0"/>
              </a:rPr>
              <a:t>      </a:t>
            </a:r>
            <a:r>
              <a:rPr lang="en-IN" sz="1800" dirty="0">
                <a:solidFill>
                  <a:srgbClr val="000000"/>
                </a:solidFill>
                <a:effectLst/>
                <a:latin typeface="Catamaran" panose="020B0604020202020204" charset="0"/>
                <a:ea typeface="Times New Roman" panose="02020603050405020304" pitchFamily="18" charset="0"/>
                <a:cs typeface="Catamaran" panose="020B0604020202020204" charset="0"/>
              </a:rPr>
              <a:t>Air pollution causes many health effects on human beings as well as affects plants and animals. In this paper, the proposed system is developed to predict the PM 2.5 using supervised machine learning algorithms</a:t>
            </a:r>
          </a:p>
          <a:p>
            <a:pPr algn="just"/>
            <a:endParaRPr lang="en-IN" sz="1800" dirty="0">
              <a:solidFill>
                <a:srgbClr val="000000"/>
              </a:solidFill>
              <a:latin typeface="Catamaran" panose="020B0604020202020204" charset="0"/>
              <a:cs typeface="Catamaran" panose="020B0604020202020204" charset="0"/>
            </a:endParaRPr>
          </a:p>
          <a:p>
            <a:pPr algn="just"/>
            <a:r>
              <a:rPr lang="en-IN" sz="1800" dirty="0">
                <a:solidFill>
                  <a:srgbClr val="000000"/>
                </a:solidFill>
                <a:effectLst/>
                <a:latin typeface="Catamaran" panose="020B0604020202020204" charset="0"/>
                <a:ea typeface="Times New Roman" panose="02020603050405020304" pitchFamily="18" charset="0"/>
                <a:cs typeface="Catamaran" panose="020B0604020202020204" charset="0"/>
              </a:rPr>
              <a:t>     This prediction system helps asthma affected person to prevent themselves from the polluted area and also is developed to help the metrological department to predict air quality forecasting where the pollutant data is not available easily specially in the Rural areas of India. In the future, this air quality forecasting system can be optimized to implement in the Artificial Intelligence environment and can also automate this system by showing the prediction result in either web or desktop application.</a:t>
            </a:r>
            <a:endParaRPr lang="en-IN" dirty="0">
              <a:latin typeface="Catamaran" panose="020B0604020202020204" charset="0"/>
              <a:cs typeface="Catamaran" panose="020B0604020202020204" charset="0"/>
            </a:endParaRPr>
          </a:p>
        </p:txBody>
      </p:sp>
      <p:pic>
        <p:nvPicPr>
          <p:cNvPr id="4" name="Picture 3" descr="Logo, company name&#10;&#10;Description automatically generated">
            <a:extLst>
              <a:ext uri="{FF2B5EF4-FFF2-40B4-BE49-F238E27FC236}">
                <a16:creationId xmlns:a16="http://schemas.microsoft.com/office/drawing/2014/main" id="{B112BB50-83E4-4CAC-B3BD-3135BF5ED570}"/>
              </a:ext>
            </a:extLst>
          </p:cNvPr>
          <p:cNvPicPr>
            <a:picLocks noChangeAspect="1"/>
          </p:cNvPicPr>
          <p:nvPr/>
        </p:nvPicPr>
        <p:blipFill>
          <a:blip r:embed="rId2">
            <a:duotone>
              <a:prstClr val="black"/>
              <a:srgbClr val="F6F1E1">
                <a:tint val="45000"/>
                <a:satMod val="400000"/>
              </a:srgbClr>
            </a:duotone>
            <a:extLst>
              <a:ext uri="{BEBA8EAE-BF5A-486C-A8C5-ECC9F3942E4B}">
                <a14:imgProps xmlns:a14="http://schemas.microsoft.com/office/drawing/2010/main">
                  <a14:imgLayer r:embed="rId3">
                    <a14:imgEffect>
                      <a14:colorTemperature colorTemp="8800"/>
                    </a14:imgEffect>
                    <a14:imgEffect>
                      <a14:saturation sat="0"/>
                    </a14:imgEffect>
                  </a14:imgLayer>
                </a14:imgProps>
              </a:ext>
            </a:extLst>
          </a:blip>
          <a:stretch>
            <a:fillRect/>
          </a:stretch>
        </p:blipFill>
        <p:spPr>
          <a:xfrm>
            <a:off x="8508186" y="4206907"/>
            <a:ext cx="527814" cy="504697"/>
          </a:xfrm>
          <a:prstGeom prst="rect">
            <a:avLst/>
          </a:prstGeom>
        </p:spPr>
      </p:pic>
    </p:spTree>
    <p:extLst>
      <p:ext uri="{BB962C8B-B14F-4D97-AF65-F5344CB8AC3E}">
        <p14:creationId xmlns:p14="http://schemas.microsoft.com/office/powerpoint/2010/main" val="32136526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9DE78-9F45-4A10-8386-4456406F67CC}"/>
              </a:ext>
            </a:extLst>
          </p:cNvPr>
          <p:cNvSpPr>
            <a:spLocks noGrp="1"/>
          </p:cNvSpPr>
          <p:nvPr>
            <p:ph type="title"/>
          </p:nvPr>
        </p:nvSpPr>
        <p:spPr/>
        <p:txBody>
          <a:bodyPr/>
          <a:lstStyle/>
          <a:p>
            <a:pPr algn="l"/>
            <a:r>
              <a:rPr lang="en-IN" dirty="0"/>
              <a:t>References</a:t>
            </a:r>
          </a:p>
        </p:txBody>
      </p:sp>
      <p:sp>
        <p:nvSpPr>
          <p:cNvPr id="3" name="Text Placeholder 2">
            <a:extLst>
              <a:ext uri="{FF2B5EF4-FFF2-40B4-BE49-F238E27FC236}">
                <a16:creationId xmlns:a16="http://schemas.microsoft.com/office/drawing/2014/main" id="{90223B2C-B1C6-43AE-9565-33F1D689F87F}"/>
              </a:ext>
            </a:extLst>
          </p:cNvPr>
          <p:cNvSpPr>
            <a:spLocks noGrp="1"/>
          </p:cNvSpPr>
          <p:nvPr>
            <p:ph type="body" idx="1"/>
          </p:nvPr>
        </p:nvSpPr>
        <p:spPr>
          <a:xfrm>
            <a:off x="452535" y="1371777"/>
            <a:ext cx="7647900" cy="3495300"/>
          </a:xfrm>
        </p:spPr>
        <p:txBody>
          <a:bodyPr/>
          <a:lstStyle/>
          <a:p>
            <a:r>
              <a:rPr lang="en-IN" dirty="0"/>
              <a:t>Project Master file and Research Paper PDF with all the research references: </a:t>
            </a:r>
            <a:r>
              <a:rPr lang="en-IN" dirty="0">
                <a:hlinkClick r:id="rId2"/>
              </a:rPr>
              <a:t>https://github.com/soumo0/finalYearProject</a:t>
            </a:r>
            <a:endParaRPr lang="en-IN" dirty="0"/>
          </a:p>
          <a:p>
            <a:endParaRPr lang="en-IN" dirty="0"/>
          </a:p>
          <a:p>
            <a:endParaRPr lang="en-IN" dirty="0"/>
          </a:p>
          <a:p>
            <a:r>
              <a:rPr lang="en-IN" dirty="0"/>
              <a:t>Slide Courtney: </a:t>
            </a:r>
            <a:r>
              <a:rPr lang="en-GB" sz="1200" u="sng" dirty="0">
                <a:solidFill>
                  <a:srgbClr val="869FB2"/>
                </a:solidFill>
                <a:hlinkClick r:id="rId3">
                  <a:extLst>
                    <a:ext uri="{A12FA001-AC4F-418D-AE19-62706E023703}">
                      <ahyp:hlinkClr xmlns:ahyp="http://schemas.microsoft.com/office/drawing/2018/hyperlinkcolor" val="tx"/>
                    </a:ext>
                  </a:extLst>
                </a:hlinkClick>
              </a:rPr>
              <a:t>https://slidesgo.com/faqs</a:t>
            </a:r>
            <a:endParaRPr lang="en-GB" sz="1200" u="sng" dirty="0">
              <a:solidFill>
                <a:srgbClr val="869FB2"/>
              </a:solidFill>
            </a:endParaRPr>
          </a:p>
          <a:p>
            <a:endParaRPr lang="en-IN" dirty="0"/>
          </a:p>
          <a:p>
            <a:pPr marL="139700" indent="0">
              <a:buNone/>
            </a:pPr>
            <a:r>
              <a:rPr lang="en-IN" dirty="0"/>
              <a:t>       </a:t>
            </a:r>
          </a:p>
          <a:p>
            <a:pPr marL="139700" indent="0">
              <a:buNone/>
            </a:pPr>
            <a:endParaRPr lang="en-IN" dirty="0"/>
          </a:p>
          <a:p>
            <a:pPr marL="139700" indent="0">
              <a:buNone/>
            </a:pPr>
            <a:endParaRPr lang="en-IN" dirty="0"/>
          </a:p>
        </p:txBody>
      </p:sp>
      <p:pic>
        <p:nvPicPr>
          <p:cNvPr id="4" name="Picture 3" descr="Logo, company name&#10;&#10;Description automatically generated">
            <a:extLst>
              <a:ext uri="{FF2B5EF4-FFF2-40B4-BE49-F238E27FC236}">
                <a16:creationId xmlns:a16="http://schemas.microsoft.com/office/drawing/2014/main" id="{6397E763-A7EA-4F8E-841E-F4856D9F342D}"/>
              </a:ext>
            </a:extLst>
          </p:cNvPr>
          <p:cNvPicPr>
            <a:picLocks noChangeAspect="1"/>
          </p:cNvPicPr>
          <p:nvPr/>
        </p:nvPicPr>
        <p:blipFill>
          <a:blip r:embed="rId4">
            <a:duotone>
              <a:prstClr val="black"/>
              <a:srgbClr val="F6F1E1">
                <a:tint val="45000"/>
                <a:satMod val="400000"/>
              </a:srgbClr>
            </a:duotone>
            <a:extLst>
              <a:ext uri="{BEBA8EAE-BF5A-486C-A8C5-ECC9F3942E4B}">
                <a14:imgProps xmlns:a14="http://schemas.microsoft.com/office/drawing/2010/main">
                  <a14:imgLayer r:embed="rId5">
                    <a14:imgEffect>
                      <a14:colorTemperature colorTemp="8800"/>
                    </a14:imgEffect>
                    <a14:imgEffect>
                      <a14:saturation sat="0"/>
                    </a14:imgEffect>
                  </a14:imgLayer>
                </a14:imgProps>
              </a:ext>
            </a:extLst>
          </a:blip>
          <a:stretch>
            <a:fillRect/>
          </a:stretch>
        </p:blipFill>
        <p:spPr>
          <a:xfrm>
            <a:off x="8508186" y="4206907"/>
            <a:ext cx="527814" cy="504697"/>
          </a:xfrm>
          <a:prstGeom prst="rect">
            <a:avLst/>
          </a:prstGeom>
        </p:spPr>
      </p:pic>
    </p:spTree>
    <p:extLst>
      <p:ext uri="{BB962C8B-B14F-4D97-AF65-F5344CB8AC3E}">
        <p14:creationId xmlns:p14="http://schemas.microsoft.com/office/powerpoint/2010/main" val="12575365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195"/>
        <p:cNvGrpSpPr/>
        <p:nvPr/>
      </p:nvGrpSpPr>
      <p:grpSpPr>
        <a:xfrm>
          <a:off x="0" y="0"/>
          <a:ext cx="0" cy="0"/>
          <a:chOff x="0" y="0"/>
          <a:chExt cx="0" cy="0"/>
        </a:xfrm>
      </p:grpSpPr>
      <p:sp>
        <p:nvSpPr>
          <p:cNvPr id="3" name="Subtitle 2">
            <a:extLst>
              <a:ext uri="{FF2B5EF4-FFF2-40B4-BE49-F238E27FC236}">
                <a16:creationId xmlns:a16="http://schemas.microsoft.com/office/drawing/2014/main" id="{7C5D2882-E568-4F2D-8FB6-D183BBCEC012}"/>
              </a:ext>
            </a:extLst>
          </p:cNvPr>
          <p:cNvSpPr>
            <a:spLocks noGrp="1"/>
          </p:cNvSpPr>
          <p:nvPr>
            <p:ph type="subTitle" idx="1"/>
          </p:nvPr>
        </p:nvSpPr>
        <p:spPr>
          <a:xfrm>
            <a:off x="3413296" y="1167893"/>
            <a:ext cx="4725564" cy="1142537"/>
          </a:xfrm>
        </p:spPr>
        <p:txBody>
          <a:bodyPr/>
          <a:lstStyle/>
          <a:p>
            <a:r>
              <a:rPr lang="en-IN" sz="5400" b="1" dirty="0"/>
              <a:t>Thank You</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153"/>
        <p:cNvGrpSpPr/>
        <p:nvPr/>
      </p:nvGrpSpPr>
      <p:grpSpPr>
        <a:xfrm>
          <a:off x="0" y="0"/>
          <a:ext cx="0" cy="0"/>
          <a:chOff x="0" y="0"/>
          <a:chExt cx="0" cy="0"/>
        </a:xfrm>
      </p:grpSpPr>
      <p:grpSp>
        <p:nvGrpSpPr>
          <p:cNvPr id="1154" name="Google Shape;1154;p43"/>
          <p:cNvGrpSpPr/>
          <p:nvPr/>
        </p:nvGrpSpPr>
        <p:grpSpPr>
          <a:xfrm>
            <a:off x="4941114" y="947192"/>
            <a:ext cx="4073518" cy="5495758"/>
            <a:chOff x="5086712" y="-373175"/>
            <a:chExt cx="4073518" cy="5495758"/>
          </a:xfrm>
        </p:grpSpPr>
        <p:sp>
          <p:nvSpPr>
            <p:cNvPr id="1155" name="Google Shape;1155;p43"/>
            <p:cNvSpPr/>
            <p:nvPr/>
          </p:nvSpPr>
          <p:spPr>
            <a:xfrm flipH="1">
              <a:off x="8592477" y="875596"/>
              <a:ext cx="394008" cy="82860"/>
            </a:xfrm>
            <a:custGeom>
              <a:avLst/>
              <a:gdLst/>
              <a:ahLst/>
              <a:cxnLst/>
              <a:rect l="l" t="t" r="r" b="b"/>
              <a:pathLst>
                <a:path w="13010" h="2736" extrusionOk="0">
                  <a:moveTo>
                    <a:pt x="6505" y="0"/>
                  </a:moveTo>
                  <a:cubicBezTo>
                    <a:pt x="2903" y="0"/>
                    <a:pt x="1" y="634"/>
                    <a:pt x="1" y="1368"/>
                  </a:cubicBezTo>
                  <a:cubicBezTo>
                    <a:pt x="1" y="2135"/>
                    <a:pt x="2903" y="2736"/>
                    <a:pt x="6505" y="2736"/>
                  </a:cubicBezTo>
                  <a:cubicBezTo>
                    <a:pt x="10108" y="2736"/>
                    <a:pt x="13010" y="2135"/>
                    <a:pt x="13010" y="1368"/>
                  </a:cubicBezTo>
                  <a:cubicBezTo>
                    <a:pt x="13010" y="634"/>
                    <a:pt x="10108" y="0"/>
                    <a:pt x="65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3"/>
            <p:cNvSpPr/>
            <p:nvPr/>
          </p:nvSpPr>
          <p:spPr>
            <a:xfrm flipH="1">
              <a:off x="8417703" y="916996"/>
              <a:ext cx="742528" cy="4205587"/>
            </a:xfrm>
            <a:custGeom>
              <a:avLst/>
              <a:gdLst/>
              <a:ahLst/>
              <a:cxnLst/>
              <a:rect l="l" t="t" r="r" b="b"/>
              <a:pathLst>
                <a:path w="24518" h="138867" extrusionOk="0">
                  <a:moveTo>
                    <a:pt x="5738" y="1"/>
                  </a:moveTo>
                  <a:lnTo>
                    <a:pt x="0" y="138867"/>
                  </a:lnTo>
                  <a:lnTo>
                    <a:pt x="24518" y="138867"/>
                  </a:lnTo>
                  <a:lnTo>
                    <a:pt x="18747" y="1"/>
                  </a:lnTo>
                  <a:cubicBezTo>
                    <a:pt x="18747" y="568"/>
                    <a:pt x="17046" y="1068"/>
                    <a:pt x="14611" y="1302"/>
                  </a:cubicBezTo>
                  <a:cubicBezTo>
                    <a:pt x="13877" y="1335"/>
                    <a:pt x="13076" y="1369"/>
                    <a:pt x="12242" y="1369"/>
                  </a:cubicBezTo>
                  <a:cubicBezTo>
                    <a:pt x="11208" y="1369"/>
                    <a:pt x="10174" y="1302"/>
                    <a:pt x="9273" y="1202"/>
                  </a:cubicBezTo>
                  <a:cubicBezTo>
                    <a:pt x="7172" y="1002"/>
                    <a:pt x="5738" y="535"/>
                    <a:pt x="57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3"/>
            <p:cNvSpPr/>
            <p:nvPr/>
          </p:nvSpPr>
          <p:spPr>
            <a:xfrm flipH="1">
              <a:off x="6796304" y="-373175"/>
              <a:ext cx="2300297" cy="1312582"/>
            </a:xfrm>
            <a:custGeom>
              <a:avLst/>
              <a:gdLst/>
              <a:ahLst/>
              <a:cxnLst/>
              <a:rect l="l" t="t" r="r" b="b"/>
              <a:pathLst>
                <a:path w="75955" h="43341" extrusionOk="0">
                  <a:moveTo>
                    <a:pt x="67763" y="0"/>
                  </a:moveTo>
                  <a:cubicBezTo>
                    <a:pt x="66714" y="0"/>
                    <a:pt x="65653" y="319"/>
                    <a:pt x="64647" y="639"/>
                  </a:cubicBezTo>
                  <a:cubicBezTo>
                    <a:pt x="58809" y="2573"/>
                    <a:pt x="53172" y="5108"/>
                    <a:pt x="47868" y="8144"/>
                  </a:cubicBezTo>
                  <a:cubicBezTo>
                    <a:pt x="42831" y="11113"/>
                    <a:pt x="37694" y="14615"/>
                    <a:pt x="31823" y="14882"/>
                  </a:cubicBezTo>
                  <a:cubicBezTo>
                    <a:pt x="31630" y="14889"/>
                    <a:pt x="31437" y="14892"/>
                    <a:pt x="31243" y="14892"/>
                  </a:cubicBezTo>
                  <a:cubicBezTo>
                    <a:pt x="27307" y="14892"/>
                    <a:pt x="23298" y="13517"/>
                    <a:pt x="19443" y="13517"/>
                  </a:cubicBezTo>
                  <a:cubicBezTo>
                    <a:pt x="18053" y="13517"/>
                    <a:pt x="16684" y="13695"/>
                    <a:pt x="15345" y="14182"/>
                  </a:cubicBezTo>
                  <a:cubicBezTo>
                    <a:pt x="11075" y="15716"/>
                    <a:pt x="8473" y="19952"/>
                    <a:pt x="5138" y="23121"/>
                  </a:cubicBezTo>
                  <a:cubicBezTo>
                    <a:pt x="3870" y="24289"/>
                    <a:pt x="2536" y="25356"/>
                    <a:pt x="1535" y="26724"/>
                  </a:cubicBezTo>
                  <a:cubicBezTo>
                    <a:pt x="534" y="28092"/>
                    <a:pt x="1" y="29926"/>
                    <a:pt x="668" y="31527"/>
                  </a:cubicBezTo>
                  <a:cubicBezTo>
                    <a:pt x="1702" y="33962"/>
                    <a:pt x="4971" y="34529"/>
                    <a:pt x="6906" y="36397"/>
                  </a:cubicBezTo>
                  <a:cubicBezTo>
                    <a:pt x="8473" y="37932"/>
                    <a:pt x="8006" y="41901"/>
                    <a:pt x="9474" y="42902"/>
                  </a:cubicBezTo>
                  <a:cubicBezTo>
                    <a:pt x="9910" y="43209"/>
                    <a:pt x="10283" y="43340"/>
                    <a:pt x="10605" y="43340"/>
                  </a:cubicBezTo>
                  <a:cubicBezTo>
                    <a:pt x="12277" y="43340"/>
                    <a:pt x="12552" y="39789"/>
                    <a:pt x="12943" y="38866"/>
                  </a:cubicBezTo>
                  <a:cubicBezTo>
                    <a:pt x="13177" y="38199"/>
                    <a:pt x="14444" y="36864"/>
                    <a:pt x="15078" y="36464"/>
                  </a:cubicBezTo>
                  <a:cubicBezTo>
                    <a:pt x="17613" y="35030"/>
                    <a:pt x="20148" y="33495"/>
                    <a:pt x="22950" y="32628"/>
                  </a:cubicBezTo>
                  <a:cubicBezTo>
                    <a:pt x="26339" y="31535"/>
                    <a:pt x="29899" y="31388"/>
                    <a:pt x="33490" y="31388"/>
                  </a:cubicBezTo>
                  <a:cubicBezTo>
                    <a:pt x="34818" y="31388"/>
                    <a:pt x="36150" y="31408"/>
                    <a:pt x="37479" y="31408"/>
                  </a:cubicBezTo>
                  <a:cubicBezTo>
                    <a:pt x="38040" y="31408"/>
                    <a:pt x="38602" y="31404"/>
                    <a:pt x="39162" y="31394"/>
                  </a:cubicBezTo>
                  <a:cubicBezTo>
                    <a:pt x="49102" y="31227"/>
                    <a:pt x="59009" y="28825"/>
                    <a:pt x="67983" y="24556"/>
                  </a:cubicBezTo>
                  <a:cubicBezTo>
                    <a:pt x="71185" y="22988"/>
                    <a:pt x="74554" y="20886"/>
                    <a:pt x="75488" y="17451"/>
                  </a:cubicBezTo>
                  <a:cubicBezTo>
                    <a:pt x="75955" y="15749"/>
                    <a:pt x="75721" y="13948"/>
                    <a:pt x="75388" y="12247"/>
                  </a:cubicBezTo>
                  <a:cubicBezTo>
                    <a:pt x="74887" y="9745"/>
                    <a:pt x="74187" y="7277"/>
                    <a:pt x="73186" y="4908"/>
                  </a:cubicBezTo>
                  <a:cubicBezTo>
                    <a:pt x="72319" y="2873"/>
                    <a:pt x="71018" y="705"/>
                    <a:pt x="68883" y="138"/>
                  </a:cubicBezTo>
                  <a:cubicBezTo>
                    <a:pt x="68513" y="41"/>
                    <a:pt x="68139" y="0"/>
                    <a:pt x="67763" y="0"/>
                  </a:cubicBezTo>
                  <a:close/>
                </a:path>
              </a:pathLst>
            </a:custGeom>
            <a:solidFill>
              <a:schemeClr val="dk1">
                <a:alpha val="63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3"/>
            <p:cNvSpPr/>
            <p:nvPr/>
          </p:nvSpPr>
          <p:spPr>
            <a:xfrm flipH="1">
              <a:off x="7708519" y="1791869"/>
              <a:ext cx="308150" cy="65688"/>
            </a:xfrm>
            <a:custGeom>
              <a:avLst/>
              <a:gdLst/>
              <a:ahLst/>
              <a:cxnLst/>
              <a:rect l="l" t="t" r="r" b="b"/>
              <a:pathLst>
                <a:path w="10175" h="2169" extrusionOk="0">
                  <a:moveTo>
                    <a:pt x="5104" y="0"/>
                  </a:moveTo>
                  <a:cubicBezTo>
                    <a:pt x="2302" y="0"/>
                    <a:pt x="0" y="501"/>
                    <a:pt x="0" y="1101"/>
                  </a:cubicBezTo>
                  <a:cubicBezTo>
                    <a:pt x="0" y="1668"/>
                    <a:pt x="2302" y="2168"/>
                    <a:pt x="5104" y="2168"/>
                  </a:cubicBezTo>
                  <a:cubicBezTo>
                    <a:pt x="7873" y="2168"/>
                    <a:pt x="10174" y="1668"/>
                    <a:pt x="10174" y="1101"/>
                  </a:cubicBezTo>
                  <a:cubicBezTo>
                    <a:pt x="10174" y="501"/>
                    <a:pt x="7873" y="0"/>
                    <a:pt x="51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3"/>
            <p:cNvSpPr/>
            <p:nvPr/>
          </p:nvSpPr>
          <p:spPr>
            <a:xfrm flipH="1">
              <a:off x="7572145" y="1826212"/>
              <a:ext cx="581926" cy="3296371"/>
            </a:xfrm>
            <a:custGeom>
              <a:avLst/>
              <a:gdLst/>
              <a:ahLst/>
              <a:cxnLst/>
              <a:rect l="l" t="t" r="r" b="b"/>
              <a:pathLst>
                <a:path w="19215" h="108845" extrusionOk="0">
                  <a:moveTo>
                    <a:pt x="4504" y="0"/>
                  </a:moveTo>
                  <a:lnTo>
                    <a:pt x="1" y="108845"/>
                  </a:lnTo>
                  <a:lnTo>
                    <a:pt x="19215" y="108845"/>
                  </a:lnTo>
                  <a:lnTo>
                    <a:pt x="14711" y="0"/>
                  </a:lnTo>
                  <a:cubicBezTo>
                    <a:pt x="14711" y="467"/>
                    <a:pt x="13344" y="834"/>
                    <a:pt x="11442" y="1001"/>
                  </a:cubicBezTo>
                  <a:cubicBezTo>
                    <a:pt x="10875" y="1034"/>
                    <a:pt x="10242" y="1101"/>
                    <a:pt x="9574" y="1101"/>
                  </a:cubicBezTo>
                  <a:cubicBezTo>
                    <a:pt x="8740" y="1101"/>
                    <a:pt x="7973" y="1034"/>
                    <a:pt x="7239" y="968"/>
                  </a:cubicBezTo>
                  <a:cubicBezTo>
                    <a:pt x="5638" y="801"/>
                    <a:pt x="4504" y="434"/>
                    <a:pt x="45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3"/>
            <p:cNvSpPr/>
            <p:nvPr/>
          </p:nvSpPr>
          <p:spPr>
            <a:xfrm flipH="1">
              <a:off x="5086712" y="101475"/>
              <a:ext cx="3398188" cy="1716312"/>
            </a:xfrm>
            <a:custGeom>
              <a:avLst/>
              <a:gdLst/>
              <a:ahLst/>
              <a:cxnLst/>
              <a:rect l="l" t="t" r="r" b="b"/>
              <a:pathLst>
                <a:path w="144804" h="56672" extrusionOk="0">
                  <a:moveTo>
                    <a:pt x="62339" y="1"/>
                  </a:moveTo>
                  <a:cubicBezTo>
                    <a:pt x="57472" y="1"/>
                    <a:pt x="52752" y="1067"/>
                    <a:pt x="48902" y="3946"/>
                  </a:cubicBezTo>
                  <a:cubicBezTo>
                    <a:pt x="45333" y="6614"/>
                    <a:pt x="42897" y="10584"/>
                    <a:pt x="39395" y="13319"/>
                  </a:cubicBezTo>
                  <a:cubicBezTo>
                    <a:pt x="34692" y="16955"/>
                    <a:pt x="28487" y="18189"/>
                    <a:pt x="22516" y="18356"/>
                  </a:cubicBezTo>
                  <a:cubicBezTo>
                    <a:pt x="22065" y="18363"/>
                    <a:pt x="21613" y="18366"/>
                    <a:pt x="21160" y="18366"/>
                  </a:cubicBezTo>
                  <a:cubicBezTo>
                    <a:pt x="20151" y="18366"/>
                    <a:pt x="19140" y="18353"/>
                    <a:pt x="18130" y="18353"/>
                  </a:cubicBezTo>
                  <a:cubicBezTo>
                    <a:pt x="15443" y="18353"/>
                    <a:pt x="12766" y="18442"/>
                    <a:pt x="10174" y="19090"/>
                  </a:cubicBezTo>
                  <a:cubicBezTo>
                    <a:pt x="6171" y="20091"/>
                    <a:pt x="2235" y="22793"/>
                    <a:pt x="1301" y="26795"/>
                  </a:cubicBezTo>
                  <a:cubicBezTo>
                    <a:pt x="0" y="32233"/>
                    <a:pt x="4637" y="37436"/>
                    <a:pt x="9707" y="39738"/>
                  </a:cubicBezTo>
                  <a:cubicBezTo>
                    <a:pt x="13043" y="41239"/>
                    <a:pt x="17146" y="42340"/>
                    <a:pt x="18480" y="45742"/>
                  </a:cubicBezTo>
                  <a:cubicBezTo>
                    <a:pt x="18914" y="46943"/>
                    <a:pt x="18980" y="48278"/>
                    <a:pt x="19681" y="49378"/>
                  </a:cubicBezTo>
                  <a:cubicBezTo>
                    <a:pt x="20648" y="50779"/>
                    <a:pt x="22450" y="51280"/>
                    <a:pt x="23884" y="52147"/>
                  </a:cubicBezTo>
                  <a:cubicBezTo>
                    <a:pt x="25352" y="53048"/>
                    <a:pt x="26552" y="55082"/>
                    <a:pt x="25485" y="56383"/>
                  </a:cubicBezTo>
                  <a:cubicBezTo>
                    <a:pt x="25854" y="56578"/>
                    <a:pt x="26268" y="56671"/>
                    <a:pt x="26682" y="56671"/>
                  </a:cubicBezTo>
                  <a:cubicBezTo>
                    <a:pt x="27543" y="56671"/>
                    <a:pt x="28404" y="56270"/>
                    <a:pt x="28854" y="55549"/>
                  </a:cubicBezTo>
                  <a:cubicBezTo>
                    <a:pt x="29388" y="54649"/>
                    <a:pt x="29154" y="53214"/>
                    <a:pt x="28754" y="52280"/>
                  </a:cubicBezTo>
                  <a:cubicBezTo>
                    <a:pt x="30729" y="51283"/>
                    <a:pt x="32834" y="50898"/>
                    <a:pt x="35023" y="50898"/>
                  </a:cubicBezTo>
                  <a:cubicBezTo>
                    <a:pt x="42458" y="50898"/>
                    <a:pt x="50873" y="55340"/>
                    <a:pt x="58522" y="55340"/>
                  </a:cubicBezTo>
                  <a:cubicBezTo>
                    <a:pt x="59996" y="55340"/>
                    <a:pt x="61441" y="55175"/>
                    <a:pt x="62845" y="54782"/>
                  </a:cubicBezTo>
                  <a:cubicBezTo>
                    <a:pt x="71051" y="52481"/>
                    <a:pt x="76221" y="44375"/>
                    <a:pt x="83760" y="40405"/>
                  </a:cubicBezTo>
                  <a:cubicBezTo>
                    <a:pt x="86994" y="38703"/>
                    <a:pt x="90638" y="37821"/>
                    <a:pt x="94282" y="37821"/>
                  </a:cubicBezTo>
                  <a:cubicBezTo>
                    <a:pt x="94923" y="37821"/>
                    <a:pt x="95564" y="37849"/>
                    <a:pt x="96202" y="37903"/>
                  </a:cubicBezTo>
                  <a:cubicBezTo>
                    <a:pt x="101339" y="38304"/>
                    <a:pt x="106143" y="40472"/>
                    <a:pt x="111113" y="41906"/>
                  </a:cubicBezTo>
                  <a:cubicBezTo>
                    <a:pt x="113587" y="42604"/>
                    <a:pt x="116219" y="43095"/>
                    <a:pt x="118794" y="43095"/>
                  </a:cubicBezTo>
                  <a:cubicBezTo>
                    <a:pt x="121391" y="43095"/>
                    <a:pt x="123929" y="42596"/>
                    <a:pt x="126190" y="41306"/>
                  </a:cubicBezTo>
                  <a:cubicBezTo>
                    <a:pt x="128559" y="39972"/>
                    <a:pt x="130393" y="37837"/>
                    <a:pt x="132195" y="35769"/>
                  </a:cubicBezTo>
                  <a:cubicBezTo>
                    <a:pt x="135464" y="31932"/>
                    <a:pt x="138766" y="28130"/>
                    <a:pt x="142068" y="24294"/>
                  </a:cubicBezTo>
                  <a:cubicBezTo>
                    <a:pt x="143403" y="22759"/>
                    <a:pt x="144804" y="20958"/>
                    <a:pt x="144637" y="18923"/>
                  </a:cubicBezTo>
                  <a:cubicBezTo>
                    <a:pt x="144470" y="17055"/>
                    <a:pt x="143069" y="15587"/>
                    <a:pt x="141601" y="14420"/>
                  </a:cubicBezTo>
                  <a:cubicBezTo>
                    <a:pt x="134779" y="8798"/>
                    <a:pt x="125953" y="5718"/>
                    <a:pt x="117162" y="5718"/>
                  </a:cubicBezTo>
                  <a:cubicBezTo>
                    <a:pt x="116669" y="5718"/>
                    <a:pt x="116176" y="5728"/>
                    <a:pt x="115683" y="5747"/>
                  </a:cubicBezTo>
                  <a:cubicBezTo>
                    <a:pt x="110041" y="5978"/>
                    <a:pt x="104530" y="7449"/>
                    <a:pt x="98924" y="7449"/>
                  </a:cubicBezTo>
                  <a:cubicBezTo>
                    <a:pt x="98862" y="7449"/>
                    <a:pt x="98800" y="7449"/>
                    <a:pt x="98737" y="7448"/>
                  </a:cubicBezTo>
                  <a:cubicBezTo>
                    <a:pt x="90131" y="7382"/>
                    <a:pt x="82025" y="3779"/>
                    <a:pt x="73719" y="1611"/>
                  </a:cubicBezTo>
                  <a:cubicBezTo>
                    <a:pt x="70068" y="657"/>
                    <a:pt x="66158" y="1"/>
                    <a:pt x="62339" y="1"/>
                  </a:cubicBezTo>
                  <a:close/>
                </a:path>
              </a:pathLst>
            </a:custGeom>
            <a:solidFill>
              <a:schemeClr val="accent2">
                <a:alpha val="692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43"/>
          <p:cNvGrpSpPr/>
          <p:nvPr/>
        </p:nvGrpSpPr>
        <p:grpSpPr>
          <a:xfrm>
            <a:off x="6337175" y="2463575"/>
            <a:ext cx="1544604" cy="2801728"/>
            <a:chOff x="6337175" y="2463575"/>
            <a:chExt cx="1544604" cy="2801728"/>
          </a:xfrm>
        </p:grpSpPr>
        <p:sp>
          <p:nvSpPr>
            <p:cNvPr id="1162" name="Google Shape;1162;p43"/>
            <p:cNvSpPr/>
            <p:nvPr/>
          </p:nvSpPr>
          <p:spPr>
            <a:xfrm>
              <a:off x="6353226" y="2463575"/>
              <a:ext cx="1465205" cy="1820766"/>
            </a:xfrm>
            <a:custGeom>
              <a:avLst/>
              <a:gdLst/>
              <a:ahLst/>
              <a:cxnLst/>
              <a:rect l="l" t="t" r="r" b="b"/>
              <a:pathLst>
                <a:path w="54774" h="68066" extrusionOk="0">
                  <a:moveTo>
                    <a:pt x="19938" y="1"/>
                  </a:moveTo>
                  <a:cubicBezTo>
                    <a:pt x="15513" y="1"/>
                    <a:pt x="11365" y="1459"/>
                    <a:pt x="8874" y="3728"/>
                  </a:cubicBezTo>
                  <a:cubicBezTo>
                    <a:pt x="4638" y="7564"/>
                    <a:pt x="1969" y="13102"/>
                    <a:pt x="1635" y="18839"/>
                  </a:cubicBezTo>
                  <a:cubicBezTo>
                    <a:pt x="1168" y="26678"/>
                    <a:pt x="4838" y="34617"/>
                    <a:pt x="3137" y="42289"/>
                  </a:cubicBezTo>
                  <a:cubicBezTo>
                    <a:pt x="2770" y="44157"/>
                    <a:pt x="2069" y="45925"/>
                    <a:pt x="1469" y="47693"/>
                  </a:cubicBezTo>
                  <a:cubicBezTo>
                    <a:pt x="568" y="50695"/>
                    <a:pt x="1" y="53931"/>
                    <a:pt x="501" y="57033"/>
                  </a:cubicBezTo>
                  <a:cubicBezTo>
                    <a:pt x="1002" y="60169"/>
                    <a:pt x="2670" y="63171"/>
                    <a:pt x="5338" y="64839"/>
                  </a:cubicBezTo>
                  <a:cubicBezTo>
                    <a:pt x="7340" y="66094"/>
                    <a:pt x="9626" y="66469"/>
                    <a:pt x="12000" y="66469"/>
                  </a:cubicBezTo>
                  <a:cubicBezTo>
                    <a:pt x="14294" y="66469"/>
                    <a:pt x="16669" y="66119"/>
                    <a:pt x="18948" y="65873"/>
                  </a:cubicBezTo>
                  <a:cubicBezTo>
                    <a:pt x="21340" y="65601"/>
                    <a:pt x="23753" y="65467"/>
                    <a:pt x="26169" y="65467"/>
                  </a:cubicBezTo>
                  <a:cubicBezTo>
                    <a:pt x="31166" y="65467"/>
                    <a:pt x="36174" y="66039"/>
                    <a:pt x="41030" y="67140"/>
                  </a:cubicBezTo>
                  <a:cubicBezTo>
                    <a:pt x="42964" y="67580"/>
                    <a:pt x="45074" y="68066"/>
                    <a:pt x="47052" y="68066"/>
                  </a:cubicBezTo>
                  <a:cubicBezTo>
                    <a:pt x="48827" y="68066"/>
                    <a:pt x="50497" y="67674"/>
                    <a:pt x="51838" y="66507"/>
                  </a:cubicBezTo>
                  <a:cubicBezTo>
                    <a:pt x="54773" y="63971"/>
                    <a:pt x="54206" y="59301"/>
                    <a:pt x="53039" y="55599"/>
                  </a:cubicBezTo>
                  <a:cubicBezTo>
                    <a:pt x="51004" y="49127"/>
                    <a:pt x="47802" y="42790"/>
                    <a:pt x="48202" y="36018"/>
                  </a:cubicBezTo>
                  <a:cubicBezTo>
                    <a:pt x="48336" y="34417"/>
                    <a:pt x="48669" y="32749"/>
                    <a:pt x="48469" y="31115"/>
                  </a:cubicBezTo>
                  <a:cubicBezTo>
                    <a:pt x="48002" y="27112"/>
                    <a:pt x="44666" y="24143"/>
                    <a:pt x="42131" y="21007"/>
                  </a:cubicBezTo>
                  <a:cubicBezTo>
                    <a:pt x="40163" y="18606"/>
                    <a:pt x="38328" y="16004"/>
                    <a:pt x="37428" y="13068"/>
                  </a:cubicBezTo>
                  <a:cubicBezTo>
                    <a:pt x="34401" y="3540"/>
                    <a:pt x="26833" y="1"/>
                    <a:pt x="19938"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3"/>
            <p:cNvSpPr/>
            <p:nvPr/>
          </p:nvSpPr>
          <p:spPr>
            <a:xfrm>
              <a:off x="6949329" y="3145633"/>
              <a:ext cx="380144" cy="601982"/>
            </a:xfrm>
            <a:custGeom>
              <a:avLst/>
              <a:gdLst/>
              <a:ahLst/>
              <a:cxnLst/>
              <a:rect l="l" t="t" r="r" b="b"/>
              <a:pathLst>
                <a:path w="14211" h="22504" extrusionOk="0">
                  <a:moveTo>
                    <a:pt x="14211" y="22197"/>
                  </a:moveTo>
                  <a:lnTo>
                    <a:pt x="14211" y="22197"/>
                  </a:lnTo>
                  <a:cubicBezTo>
                    <a:pt x="14209" y="22197"/>
                    <a:pt x="14208" y="22197"/>
                    <a:pt x="14207" y="22198"/>
                  </a:cubicBezTo>
                  <a:lnTo>
                    <a:pt x="14207" y="22198"/>
                  </a:lnTo>
                  <a:cubicBezTo>
                    <a:pt x="14208" y="22197"/>
                    <a:pt x="14209" y="22197"/>
                    <a:pt x="14211" y="22197"/>
                  </a:cubicBezTo>
                  <a:close/>
                  <a:moveTo>
                    <a:pt x="10932" y="1"/>
                  </a:moveTo>
                  <a:cubicBezTo>
                    <a:pt x="10160" y="1"/>
                    <a:pt x="8786" y="2052"/>
                    <a:pt x="7739" y="2450"/>
                  </a:cubicBezTo>
                  <a:cubicBezTo>
                    <a:pt x="6372" y="2983"/>
                    <a:pt x="5204" y="3951"/>
                    <a:pt x="4070" y="4918"/>
                  </a:cubicBezTo>
                  <a:cubicBezTo>
                    <a:pt x="2903" y="5919"/>
                    <a:pt x="1635" y="7020"/>
                    <a:pt x="1402" y="8587"/>
                  </a:cubicBezTo>
                  <a:cubicBezTo>
                    <a:pt x="1301" y="9355"/>
                    <a:pt x="1502" y="10155"/>
                    <a:pt x="1635" y="10956"/>
                  </a:cubicBezTo>
                  <a:cubicBezTo>
                    <a:pt x="2169" y="14291"/>
                    <a:pt x="1668" y="17794"/>
                    <a:pt x="234" y="20863"/>
                  </a:cubicBezTo>
                  <a:cubicBezTo>
                    <a:pt x="134" y="21130"/>
                    <a:pt x="1" y="21363"/>
                    <a:pt x="134" y="21630"/>
                  </a:cubicBezTo>
                  <a:cubicBezTo>
                    <a:pt x="234" y="21864"/>
                    <a:pt x="568" y="21964"/>
                    <a:pt x="868" y="21997"/>
                  </a:cubicBezTo>
                  <a:cubicBezTo>
                    <a:pt x="3363" y="22335"/>
                    <a:pt x="5880" y="22504"/>
                    <a:pt x="8388" y="22504"/>
                  </a:cubicBezTo>
                  <a:cubicBezTo>
                    <a:pt x="10337" y="22504"/>
                    <a:pt x="12282" y="22402"/>
                    <a:pt x="14207" y="22198"/>
                  </a:cubicBezTo>
                  <a:lnTo>
                    <a:pt x="14207" y="22198"/>
                  </a:lnTo>
                  <a:cubicBezTo>
                    <a:pt x="14205" y="22198"/>
                    <a:pt x="14204" y="22198"/>
                    <a:pt x="14202" y="22198"/>
                  </a:cubicBezTo>
                  <a:cubicBezTo>
                    <a:pt x="13728" y="22198"/>
                    <a:pt x="12375" y="16590"/>
                    <a:pt x="12209" y="15993"/>
                  </a:cubicBezTo>
                  <a:cubicBezTo>
                    <a:pt x="11709" y="13891"/>
                    <a:pt x="11409" y="11756"/>
                    <a:pt x="11309" y="9588"/>
                  </a:cubicBezTo>
                  <a:cubicBezTo>
                    <a:pt x="11175" y="7353"/>
                    <a:pt x="11309" y="5152"/>
                    <a:pt x="11475" y="2950"/>
                  </a:cubicBezTo>
                  <a:cubicBezTo>
                    <a:pt x="11637" y="725"/>
                    <a:pt x="11391" y="1"/>
                    <a:pt x="109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3"/>
            <p:cNvSpPr/>
            <p:nvPr/>
          </p:nvSpPr>
          <p:spPr>
            <a:xfrm>
              <a:off x="6436236" y="3617183"/>
              <a:ext cx="1445543" cy="1648121"/>
            </a:xfrm>
            <a:custGeom>
              <a:avLst/>
              <a:gdLst/>
              <a:ahLst/>
              <a:cxnLst/>
              <a:rect l="l" t="t" r="r" b="b"/>
              <a:pathLst>
                <a:path w="54039" h="61612" extrusionOk="0">
                  <a:moveTo>
                    <a:pt x="20582" y="0"/>
                  </a:moveTo>
                  <a:cubicBezTo>
                    <a:pt x="19047" y="1535"/>
                    <a:pt x="16145" y="1334"/>
                    <a:pt x="10641" y="2602"/>
                  </a:cubicBezTo>
                  <a:cubicBezTo>
                    <a:pt x="1001" y="4870"/>
                    <a:pt x="134" y="19981"/>
                    <a:pt x="67" y="34291"/>
                  </a:cubicBezTo>
                  <a:cubicBezTo>
                    <a:pt x="0" y="48602"/>
                    <a:pt x="4804" y="44299"/>
                    <a:pt x="5704" y="46267"/>
                  </a:cubicBezTo>
                  <a:cubicBezTo>
                    <a:pt x="6638" y="48235"/>
                    <a:pt x="6505" y="59376"/>
                    <a:pt x="6505" y="59376"/>
                  </a:cubicBezTo>
                  <a:cubicBezTo>
                    <a:pt x="13140" y="61086"/>
                    <a:pt x="20633" y="61612"/>
                    <a:pt x="27337" y="61612"/>
                  </a:cubicBezTo>
                  <a:cubicBezTo>
                    <a:pt x="38022" y="61612"/>
                    <a:pt x="46700" y="60277"/>
                    <a:pt x="46700" y="60277"/>
                  </a:cubicBezTo>
                  <a:lnTo>
                    <a:pt x="47501" y="47668"/>
                  </a:lnTo>
                  <a:cubicBezTo>
                    <a:pt x="47501" y="47668"/>
                    <a:pt x="51937" y="37761"/>
                    <a:pt x="52971" y="27887"/>
                  </a:cubicBezTo>
                  <a:cubicBezTo>
                    <a:pt x="54039" y="18013"/>
                    <a:pt x="51270" y="7806"/>
                    <a:pt x="44265" y="5971"/>
                  </a:cubicBezTo>
                  <a:cubicBezTo>
                    <a:pt x="37260" y="4136"/>
                    <a:pt x="32023" y="667"/>
                    <a:pt x="32023" y="667"/>
                  </a:cubicBezTo>
                  <a:cubicBezTo>
                    <a:pt x="31180" y="1707"/>
                    <a:pt x="29610" y="2082"/>
                    <a:pt x="27896" y="2082"/>
                  </a:cubicBezTo>
                  <a:cubicBezTo>
                    <a:pt x="24658" y="2082"/>
                    <a:pt x="20909" y="742"/>
                    <a:pt x="205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3"/>
            <p:cNvSpPr/>
            <p:nvPr/>
          </p:nvSpPr>
          <p:spPr>
            <a:xfrm>
              <a:off x="6509401" y="2562208"/>
              <a:ext cx="852175" cy="938631"/>
            </a:xfrm>
            <a:custGeom>
              <a:avLst/>
              <a:gdLst/>
              <a:ahLst/>
              <a:cxnLst/>
              <a:rect l="l" t="t" r="r" b="b"/>
              <a:pathLst>
                <a:path w="31857" h="35089" extrusionOk="0">
                  <a:moveTo>
                    <a:pt x="15199" y="0"/>
                  </a:moveTo>
                  <a:cubicBezTo>
                    <a:pt x="14504" y="0"/>
                    <a:pt x="13696" y="134"/>
                    <a:pt x="12643" y="375"/>
                  </a:cubicBezTo>
                  <a:cubicBezTo>
                    <a:pt x="9807" y="975"/>
                    <a:pt x="6972" y="1976"/>
                    <a:pt x="4804" y="3944"/>
                  </a:cubicBezTo>
                  <a:cubicBezTo>
                    <a:pt x="834" y="7547"/>
                    <a:pt x="0" y="13484"/>
                    <a:pt x="734" y="18821"/>
                  </a:cubicBezTo>
                  <a:cubicBezTo>
                    <a:pt x="1335" y="23558"/>
                    <a:pt x="3003" y="28328"/>
                    <a:pt x="6505" y="31597"/>
                  </a:cubicBezTo>
                  <a:cubicBezTo>
                    <a:pt x="8812" y="33748"/>
                    <a:pt x="12017" y="35089"/>
                    <a:pt x="15142" y="35089"/>
                  </a:cubicBezTo>
                  <a:cubicBezTo>
                    <a:pt x="16718" y="35089"/>
                    <a:pt x="18273" y="34748"/>
                    <a:pt x="19681" y="33999"/>
                  </a:cubicBezTo>
                  <a:cubicBezTo>
                    <a:pt x="21082" y="33298"/>
                    <a:pt x="22250" y="32264"/>
                    <a:pt x="23317" y="31230"/>
                  </a:cubicBezTo>
                  <a:cubicBezTo>
                    <a:pt x="24518" y="30096"/>
                    <a:pt x="25752" y="28895"/>
                    <a:pt x="26586" y="27428"/>
                  </a:cubicBezTo>
                  <a:cubicBezTo>
                    <a:pt x="27253" y="26227"/>
                    <a:pt x="27687" y="24926"/>
                    <a:pt x="27954" y="23558"/>
                  </a:cubicBezTo>
                  <a:cubicBezTo>
                    <a:pt x="28087" y="22824"/>
                    <a:pt x="28187" y="22157"/>
                    <a:pt x="28287" y="21457"/>
                  </a:cubicBezTo>
                  <a:lnTo>
                    <a:pt x="28521" y="21590"/>
                  </a:lnTo>
                  <a:cubicBezTo>
                    <a:pt x="28742" y="21701"/>
                    <a:pt x="28986" y="21765"/>
                    <a:pt x="29196" y="21765"/>
                  </a:cubicBezTo>
                  <a:cubicBezTo>
                    <a:pt x="29239" y="21765"/>
                    <a:pt x="29281" y="21763"/>
                    <a:pt x="29321" y="21757"/>
                  </a:cubicBezTo>
                  <a:cubicBezTo>
                    <a:pt x="29989" y="21657"/>
                    <a:pt x="30456" y="21123"/>
                    <a:pt x="30756" y="20556"/>
                  </a:cubicBezTo>
                  <a:cubicBezTo>
                    <a:pt x="31656" y="18921"/>
                    <a:pt x="31857" y="16920"/>
                    <a:pt x="31289" y="15119"/>
                  </a:cubicBezTo>
                  <a:cubicBezTo>
                    <a:pt x="31189" y="14785"/>
                    <a:pt x="31023" y="14485"/>
                    <a:pt x="30789" y="14285"/>
                  </a:cubicBezTo>
                  <a:cubicBezTo>
                    <a:pt x="30578" y="14122"/>
                    <a:pt x="30312" y="14047"/>
                    <a:pt x="30044" y="14047"/>
                  </a:cubicBezTo>
                  <a:cubicBezTo>
                    <a:pt x="29761" y="14047"/>
                    <a:pt x="29477" y="14131"/>
                    <a:pt x="29255" y="14285"/>
                  </a:cubicBezTo>
                  <a:cubicBezTo>
                    <a:pt x="28788" y="14585"/>
                    <a:pt x="28354" y="15152"/>
                    <a:pt x="28020" y="15886"/>
                  </a:cubicBezTo>
                  <a:cubicBezTo>
                    <a:pt x="27987" y="15519"/>
                    <a:pt x="27920" y="15185"/>
                    <a:pt x="27820" y="14885"/>
                  </a:cubicBezTo>
                  <a:cubicBezTo>
                    <a:pt x="26586" y="9415"/>
                    <a:pt x="23484" y="5312"/>
                    <a:pt x="19181" y="1876"/>
                  </a:cubicBezTo>
                  <a:cubicBezTo>
                    <a:pt x="17569" y="555"/>
                    <a:pt x="16618" y="0"/>
                    <a:pt x="15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3"/>
            <p:cNvSpPr/>
            <p:nvPr/>
          </p:nvSpPr>
          <p:spPr>
            <a:xfrm>
              <a:off x="6861879" y="2848985"/>
              <a:ext cx="187410" cy="73054"/>
            </a:xfrm>
            <a:custGeom>
              <a:avLst/>
              <a:gdLst/>
              <a:ahLst/>
              <a:cxnLst/>
              <a:rect l="l" t="t" r="r" b="b"/>
              <a:pathLst>
                <a:path w="7006" h="2731" extrusionOk="0">
                  <a:moveTo>
                    <a:pt x="4450" y="1"/>
                  </a:moveTo>
                  <a:cubicBezTo>
                    <a:pt x="3988" y="1"/>
                    <a:pt x="3521" y="83"/>
                    <a:pt x="3069" y="196"/>
                  </a:cubicBezTo>
                  <a:cubicBezTo>
                    <a:pt x="2402" y="363"/>
                    <a:pt x="1768" y="696"/>
                    <a:pt x="1235" y="1096"/>
                  </a:cubicBezTo>
                  <a:cubicBezTo>
                    <a:pt x="668" y="1530"/>
                    <a:pt x="234" y="2064"/>
                    <a:pt x="1" y="2731"/>
                  </a:cubicBezTo>
                  <a:cubicBezTo>
                    <a:pt x="634" y="2431"/>
                    <a:pt x="1168" y="2197"/>
                    <a:pt x="1768" y="1930"/>
                  </a:cubicBezTo>
                  <a:cubicBezTo>
                    <a:pt x="2336" y="1730"/>
                    <a:pt x="2869" y="1530"/>
                    <a:pt x="3436" y="1397"/>
                  </a:cubicBezTo>
                  <a:cubicBezTo>
                    <a:pt x="3970" y="1230"/>
                    <a:pt x="4537" y="1096"/>
                    <a:pt x="5138" y="1030"/>
                  </a:cubicBezTo>
                  <a:cubicBezTo>
                    <a:pt x="5438" y="996"/>
                    <a:pt x="5771" y="996"/>
                    <a:pt x="6038" y="896"/>
                  </a:cubicBezTo>
                  <a:cubicBezTo>
                    <a:pt x="6338" y="863"/>
                    <a:pt x="6672" y="830"/>
                    <a:pt x="7006" y="729"/>
                  </a:cubicBezTo>
                  <a:cubicBezTo>
                    <a:pt x="6705" y="529"/>
                    <a:pt x="6438" y="396"/>
                    <a:pt x="6105" y="262"/>
                  </a:cubicBezTo>
                  <a:cubicBezTo>
                    <a:pt x="5771" y="196"/>
                    <a:pt x="5438" y="96"/>
                    <a:pt x="5104" y="62"/>
                  </a:cubicBezTo>
                  <a:cubicBezTo>
                    <a:pt x="4889" y="19"/>
                    <a:pt x="4670" y="1"/>
                    <a:pt x="4450" y="1"/>
                  </a:cubicBezTo>
                  <a:close/>
                </a:path>
              </a:pathLst>
            </a:custGeom>
            <a:solidFill>
              <a:srgbClr val="3A27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3"/>
            <p:cNvSpPr/>
            <p:nvPr/>
          </p:nvSpPr>
          <p:spPr>
            <a:xfrm>
              <a:off x="6564723" y="2943311"/>
              <a:ext cx="180268" cy="84931"/>
            </a:xfrm>
            <a:custGeom>
              <a:avLst/>
              <a:gdLst/>
              <a:ahLst/>
              <a:cxnLst/>
              <a:rect l="l" t="t" r="r" b="b"/>
              <a:pathLst>
                <a:path w="6739" h="3175" extrusionOk="0">
                  <a:moveTo>
                    <a:pt x="4566" y="0"/>
                  </a:moveTo>
                  <a:cubicBezTo>
                    <a:pt x="3967" y="0"/>
                    <a:pt x="3368" y="129"/>
                    <a:pt x="2769" y="339"/>
                  </a:cubicBezTo>
                  <a:cubicBezTo>
                    <a:pt x="2102" y="539"/>
                    <a:pt x="1535" y="939"/>
                    <a:pt x="1035" y="1406"/>
                  </a:cubicBezTo>
                  <a:cubicBezTo>
                    <a:pt x="534" y="1907"/>
                    <a:pt x="167" y="2507"/>
                    <a:pt x="1" y="3174"/>
                  </a:cubicBezTo>
                  <a:cubicBezTo>
                    <a:pt x="534" y="2807"/>
                    <a:pt x="1068" y="2507"/>
                    <a:pt x="1668" y="2240"/>
                  </a:cubicBezTo>
                  <a:cubicBezTo>
                    <a:pt x="2135" y="2007"/>
                    <a:pt x="2703" y="1740"/>
                    <a:pt x="3236" y="1540"/>
                  </a:cubicBezTo>
                  <a:cubicBezTo>
                    <a:pt x="3770" y="1340"/>
                    <a:pt x="4337" y="1140"/>
                    <a:pt x="4904" y="1006"/>
                  </a:cubicBezTo>
                  <a:cubicBezTo>
                    <a:pt x="5171" y="873"/>
                    <a:pt x="5505" y="839"/>
                    <a:pt x="5771" y="739"/>
                  </a:cubicBezTo>
                  <a:cubicBezTo>
                    <a:pt x="6105" y="673"/>
                    <a:pt x="6405" y="606"/>
                    <a:pt x="6739" y="506"/>
                  </a:cubicBezTo>
                  <a:cubicBezTo>
                    <a:pt x="6405" y="339"/>
                    <a:pt x="6105" y="206"/>
                    <a:pt x="5771" y="106"/>
                  </a:cubicBezTo>
                  <a:cubicBezTo>
                    <a:pt x="5438" y="72"/>
                    <a:pt x="5104" y="5"/>
                    <a:pt x="4771" y="5"/>
                  </a:cubicBezTo>
                  <a:cubicBezTo>
                    <a:pt x="4703" y="2"/>
                    <a:pt x="4634" y="0"/>
                    <a:pt x="4566" y="0"/>
                  </a:cubicBezTo>
                  <a:close/>
                </a:path>
              </a:pathLst>
            </a:custGeom>
            <a:solidFill>
              <a:srgbClr val="3A27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3"/>
            <p:cNvSpPr/>
            <p:nvPr/>
          </p:nvSpPr>
          <p:spPr>
            <a:xfrm>
              <a:off x="6896682" y="2943445"/>
              <a:ext cx="146376" cy="41516"/>
            </a:xfrm>
            <a:custGeom>
              <a:avLst/>
              <a:gdLst/>
              <a:ahLst/>
              <a:cxnLst/>
              <a:rect l="l" t="t" r="r" b="b"/>
              <a:pathLst>
                <a:path w="5472" h="1552" extrusionOk="0">
                  <a:moveTo>
                    <a:pt x="5471" y="0"/>
                  </a:moveTo>
                  <a:cubicBezTo>
                    <a:pt x="5004" y="167"/>
                    <a:pt x="4604" y="267"/>
                    <a:pt x="4137" y="401"/>
                  </a:cubicBezTo>
                  <a:cubicBezTo>
                    <a:pt x="3670" y="534"/>
                    <a:pt x="3269" y="568"/>
                    <a:pt x="2802" y="668"/>
                  </a:cubicBezTo>
                  <a:cubicBezTo>
                    <a:pt x="1868" y="834"/>
                    <a:pt x="968" y="901"/>
                    <a:pt x="0" y="1135"/>
                  </a:cubicBezTo>
                  <a:cubicBezTo>
                    <a:pt x="434" y="1368"/>
                    <a:pt x="934" y="1502"/>
                    <a:pt x="1401" y="1502"/>
                  </a:cubicBezTo>
                  <a:cubicBezTo>
                    <a:pt x="1668" y="1535"/>
                    <a:pt x="1927" y="1552"/>
                    <a:pt x="2181" y="1552"/>
                  </a:cubicBezTo>
                  <a:cubicBezTo>
                    <a:pt x="2436" y="1552"/>
                    <a:pt x="2686" y="1535"/>
                    <a:pt x="2936" y="1502"/>
                  </a:cubicBezTo>
                  <a:cubicBezTo>
                    <a:pt x="3370" y="1401"/>
                    <a:pt x="3870" y="1268"/>
                    <a:pt x="4337" y="1035"/>
                  </a:cubicBezTo>
                  <a:cubicBezTo>
                    <a:pt x="4804" y="768"/>
                    <a:pt x="5204" y="434"/>
                    <a:pt x="5471" y="0"/>
                  </a:cubicBezTo>
                  <a:close/>
                </a:path>
              </a:pathLst>
            </a:custGeom>
            <a:solidFill>
              <a:srgbClr val="3A27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3"/>
            <p:cNvSpPr/>
            <p:nvPr/>
          </p:nvSpPr>
          <p:spPr>
            <a:xfrm>
              <a:off x="6602202" y="3032688"/>
              <a:ext cx="142791" cy="49996"/>
            </a:xfrm>
            <a:custGeom>
              <a:avLst/>
              <a:gdLst/>
              <a:ahLst/>
              <a:cxnLst/>
              <a:rect l="l" t="t" r="r" b="b"/>
              <a:pathLst>
                <a:path w="5338" h="1869" extrusionOk="0">
                  <a:moveTo>
                    <a:pt x="5338" y="0"/>
                  </a:moveTo>
                  <a:lnTo>
                    <a:pt x="5338" y="0"/>
                  </a:lnTo>
                  <a:cubicBezTo>
                    <a:pt x="4871" y="200"/>
                    <a:pt x="4470" y="367"/>
                    <a:pt x="4037" y="534"/>
                  </a:cubicBezTo>
                  <a:cubicBezTo>
                    <a:pt x="3637" y="701"/>
                    <a:pt x="3170" y="801"/>
                    <a:pt x="2769" y="901"/>
                  </a:cubicBezTo>
                  <a:cubicBezTo>
                    <a:pt x="1835" y="1168"/>
                    <a:pt x="968" y="1334"/>
                    <a:pt x="1" y="1635"/>
                  </a:cubicBezTo>
                  <a:cubicBezTo>
                    <a:pt x="501" y="1802"/>
                    <a:pt x="1001" y="1868"/>
                    <a:pt x="1502" y="1868"/>
                  </a:cubicBezTo>
                  <a:cubicBezTo>
                    <a:pt x="1969" y="1868"/>
                    <a:pt x="2469" y="1835"/>
                    <a:pt x="2969" y="1701"/>
                  </a:cubicBezTo>
                  <a:cubicBezTo>
                    <a:pt x="3436" y="1568"/>
                    <a:pt x="3937" y="1401"/>
                    <a:pt x="4337" y="1134"/>
                  </a:cubicBezTo>
                  <a:cubicBezTo>
                    <a:pt x="4771" y="834"/>
                    <a:pt x="5138" y="467"/>
                    <a:pt x="5338" y="0"/>
                  </a:cubicBezTo>
                  <a:close/>
                </a:path>
              </a:pathLst>
            </a:custGeom>
            <a:solidFill>
              <a:srgbClr val="3A27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3"/>
            <p:cNvSpPr/>
            <p:nvPr/>
          </p:nvSpPr>
          <p:spPr>
            <a:xfrm>
              <a:off x="6757468" y="2954145"/>
              <a:ext cx="83915" cy="172243"/>
            </a:xfrm>
            <a:custGeom>
              <a:avLst/>
              <a:gdLst/>
              <a:ahLst/>
              <a:cxnLst/>
              <a:rect l="l" t="t" r="r" b="b"/>
              <a:pathLst>
                <a:path w="3137" h="6439" extrusionOk="0">
                  <a:moveTo>
                    <a:pt x="1" y="1"/>
                  </a:moveTo>
                  <a:lnTo>
                    <a:pt x="1" y="1"/>
                  </a:lnTo>
                  <a:cubicBezTo>
                    <a:pt x="401" y="468"/>
                    <a:pt x="735" y="935"/>
                    <a:pt x="1068" y="1468"/>
                  </a:cubicBezTo>
                  <a:cubicBezTo>
                    <a:pt x="1402" y="1969"/>
                    <a:pt x="1669" y="2469"/>
                    <a:pt x="1869" y="3003"/>
                  </a:cubicBezTo>
                  <a:cubicBezTo>
                    <a:pt x="2069" y="3537"/>
                    <a:pt x="2302" y="4104"/>
                    <a:pt x="2436" y="4671"/>
                  </a:cubicBezTo>
                  <a:lnTo>
                    <a:pt x="2703" y="5571"/>
                  </a:lnTo>
                  <a:cubicBezTo>
                    <a:pt x="2803" y="5838"/>
                    <a:pt x="2836" y="6139"/>
                    <a:pt x="2970" y="6439"/>
                  </a:cubicBezTo>
                  <a:cubicBezTo>
                    <a:pt x="3003" y="6139"/>
                    <a:pt x="3036" y="5838"/>
                    <a:pt x="3070" y="5505"/>
                  </a:cubicBezTo>
                  <a:cubicBezTo>
                    <a:pt x="3070" y="5171"/>
                    <a:pt x="3136" y="4904"/>
                    <a:pt x="3070" y="4571"/>
                  </a:cubicBezTo>
                  <a:cubicBezTo>
                    <a:pt x="3003" y="3870"/>
                    <a:pt x="2869" y="3270"/>
                    <a:pt x="2636" y="2669"/>
                  </a:cubicBezTo>
                  <a:cubicBezTo>
                    <a:pt x="2369" y="2102"/>
                    <a:pt x="2036" y="1502"/>
                    <a:pt x="1569" y="1068"/>
                  </a:cubicBezTo>
                  <a:cubicBezTo>
                    <a:pt x="1168" y="601"/>
                    <a:pt x="635" y="168"/>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3"/>
            <p:cNvSpPr/>
            <p:nvPr/>
          </p:nvSpPr>
          <p:spPr>
            <a:xfrm>
              <a:off x="6535270" y="2944327"/>
              <a:ext cx="807583" cy="583097"/>
            </a:xfrm>
            <a:custGeom>
              <a:avLst/>
              <a:gdLst/>
              <a:ahLst/>
              <a:cxnLst/>
              <a:rect l="l" t="t" r="r" b="b"/>
              <a:pathLst>
                <a:path w="30190" h="21798" extrusionOk="0">
                  <a:moveTo>
                    <a:pt x="27520" y="1"/>
                  </a:moveTo>
                  <a:lnTo>
                    <a:pt x="27520" y="1"/>
                  </a:lnTo>
                  <a:cubicBezTo>
                    <a:pt x="24952" y="1835"/>
                    <a:pt x="22784" y="4170"/>
                    <a:pt x="19381" y="4671"/>
                  </a:cubicBezTo>
                  <a:cubicBezTo>
                    <a:pt x="18910" y="4746"/>
                    <a:pt x="18436" y="4782"/>
                    <a:pt x="17963" y="4782"/>
                  </a:cubicBezTo>
                  <a:cubicBezTo>
                    <a:pt x="16762" y="4782"/>
                    <a:pt x="15569" y="4553"/>
                    <a:pt x="14444" y="4170"/>
                  </a:cubicBezTo>
                  <a:cubicBezTo>
                    <a:pt x="13177" y="3780"/>
                    <a:pt x="11941" y="3169"/>
                    <a:pt x="10643" y="3169"/>
                  </a:cubicBezTo>
                  <a:cubicBezTo>
                    <a:pt x="10610" y="3169"/>
                    <a:pt x="10576" y="3169"/>
                    <a:pt x="10542" y="3170"/>
                  </a:cubicBezTo>
                  <a:cubicBezTo>
                    <a:pt x="9441" y="3170"/>
                    <a:pt x="8373" y="3670"/>
                    <a:pt x="7373" y="4137"/>
                  </a:cubicBezTo>
                  <a:cubicBezTo>
                    <a:pt x="5471" y="5038"/>
                    <a:pt x="3537" y="5938"/>
                    <a:pt x="1635" y="6806"/>
                  </a:cubicBezTo>
                  <a:cubicBezTo>
                    <a:pt x="1202" y="6973"/>
                    <a:pt x="801" y="7173"/>
                    <a:pt x="535" y="7506"/>
                  </a:cubicBezTo>
                  <a:cubicBezTo>
                    <a:pt x="301" y="7840"/>
                    <a:pt x="201" y="8307"/>
                    <a:pt x="168" y="8707"/>
                  </a:cubicBezTo>
                  <a:cubicBezTo>
                    <a:pt x="1" y="11342"/>
                    <a:pt x="1669" y="13711"/>
                    <a:pt x="3337" y="15812"/>
                  </a:cubicBezTo>
                  <a:cubicBezTo>
                    <a:pt x="5138" y="18114"/>
                    <a:pt x="7173" y="20449"/>
                    <a:pt x="10008" y="21349"/>
                  </a:cubicBezTo>
                  <a:cubicBezTo>
                    <a:pt x="10938" y="21662"/>
                    <a:pt x="11894" y="21798"/>
                    <a:pt x="12858" y="21798"/>
                  </a:cubicBezTo>
                  <a:cubicBezTo>
                    <a:pt x="15490" y="21798"/>
                    <a:pt x="18180" y="20787"/>
                    <a:pt x="20549" y="19615"/>
                  </a:cubicBezTo>
                  <a:cubicBezTo>
                    <a:pt x="21816" y="18981"/>
                    <a:pt x="23051" y="18314"/>
                    <a:pt x="24018" y="17313"/>
                  </a:cubicBezTo>
                  <a:cubicBezTo>
                    <a:pt x="25352" y="15979"/>
                    <a:pt x="26119" y="14211"/>
                    <a:pt x="26820" y="12510"/>
                  </a:cubicBezTo>
                  <a:cubicBezTo>
                    <a:pt x="26987" y="12110"/>
                    <a:pt x="27154" y="11676"/>
                    <a:pt x="27187" y="11276"/>
                  </a:cubicBezTo>
                  <a:cubicBezTo>
                    <a:pt x="27320" y="9508"/>
                    <a:pt x="25052" y="8207"/>
                    <a:pt x="25152" y="6439"/>
                  </a:cubicBezTo>
                  <a:cubicBezTo>
                    <a:pt x="25286" y="4170"/>
                    <a:pt x="30189" y="2269"/>
                    <a:pt x="275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3"/>
            <p:cNvSpPr/>
            <p:nvPr/>
          </p:nvSpPr>
          <p:spPr>
            <a:xfrm>
              <a:off x="6414808" y="2532086"/>
              <a:ext cx="942295" cy="545219"/>
            </a:xfrm>
            <a:custGeom>
              <a:avLst/>
              <a:gdLst/>
              <a:ahLst/>
              <a:cxnLst/>
              <a:rect l="l" t="t" r="r" b="b"/>
              <a:pathLst>
                <a:path w="35226" h="20382" extrusionOk="0">
                  <a:moveTo>
                    <a:pt x="21437" y="0"/>
                  </a:moveTo>
                  <a:cubicBezTo>
                    <a:pt x="17781" y="0"/>
                    <a:pt x="11505" y="1492"/>
                    <a:pt x="8507" y="3035"/>
                  </a:cubicBezTo>
                  <a:cubicBezTo>
                    <a:pt x="3036" y="5871"/>
                    <a:pt x="1" y="14910"/>
                    <a:pt x="2836" y="20381"/>
                  </a:cubicBezTo>
                  <a:cubicBezTo>
                    <a:pt x="2836" y="20381"/>
                    <a:pt x="9974" y="17212"/>
                    <a:pt x="12309" y="10374"/>
                  </a:cubicBezTo>
                  <a:cubicBezTo>
                    <a:pt x="12309" y="10759"/>
                    <a:pt x="13053" y="11069"/>
                    <a:pt x="14096" y="11069"/>
                  </a:cubicBezTo>
                  <a:cubicBezTo>
                    <a:pt x="15857" y="11069"/>
                    <a:pt x="18474" y="10184"/>
                    <a:pt x="19815" y="7272"/>
                  </a:cubicBezTo>
                  <a:cubicBezTo>
                    <a:pt x="23651" y="10039"/>
                    <a:pt x="28851" y="17430"/>
                    <a:pt x="31838" y="17430"/>
                  </a:cubicBezTo>
                  <a:cubicBezTo>
                    <a:pt x="32019" y="17430"/>
                    <a:pt x="32193" y="17403"/>
                    <a:pt x="32357" y="17346"/>
                  </a:cubicBezTo>
                  <a:cubicBezTo>
                    <a:pt x="35226" y="16278"/>
                    <a:pt x="26019" y="667"/>
                    <a:pt x="22850" y="100"/>
                  </a:cubicBezTo>
                  <a:cubicBezTo>
                    <a:pt x="22447" y="32"/>
                    <a:pt x="21970" y="0"/>
                    <a:pt x="21437"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3"/>
            <p:cNvSpPr/>
            <p:nvPr/>
          </p:nvSpPr>
          <p:spPr>
            <a:xfrm>
              <a:off x="6977873" y="3860408"/>
              <a:ext cx="432548" cy="335900"/>
            </a:xfrm>
            <a:custGeom>
              <a:avLst/>
              <a:gdLst/>
              <a:ahLst/>
              <a:cxnLst/>
              <a:rect l="l" t="t" r="r" b="b"/>
              <a:pathLst>
                <a:path w="16170" h="12557" extrusionOk="0">
                  <a:moveTo>
                    <a:pt x="9189" y="0"/>
                  </a:moveTo>
                  <a:cubicBezTo>
                    <a:pt x="8260" y="0"/>
                    <a:pt x="7378" y="77"/>
                    <a:pt x="6672" y="115"/>
                  </a:cubicBezTo>
                  <a:cubicBezTo>
                    <a:pt x="4171" y="248"/>
                    <a:pt x="1" y="7587"/>
                    <a:pt x="1" y="7587"/>
                  </a:cubicBezTo>
                  <a:lnTo>
                    <a:pt x="4938" y="12557"/>
                  </a:lnTo>
                  <a:cubicBezTo>
                    <a:pt x="5521" y="11586"/>
                    <a:pt x="6881" y="10791"/>
                    <a:pt x="8917" y="10791"/>
                  </a:cubicBezTo>
                  <a:cubicBezTo>
                    <a:pt x="9678" y="10791"/>
                    <a:pt x="10532" y="10902"/>
                    <a:pt x="11476" y="11156"/>
                  </a:cubicBezTo>
                  <a:cubicBezTo>
                    <a:pt x="11777" y="11243"/>
                    <a:pt x="12063" y="11284"/>
                    <a:pt x="12332" y="11284"/>
                  </a:cubicBezTo>
                  <a:cubicBezTo>
                    <a:pt x="15157" y="11284"/>
                    <a:pt x="16169" y="6750"/>
                    <a:pt x="15012" y="3217"/>
                  </a:cubicBezTo>
                  <a:cubicBezTo>
                    <a:pt x="14130" y="477"/>
                    <a:pt x="11513" y="0"/>
                    <a:pt x="91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3"/>
            <p:cNvSpPr/>
            <p:nvPr/>
          </p:nvSpPr>
          <p:spPr>
            <a:xfrm>
              <a:off x="6337175" y="3959843"/>
              <a:ext cx="787921" cy="875875"/>
            </a:xfrm>
            <a:custGeom>
              <a:avLst/>
              <a:gdLst/>
              <a:ahLst/>
              <a:cxnLst/>
              <a:rect l="l" t="t" r="r" b="b"/>
              <a:pathLst>
                <a:path w="29455" h="32743" extrusionOk="0">
                  <a:moveTo>
                    <a:pt x="25585" y="0"/>
                  </a:moveTo>
                  <a:cubicBezTo>
                    <a:pt x="25585" y="0"/>
                    <a:pt x="4771" y="19614"/>
                    <a:pt x="3770" y="21516"/>
                  </a:cubicBezTo>
                  <a:cubicBezTo>
                    <a:pt x="2769" y="23384"/>
                    <a:pt x="1" y="31923"/>
                    <a:pt x="9541" y="32724"/>
                  </a:cubicBezTo>
                  <a:cubicBezTo>
                    <a:pt x="9689" y="32736"/>
                    <a:pt x="9838" y="32742"/>
                    <a:pt x="9987" y="32742"/>
                  </a:cubicBezTo>
                  <a:cubicBezTo>
                    <a:pt x="19402" y="32742"/>
                    <a:pt x="29455" y="8240"/>
                    <a:pt x="29455" y="8240"/>
                  </a:cubicBezTo>
                  <a:lnTo>
                    <a:pt x="255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3"/>
            <p:cNvSpPr/>
            <p:nvPr/>
          </p:nvSpPr>
          <p:spPr>
            <a:xfrm>
              <a:off x="6633448" y="3243116"/>
              <a:ext cx="427438" cy="392797"/>
            </a:xfrm>
            <a:custGeom>
              <a:avLst/>
              <a:gdLst/>
              <a:ahLst/>
              <a:cxnLst/>
              <a:rect l="l" t="t" r="r" b="b"/>
              <a:pathLst>
                <a:path w="15979" h="14684" extrusionOk="0">
                  <a:moveTo>
                    <a:pt x="7759" y="1"/>
                  </a:moveTo>
                  <a:cubicBezTo>
                    <a:pt x="6918" y="1"/>
                    <a:pt x="6058" y="250"/>
                    <a:pt x="5204" y="874"/>
                  </a:cubicBezTo>
                  <a:cubicBezTo>
                    <a:pt x="1868" y="3342"/>
                    <a:pt x="0" y="8379"/>
                    <a:pt x="3436" y="9647"/>
                  </a:cubicBezTo>
                  <a:cubicBezTo>
                    <a:pt x="6872" y="10881"/>
                    <a:pt x="8173" y="13049"/>
                    <a:pt x="8039" y="14684"/>
                  </a:cubicBezTo>
                  <a:lnTo>
                    <a:pt x="15111" y="13383"/>
                  </a:lnTo>
                  <a:cubicBezTo>
                    <a:pt x="15111" y="13383"/>
                    <a:pt x="15978" y="4810"/>
                    <a:pt x="13977" y="3276"/>
                  </a:cubicBezTo>
                  <a:cubicBezTo>
                    <a:pt x="12488" y="2109"/>
                    <a:pt x="10205" y="1"/>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3"/>
            <p:cNvSpPr/>
            <p:nvPr/>
          </p:nvSpPr>
          <p:spPr>
            <a:xfrm>
              <a:off x="6815465" y="3585937"/>
              <a:ext cx="1041351" cy="1326292"/>
            </a:xfrm>
            <a:custGeom>
              <a:avLst/>
              <a:gdLst/>
              <a:ahLst/>
              <a:cxnLst/>
              <a:rect l="l" t="t" r="r" b="b"/>
              <a:pathLst>
                <a:path w="38929" h="49581" extrusionOk="0">
                  <a:moveTo>
                    <a:pt x="8574" y="1"/>
                  </a:moveTo>
                  <a:lnTo>
                    <a:pt x="1" y="1402"/>
                  </a:lnTo>
                  <a:cubicBezTo>
                    <a:pt x="1" y="1402"/>
                    <a:pt x="15309" y="49580"/>
                    <a:pt x="32208" y="49580"/>
                  </a:cubicBezTo>
                  <a:cubicBezTo>
                    <a:pt x="32502" y="49580"/>
                    <a:pt x="32796" y="49566"/>
                    <a:pt x="33091" y="49536"/>
                  </a:cubicBezTo>
                  <a:cubicBezTo>
                    <a:pt x="38929" y="48469"/>
                    <a:pt x="38862" y="41931"/>
                    <a:pt x="33859" y="34125"/>
                  </a:cubicBezTo>
                  <a:cubicBezTo>
                    <a:pt x="28822" y="26353"/>
                    <a:pt x="8574" y="1"/>
                    <a:pt x="85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 name="Google Shape;1177;p43"/>
          <p:cNvSpPr txBox="1">
            <a:spLocks noGrp="1"/>
          </p:cNvSpPr>
          <p:nvPr>
            <p:ph type="body" idx="1"/>
          </p:nvPr>
        </p:nvSpPr>
        <p:spPr>
          <a:xfrm>
            <a:off x="877705" y="1514885"/>
            <a:ext cx="4635900" cy="2668200"/>
          </a:xfrm>
          <a:prstGeom prst="rect">
            <a:avLst/>
          </a:prstGeom>
        </p:spPr>
        <p:txBody>
          <a:bodyPr spcFirstLastPara="1" wrap="square" lIns="91425" tIns="91425" rIns="91425" bIns="91425" anchor="t" anchorCtr="0">
            <a:noAutofit/>
          </a:bodyPr>
          <a:lstStyle/>
          <a:p>
            <a:pPr marL="457200" lvl="0" indent="-330200" algn="ctr" rtl="0">
              <a:spcBef>
                <a:spcPts val="0"/>
              </a:spcBef>
              <a:spcAft>
                <a:spcPts val="0"/>
              </a:spcAft>
              <a:buSzPts val="1600"/>
              <a:buFont typeface="Catamaran"/>
              <a:buChar char="●"/>
            </a:pPr>
            <a:r>
              <a:rPr lang="en-GB" dirty="0"/>
              <a:t>You can state one of your qualities here</a:t>
            </a:r>
            <a:endParaRPr dirty="0"/>
          </a:p>
          <a:p>
            <a:pPr marL="457200" lvl="0" indent="-330200" algn="ctr" rtl="0">
              <a:spcBef>
                <a:spcPts val="0"/>
              </a:spcBef>
              <a:spcAft>
                <a:spcPts val="0"/>
              </a:spcAft>
              <a:buSzPts val="1600"/>
              <a:buFont typeface="Catamaran"/>
              <a:buChar char="●"/>
            </a:pPr>
            <a:r>
              <a:rPr lang="en-GB" dirty="0"/>
              <a:t>You can state one of your qualities here</a:t>
            </a:r>
            <a:endParaRPr dirty="0"/>
          </a:p>
          <a:p>
            <a:pPr marL="457200" lvl="0" indent="-330200" algn="ctr" rtl="0">
              <a:spcBef>
                <a:spcPts val="0"/>
              </a:spcBef>
              <a:spcAft>
                <a:spcPts val="0"/>
              </a:spcAft>
              <a:buSzPts val="1600"/>
              <a:buFont typeface="Catamaran"/>
              <a:buChar char="●"/>
            </a:pPr>
            <a:r>
              <a:rPr lang="en-GB" dirty="0"/>
              <a:t>You can state one of your qualities here</a:t>
            </a:r>
            <a:endParaRPr dirty="0"/>
          </a:p>
          <a:p>
            <a:pPr marL="457200" lvl="0" indent="-330200" algn="ctr" rtl="0">
              <a:spcBef>
                <a:spcPts val="0"/>
              </a:spcBef>
              <a:spcAft>
                <a:spcPts val="0"/>
              </a:spcAft>
              <a:buSzPts val="1600"/>
              <a:buFont typeface="Catamaran"/>
              <a:buChar char="●"/>
            </a:pPr>
            <a:r>
              <a:rPr lang="en-GB" dirty="0"/>
              <a:t>You can state one of your qualities here</a:t>
            </a:r>
            <a:endParaRPr dirty="0"/>
          </a:p>
          <a:p>
            <a:pPr marL="457200" lvl="0" indent="-330200" algn="ctr" rtl="0">
              <a:spcBef>
                <a:spcPts val="0"/>
              </a:spcBef>
              <a:spcAft>
                <a:spcPts val="0"/>
              </a:spcAft>
              <a:buSzPts val="1600"/>
              <a:buChar char="●"/>
            </a:pPr>
            <a:r>
              <a:rPr lang="en-GB" dirty="0"/>
              <a:t>You can state one of your qualities here</a:t>
            </a:r>
            <a:endParaRPr dirty="0"/>
          </a:p>
          <a:p>
            <a:pPr marL="457200" lvl="0" indent="-330200" algn="ctr" rtl="0">
              <a:spcBef>
                <a:spcPts val="0"/>
              </a:spcBef>
              <a:spcAft>
                <a:spcPts val="0"/>
              </a:spcAft>
              <a:buSzPts val="1600"/>
              <a:buChar char="●"/>
            </a:pPr>
            <a:r>
              <a:rPr lang="en-GB" dirty="0"/>
              <a:t>You can state one of your qualities here</a:t>
            </a:r>
            <a:endParaRPr dirty="0"/>
          </a:p>
          <a:p>
            <a:pPr marL="457200" lvl="0" indent="-330200" algn="ctr" rtl="0">
              <a:spcBef>
                <a:spcPts val="0"/>
              </a:spcBef>
              <a:spcAft>
                <a:spcPts val="0"/>
              </a:spcAft>
              <a:buSzPts val="1600"/>
              <a:buChar char="●"/>
            </a:pPr>
            <a:r>
              <a:rPr lang="en-GB" dirty="0"/>
              <a:t>You can state one of your qualities here</a:t>
            </a:r>
            <a:endParaRPr dirty="0"/>
          </a:p>
        </p:txBody>
      </p:sp>
      <p:sp>
        <p:nvSpPr>
          <p:cNvPr id="1178" name="Google Shape;1178;p43"/>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WHAT SETS US APART?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057"/>
        <p:cNvGrpSpPr/>
        <p:nvPr/>
      </p:nvGrpSpPr>
      <p:grpSpPr>
        <a:xfrm>
          <a:off x="0" y="0"/>
          <a:ext cx="0" cy="0"/>
          <a:chOff x="0" y="0"/>
          <a:chExt cx="0" cy="0"/>
        </a:xfrm>
      </p:grpSpPr>
      <p:pic>
        <p:nvPicPr>
          <p:cNvPr id="4" name="Picture 3" descr="Logo, company name&#10;&#10;Description automatically generated">
            <a:extLst>
              <a:ext uri="{FF2B5EF4-FFF2-40B4-BE49-F238E27FC236}">
                <a16:creationId xmlns:a16="http://schemas.microsoft.com/office/drawing/2014/main" id="{5BDBB0DB-E446-4EE3-A851-67D30405F4A6}"/>
              </a:ext>
            </a:extLst>
          </p:cNvPr>
          <p:cNvPicPr>
            <a:picLocks noChangeAspect="1"/>
          </p:cNvPicPr>
          <p:nvPr/>
        </p:nvPicPr>
        <p:blipFill>
          <a:blip r:embed="rId3">
            <a:duotone>
              <a:prstClr val="black"/>
              <a:srgbClr val="F6F1E1">
                <a:tint val="45000"/>
                <a:satMod val="400000"/>
              </a:srgbClr>
            </a:duotone>
            <a:extLst>
              <a:ext uri="{BEBA8EAE-BF5A-486C-A8C5-ECC9F3942E4B}">
                <a14:imgProps xmlns:a14="http://schemas.microsoft.com/office/drawing/2010/main">
                  <a14:imgLayer r:embed="rId4">
                    <a14:imgEffect>
                      <a14:colorTemperature colorTemp="8800"/>
                    </a14:imgEffect>
                    <a14:imgEffect>
                      <a14:saturation sat="0"/>
                    </a14:imgEffect>
                  </a14:imgLayer>
                </a14:imgProps>
              </a:ext>
            </a:extLst>
          </a:blip>
          <a:stretch>
            <a:fillRect/>
          </a:stretch>
        </p:blipFill>
        <p:spPr>
          <a:xfrm>
            <a:off x="8508186" y="4206907"/>
            <a:ext cx="527814" cy="504697"/>
          </a:xfrm>
          <a:prstGeom prst="rect">
            <a:avLst/>
          </a:prstGeom>
        </p:spPr>
      </p:pic>
      <p:sp>
        <p:nvSpPr>
          <p:cNvPr id="1058" name="Google Shape;1058;p39"/>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Presented by</a:t>
            </a:r>
            <a:endParaRPr dirty="0"/>
          </a:p>
        </p:txBody>
      </p:sp>
      <p:sp>
        <p:nvSpPr>
          <p:cNvPr id="1059" name="Google Shape;1059;p39"/>
          <p:cNvSpPr txBox="1">
            <a:spLocks noGrp="1"/>
          </p:cNvSpPr>
          <p:nvPr>
            <p:ph type="body" idx="1"/>
          </p:nvPr>
        </p:nvSpPr>
        <p:spPr>
          <a:xfrm>
            <a:off x="1838022" y="1255770"/>
            <a:ext cx="6203114" cy="3455834"/>
          </a:xfrm>
          <a:prstGeom prst="rect">
            <a:avLst/>
          </a:prstGeom>
        </p:spPr>
        <p:txBody>
          <a:bodyPr spcFirstLastPara="1" wrap="square" lIns="91425" tIns="91425" rIns="91425" bIns="91425" numCol="2" anchor="t" anchorCtr="0">
            <a:noAutofit/>
          </a:bodyPr>
          <a:lstStyle/>
          <a:p>
            <a:pPr marL="0" lvl="0" indent="0" algn="l" rtl="0">
              <a:lnSpc>
                <a:spcPct val="150000"/>
              </a:lnSpc>
              <a:spcBef>
                <a:spcPts val="0"/>
              </a:spcBef>
              <a:spcAft>
                <a:spcPts val="0"/>
              </a:spcAft>
              <a:buClr>
                <a:schemeClr val="dk2"/>
              </a:buClr>
              <a:buSzPts val="1100"/>
              <a:buFont typeface="Arial"/>
              <a:buNone/>
            </a:pPr>
            <a:endParaRPr dirty="0"/>
          </a:p>
          <a:p>
            <a:pPr>
              <a:lnSpc>
                <a:spcPct val="150000"/>
              </a:lnSpc>
            </a:pPr>
            <a:endParaRPr lang="en-IN" dirty="0"/>
          </a:p>
          <a:p>
            <a:pPr algn="l"/>
            <a:r>
              <a:rPr lang="en-IN" sz="1800" b="1" i="0" u="none" strike="noStrike" baseline="0" dirty="0">
                <a:latin typeface="Catamaran" panose="020B0604020202020204" charset="0"/>
                <a:cs typeface="Catamaran" panose="020B0604020202020204" charset="0"/>
              </a:rPr>
              <a:t>Soumo </a:t>
            </a:r>
            <a:r>
              <a:rPr lang="en-IN" sz="1800" b="1" dirty="0">
                <a:latin typeface="Catamaran" panose="020B0604020202020204" charset="0"/>
                <a:cs typeface="Catamaran" panose="020B0604020202020204" charset="0"/>
              </a:rPr>
              <a:t>B</a:t>
            </a:r>
            <a:r>
              <a:rPr lang="en-IN" sz="1800" b="1" i="0" u="none" strike="noStrike" baseline="0" dirty="0">
                <a:latin typeface="Catamaran" panose="020B0604020202020204" charset="0"/>
                <a:cs typeface="Catamaran" panose="020B0604020202020204" charset="0"/>
              </a:rPr>
              <a:t>anerjee</a:t>
            </a:r>
          </a:p>
          <a:p>
            <a:pPr algn="l"/>
            <a:r>
              <a:rPr lang="en-IN" sz="1800" b="1" i="0" u="none" strike="noStrike" baseline="0" dirty="0" err="1">
                <a:latin typeface="Catamaran" panose="020B0604020202020204" charset="0"/>
                <a:cs typeface="Catamaran" panose="020B0604020202020204" charset="0"/>
              </a:rPr>
              <a:t>Pradipta</a:t>
            </a:r>
            <a:r>
              <a:rPr lang="en-IN" sz="1800" b="1" i="0" u="none" strike="noStrike" baseline="0" dirty="0">
                <a:latin typeface="Catamaran" panose="020B0604020202020204" charset="0"/>
                <a:cs typeface="Catamaran" panose="020B0604020202020204" charset="0"/>
              </a:rPr>
              <a:t> </a:t>
            </a:r>
            <a:r>
              <a:rPr lang="en-IN" sz="1800" b="1" dirty="0">
                <a:latin typeface="Catamaran" panose="020B0604020202020204" charset="0"/>
                <a:cs typeface="Catamaran" panose="020B0604020202020204" charset="0"/>
              </a:rPr>
              <a:t>P</a:t>
            </a:r>
            <a:r>
              <a:rPr lang="en-IN" sz="1800" b="1" i="0" u="none" strike="noStrike" baseline="0" dirty="0">
                <a:latin typeface="Catamaran" panose="020B0604020202020204" charset="0"/>
                <a:cs typeface="Catamaran" panose="020B0604020202020204" charset="0"/>
              </a:rPr>
              <a:t>aul</a:t>
            </a:r>
          </a:p>
          <a:p>
            <a:pPr algn="l"/>
            <a:r>
              <a:rPr lang="en-IN" sz="1800" b="1" i="0" u="none" strike="noStrike" baseline="0" dirty="0" err="1">
                <a:latin typeface="Catamaran" panose="020B0604020202020204" charset="0"/>
                <a:cs typeface="Catamaran" panose="020B0604020202020204" charset="0"/>
              </a:rPr>
              <a:t>Animesh</a:t>
            </a:r>
            <a:r>
              <a:rPr lang="en-IN" sz="1800" b="1" i="0" u="none" strike="noStrike" baseline="0" dirty="0">
                <a:latin typeface="Catamaran" panose="020B0604020202020204" charset="0"/>
                <a:cs typeface="Catamaran" panose="020B0604020202020204" charset="0"/>
              </a:rPr>
              <a:t> </a:t>
            </a:r>
            <a:r>
              <a:rPr lang="en-IN" sz="1800" b="1" dirty="0">
                <a:latin typeface="Catamaran" panose="020B0604020202020204" charset="0"/>
                <a:cs typeface="Catamaran" panose="020B0604020202020204" charset="0"/>
              </a:rPr>
              <a:t>K</a:t>
            </a:r>
            <a:r>
              <a:rPr lang="en-IN" sz="1800" b="1" i="0" u="none" strike="noStrike" baseline="0" dirty="0">
                <a:latin typeface="Catamaran" panose="020B0604020202020204" charset="0"/>
                <a:cs typeface="Catamaran" panose="020B0604020202020204" charset="0"/>
              </a:rPr>
              <a:t>umar </a:t>
            </a:r>
            <a:r>
              <a:rPr lang="en-IN" sz="1800" b="1" dirty="0">
                <a:latin typeface="Catamaran" panose="020B0604020202020204" charset="0"/>
                <a:cs typeface="Catamaran" panose="020B0604020202020204" charset="0"/>
              </a:rPr>
              <a:t>S</a:t>
            </a:r>
            <a:r>
              <a:rPr lang="en-IN" sz="1800" b="1" i="0" u="none" strike="noStrike" baseline="0" dirty="0">
                <a:latin typeface="Catamaran" panose="020B0604020202020204" charset="0"/>
                <a:cs typeface="Catamaran" panose="020B0604020202020204" charset="0"/>
              </a:rPr>
              <a:t>ingh</a:t>
            </a:r>
          </a:p>
          <a:p>
            <a:pPr algn="l"/>
            <a:r>
              <a:rPr lang="en-IN" sz="1800" b="1" i="0" u="none" strike="noStrike" baseline="0" dirty="0" err="1">
                <a:latin typeface="Catamaran" panose="020B0604020202020204" charset="0"/>
                <a:cs typeface="Catamaran" panose="020B0604020202020204" charset="0"/>
              </a:rPr>
              <a:t>Sahin</a:t>
            </a:r>
            <a:r>
              <a:rPr lang="en-IN" sz="1800" b="1" i="0" u="none" strike="noStrike" baseline="0" dirty="0">
                <a:latin typeface="Catamaran" panose="020B0604020202020204" charset="0"/>
                <a:cs typeface="Catamaran" panose="020B0604020202020204" charset="0"/>
              </a:rPr>
              <a:t> </a:t>
            </a:r>
            <a:r>
              <a:rPr lang="en-IN" sz="1800" b="1" dirty="0" err="1">
                <a:latin typeface="Catamaran" panose="020B0604020202020204" charset="0"/>
                <a:cs typeface="Catamaran" panose="020B0604020202020204" charset="0"/>
              </a:rPr>
              <a:t>A</a:t>
            </a:r>
            <a:r>
              <a:rPr lang="en-IN" sz="1800" b="1" i="0" u="none" strike="noStrike" baseline="0" dirty="0" err="1">
                <a:latin typeface="Catamaran" panose="020B0604020202020204" charset="0"/>
                <a:cs typeface="Catamaran" panose="020B0604020202020204" charset="0"/>
              </a:rPr>
              <a:t>lam</a:t>
            </a:r>
            <a:endParaRPr lang="en-IN" sz="1800" b="1" i="0" u="none" strike="noStrike" baseline="0" dirty="0">
              <a:latin typeface="Catamaran" panose="020B0604020202020204" charset="0"/>
              <a:cs typeface="Catamaran" panose="020B0604020202020204" charset="0"/>
            </a:endParaRPr>
          </a:p>
          <a:p>
            <a:pPr algn="l"/>
            <a:r>
              <a:rPr lang="en-IN" sz="1800" b="1" i="0" u="none" strike="noStrike" baseline="0" dirty="0" err="1">
                <a:latin typeface="Catamaran" panose="020B0604020202020204" charset="0"/>
                <a:cs typeface="Catamaran" panose="020B0604020202020204" charset="0"/>
              </a:rPr>
              <a:t>Chiranmoy</a:t>
            </a:r>
            <a:r>
              <a:rPr lang="en-IN" sz="1800" b="1" i="0" u="none" strike="noStrike" baseline="0" dirty="0">
                <a:latin typeface="Catamaran" panose="020B0604020202020204" charset="0"/>
                <a:cs typeface="Catamaran" panose="020B0604020202020204" charset="0"/>
              </a:rPr>
              <a:t> </a:t>
            </a:r>
            <a:r>
              <a:rPr lang="en-IN" sz="1800" b="1" dirty="0">
                <a:latin typeface="Catamaran" panose="020B0604020202020204" charset="0"/>
                <a:cs typeface="Catamaran" panose="020B0604020202020204" charset="0"/>
              </a:rPr>
              <a:t>B</a:t>
            </a:r>
            <a:r>
              <a:rPr lang="en-IN" sz="1800" b="1" i="0" u="none" strike="noStrike" baseline="0" dirty="0">
                <a:latin typeface="Catamaran" panose="020B0604020202020204" charset="0"/>
                <a:cs typeface="Catamaran" panose="020B0604020202020204" charset="0"/>
              </a:rPr>
              <a:t>hattacharya</a:t>
            </a:r>
          </a:p>
          <a:p>
            <a:pPr algn="l"/>
            <a:r>
              <a:rPr lang="en-IN" sz="1800" b="1" i="0" u="none" strike="noStrike" baseline="0" dirty="0">
                <a:latin typeface="Catamaran" panose="020B0604020202020204" charset="0"/>
                <a:cs typeface="Catamaran" panose="020B0604020202020204" charset="0"/>
              </a:rPr>
              <a:t>Ranjan </a:t>
            </a:r>
            <a:r>
              <a:rPr lang="en-IN" sz="1800" b="1" dirty="0">
                <a:latin typeface="Catamaran" panose="020B0604020202020204" charset="0"/>
                <a:cs typeface="Catamaran" panose="020B0604020202020204" charset="0"/>
              </a:rPr>
              <a:t>K</a:t>
            </a:r>
            <a:r>
              <a:rPr lang="en-IN" sz="1800" b="1" i="0" u="none" strike="noStrike" baseline="0" dirty="0">
                <a:latin typeface="Catamaran" panose="020B0604020202020204" charset="0"/>
                <a:cs typeface="Catamaran" panose="020B0604020202020204" charset="0"/>
              </a:rPr>
              <a:t>umar </a:t>
            </a:r>
            <a:r>
              <a:rPr lang="en-IN" sz="1800" b="1" dirty="0">
                <a:latin typeface="Catamaran" panose="020B0604020202020204" charset="0"/>
                <a:cs typeface="Catamaran" panose="020B0604020202020204" charset="0"/>
              </a:rPr>
              <a:t>S</a:t>
            </a:r>
            <a:r>
              <a:rPr lang="en-IN" sz="1800" b="1" i="0" u="none" strike="noStrike" baseline="0" dirty="0">
                <a:latin typeface="Catamaran" panose="020B0604020202020204" charset="0"/>
                <a:cs typeface="Catamaran" panose="020B0604020202020204" charset="0"/>
              </a:rPr>
              <a:t>ingha</a:t>
            </a:r>
            <a:endParaRPr lang="en-IN" dirty="0">
              <a:latin typeface="Catamaran" panose="020B0604020202020204" charset="0"/>
              <a:cs typeface="Catamaran" panose="020B0604020202020204" charset="0"/>
            </a:endParaRPr>
          </a:p>
          <a:p>
            <a:pPr marL="139700" indent="0" algn="l">
              <a:buNone/>
            </a:pPr>
            <a:r>
              <a:rPr lang="en-IN" dirty="0">
                <a:latin typeface="Catamaran" panose="020B0604020202020204" charset="0"/>
                <a:cs typeface="Catamaran" panose="020B0604020202020204" charset="0"/>
              </a:rPr>
              <a:t>			</a:t>
            </a:r>
          </a:p>
          <a:p>
            <a:pPr marL="139700" indent="0" algn="l">
              <a:buNone/>
            </a:pPr>
            <a:endParaRPr lang="en-IN" sz="1800" b="1" i="0" u="none" strike="noStrike" baseline="0" dirty="0">
              <a:latin typeface="Catamaran" panose="020B0604020202020204" charset="0"/>
              <a:cs typeface="Catamaran" panose="020B0604020202020204" charset="0"/>
            </a:endParaRPr>
          </a:p>
          <a:p>
            <a:pPr marL="139700" indent="0" algn="l">
              <a:buNone/>
            </a:pPr>
            <a:endParaRPr lang="en-IN" sz="1800" b="1" dirty="0">
              <a:latin typeface="Catamaran" panose="020B0604020202020204" charset="0"/>
              <a:cs typeface="Catamaran" panose="020B0604020202020204" charset="0"/>
            </a:endParaRPr>
          </a:p>
          <a:p>
            <a:pPr marL="139700" indent="0">
              <a:buNone/>
            </a:pPr>
            <a:endParaRPr lang="en-IN" sz="1800" b="1" i="0" u="none" strike="noStrike" baseline="0" dirty="0">
              <a:latin typeface="Catamaran" panose="020B0604020202020204" charset="0"/>
              <a:cs typeface="Catamaran" panose="020B0604020202020204" charset="0"/>
            </a:endParaRPr>
          </a:p>
          <a:p>
            <a:pPr marL="139700" indent="0">
              <a:buNone/>
            </a:pPr>
            <a:endParaRPr lang="en-IN" sz="1800" b="1" dirty="0">
              <a:latin typeface="Catamaran" panose="020B0604020202020204" charset="0"/>
              <a:cs typeface="Catamaran" panose="020B0604020202020204" charset="0"/>
            </a:endParaRPr>
          </a:p>
          <a:p>
            <a:pPr marL="139700" indent="0">
              <a:buNone/>
            </a:pPr>
            <a:endParaRPr lang="en-IN" sz="1800" b="1" i="0" u="none" strike="noStrike" baseline="0" dirty="0">
              <a:latin typeface="Catamaran" panose="020B0604020202020204" charset="0"/>
              <a:cs typeface="Catamaran" panose="020B0604020202020204" charset="0"/>
            </a:endParaRPr>
          </a:p>
          <a:p>
            <a:pPr marL="139700" indent="0">
              <a:buNone/>
            </a:pPr>
            <a:r>
              <a:rPr lang="en-IN" sz="1800" b="1" i="0" u="none" strike="noStrike" baseline="0" dirty="0">
                <a:latin typeface="Catamaran" panose="020B0604020202020204" charset="0"/>
                <a:cs typeface="Catamaran" panose="020B0604020202020204" charset="0"/>
              </a:rPr>
              <a:t>12018009002106</a:t>
            </a:r>
          </a:p>
          <a:p>
            <a:pPr marL="139700" indent="0">
              <a:buNone/>
            </a:pPr>
            <a:r>
              <a:rPr lang="en-IN" sz="1800" b="1" i="0" u="none" strike="noStrike" baseline="0" dirty="0">
                <a:latin typeface="Catamaran" panose="020B0604020202020204" charset="0"/>
                <a:cs typeface="Catamaran" panose="020B0604020202020204" charset="0"/>
              </a:rPr>
              <a:t>12018009019500</a:t>
            </a:r>
          </a:p>
          <a:p>
            <a:pPr marL="139700" indent="0">
              <a:buNone/>
            </a:pPr>
            <a:r>
              <a:rPr lang="en-IN" sz="1800" b="1" i="0" u="none" strike="noStrike" baseline="0" dirty="0">
                <a:latin typeface="Catamaran" panose="020B0604020202020204" charset="0"/>
                <a:cs typeface="Catamaran" panose="020B0604020202020204" charset="0"/>
              </a:rPr>
              <a:t>12018009019515</a:t>
            </a:r>
          </a:p>
          <a:p>
            <a:pPr marL="139700" indent="0">
              <a:buNone/>
            </a:pPr>
            <a:r>
              <a:rPr lang="en-IN" sz="1800" b="1" i="0" u="none" strike="noStrike" baseline="0" dirty="0">
                <a:latin typeface="Catamaran" panose="020B0604020202020204" charset="0"/>
                <a:cs typeface="Catamaran" panose="020B0604020202020204" charset="0"/>
              </a:rPr>
              <a:t>12018009019164</a:t>
            </a:r>
          </a:p>
          <a:p>
            <a:pPr marL="139700" indent="0">
              <a:buNone/>
            </a:pPr>
            <a:r>
              <a:rPr lang="en-IN" sz="1800" b="1" i="0" u="none" strike="noStrike" baseline="0" dirty="0">
                <a:latin typeface="Catamaran" panose="020B0604020202020204" charset="0"/>
                <a:cs typeface="Catamaran" panose="020B0604020202020204" charset="0"/>
              </a:rPr>
              <a:t>12018009019037</a:t>
            </a:r>
          </a:p>
          <a:p>
            <a:pPr marL="139700" indent="0">
              <a:buNone/>
            </a:pPr>
            <a:r>
              <a:rPr lang="en-IN" sz="1800" b="1" i="0" u="none" strike="noStrike" baseline="0" dirty="0">
                <a:latin typeface="Catamaran" panose="020B0604020202020204" charset="0"/>
                <a:cs typeface="Catamaran" panose="020B0604020202020204" charset="0"/>
              </a:rPr>
              <a:t>12018009019523</a:t>
            </a:r>
            <a:endParaRPr lang="en-IN" dirty="0">
              <a:latin typeface="Catamaran" panose="020B0604020202020204" charset="0"/>
              <a:cs typeface="Catamaran" panose="020B060402020202020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195"/>
        <p:cNvGrpSpPr/>
        <p:nvPr/>
      </p:nvGrpSpPr>
      <p:grpSpPr>
        <a:xfrm>
          <a:off x="0" y="0"/>
          <a:ext cx="0" cy="0"/>
          <a:chOff x="0" y="0"/>
          <a:chExt cx="0" cy="0"/>
        </a:xfrm>
      </p:grpSpPr>
      <p:sp>
        <p:nvSpPr>
          <p:cNvPr id="1196" name="Google Shape;1196;p45"/>
          <p:cNvSpPr txBox="1">
            <a:spLocks noGrp="1"/>
          </p:cNvSpPr>
          <p:nvPr>
            <p:ph type="title"/>
          </p:nvPr>
        </p:nvSpPr>
        <p:spPr>
          <a:xfrm>
            <a:off x="3872700" y="2704675"/>
            <a:ext cx="36021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—SOMEONE FAMOUS</a:t>
            </a:r>
            <a:endParaRPr/>
          </a:p>
        </p:txBody>
      </p:sp>
      <p:sp>
        <p:nvSpPr>
          <p:cNvPr id="1197" name="Google Shape;1197;p45"/>
          <p:cNvSpPr txBox="1">
            <a:spLocks noGrp="1"/>
          </p:cNvSpPr>
          <p:nvPr>
            <p:ph type="subTitle" idx="1"/>
          </p:nvPr>
        </p:nvSpPr>
        <p:spPr>
          <a:xfrm>
            <a:off x="3486300" y="567600"/>
            <a:ext cx="4374900" cy="1851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dirty="0"/>
              <a:t>“This is a quote, words full of wisdom that someone important said </a:t>
            </a:r>
            <a:r>
              <a:rPr lang="en-GB" dirty="0" err="1"/>
              <a:t>nd</a:t>
            </a:r>
            <a:r>
              <a:rPr lang="en-GB" dirty="0"/>
              <a:t> can make the reader get inspired.”</a:t>
            </a:r>
            <a:endParaRPr dirty="0"/>
          </a:p>
        </p:txBody>
      </p:sp>
    </p:spTree>
    <p:extLst>
      <p:ext uri="{BB962C8B-B14F-4D97-AF65-F5344CB8AC3E}">
        <p14:creationId xmlns:p14="http://schemas.microsoft.com/office/powerpoint/2010/main" val="22846450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201"/>
        <p:cNvGrpSpPr/>
        <p:nvPr/>
      </p:nvGrpSpPr>
      <p:grpSpPr>
        <a:xfrm>
          <a:off x="0" y="0"/>
          <a:ext cx="0" cy="0"/>
          <a:chOff x="0" y="0"/>
          <a:chExt cx="0" cy="0"/>
        </a:xfrm>
      </p:grpSpPr>
      <p:sp>
        <p:nvSpPr>
          <p:cNvPr id="1202" name="Google Shape;1202;p46"/>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TOP SOCIAL NETWORKING SITES</a:t>
            </a:r>
            <a:endParaRPr dirty="0"/>
          </a:p>
        </p:txBody>
      </p:sp>
      <p:sp>
        <p:nvSpPr>
          <p:cNvPr id="1203" name="Google Shape;1203;p46"/>
          <p:cNvSpPr/>
          <p:nvPr/>
        </p:nvSpPr>
        <p:spPr>
          <a:xfrm>
            <a:off x="3035517" y="3642348"/>
            <a:ext cx="186000" cy="49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6"/>
          <p:cNvSpPr/>
          <p:nvPr/>
        </p:nvSpPr>
        <p:spPr>
          <a:xfrm rot="2830683" flipH="1">
            <a:off x="6106902" y="2276004"/>
            <a:ext cx="1010816" cy="1823135"/>
          </a:xfrm>
          <a:custGeom>
            <a:avLst/>
            <a:gdLst/>
            <a:ahLst/>
            <a:cxnLst/>
            <a:rect l="l" t="t" r="r" b="b"/>
            <a:pathLst>
              <a:path w="46534" h="89266" extrusionOk="0">
                <a:moveTo>
                  <a:pt x="14608" y="0"/>
                </a:moveTo>
                <a:cubicBezTo>
                  <a:pt x="12717" y="0"/>
                  <a:pt x="10843" y="228"/>
                  <a:pt x="9040" y="797"/>
                </a:cubicBezTo>
                <a:cubicBezTo>
                  <a:pt x="5337" y="2031"/>
                  <a:pt x="2002" y="4867"/>
                  <a:pt x="1034" y="8669"/>
                </a:cubicBezTo>
                <a:cubicBezTo>
                  <a:pt x="0" y="12739"/>
                  <a:pt x="1334" y="16542"/>
                  <a:pt x="3202" y="20077"/>
                </a:cubicBezTo>
                <a:cubicBezTo>
                  <a:pt x="4570" y="22679"/>
                  <a:pt x="5971" y="25581"/>
                  <a:pt x="6638" y="28450"/>
                </a:cubicBezTo>
                <a:cubicBezTo>
                  <a:pt x="7239" y="31219"/>
                  <a:pt x="7472" y="34054"/>
                  <a:pt x="8239" y="36789"/>
                </a:cubicBezTo>
                <a:cubicBezTo>
                  <a:pt x="10341" y="43861"/>
                  <a:pt x="14544" y="48731"/>
                  <a:pt x="18347" y="54769"/>
                </a:cubicBezTo>
                <a:cubicBezTo>
                  <a:pt x="20415" y="58071"/>
                  <a:pt x="21882" y="61974"/>
                  <a:pt x="21149" y="65777"/>
                </a:cubicBezTo>
                <a:cubicBezTo>
                  <a:pt x="20548" y="68579"/>
                  <a:pt x="18847" y="71081"/>
                  <a:pt x="18714" y="73916"/>
                </a:cubicBezTo>
                <a:cubicBezTo>
                  <a:pt x="18513" y="78152"/>
                  <a:pt x="21549" y="81755"/>
                  <a:pt x="21215" y="85991"/>
                </a:cubicBezTo>
                <a:cubicBezTo>
                  <a:pt x="21149" y="86992"/>
                  <a:pt x="20515" y="88760"/>
                  <a:pt x="21716" y="89160"/>
                </a:cubicBezTo>
                <a:cubicBezTo>
                  <a:pt x="21916" y="89232"/>
                  <a:pt x="22100" y="89265"/>
                  <a:pt x="22268" y="89265"/>
                </a:cubicBezTo>
                <a:cubicBezTo>
                  <a:pt x="23972" y="89265"/>
                  <a:pt x="24072" y="85862"/>
                  <a:pt x="23951" y="84891"/>
                </a:cubicBezTo>
                <a:cubicBezTo>
                  <a:pt x="23450" y="80154"/>
                  <a:pt x="23250" y="74917"/>
                  <a:pt x="26219" y="71181"/>
                </a:cubicBezTo>
                <a:cubicBezTo>
                  <a:pt x="27653" y="69446"/>
                  <a:pt x="29688" y="68179"/>
                  <a:pt x="30922" y="66344"/>
                </a:cubicBezTo>
                <a:cubicBezTo>
                  <a:pt x="32690" y="63809"/>
                  <a:pt x="32757" y="60473"/>
                  <a:pt x="33191" y="57404"/>
                </a:cubicBezTo>
                <a:cubicBezTo>
                  <a:pt x="33858" y="52501"/>
                  <a:pt x="35526" y="47797"/>
                  <a:pt x="38094" y="43628"/>
                </a:cubicBezTo>
                <a:cubicBezTo>
                  <a:pt x="40863" y="39158"/>
                  <a:pt x="44032" y="35088"/>
                  <a:pt x="45366" y="29918"/>
                </a:cubicBezTo>
                <a:cubicBezTo>
                  <a:pt x="46533" y="25548"/>
                  <a:pt x="46233" y="20878"/>
                  <a:pt x="44665" y="16608"/>
                </a:cubicBezTo>
                <a:cubicBezTo>
                  <a:pt x="43431" y="13339"/>
                  <a:pt x="41430" y="10270"/>
                  <a:pt x="38761" y="7902"/>
                </a:cubicBezTo>
                <a:cubicBezTo>
                  <a:pt x="33658" y="3299"/>
                  <a:pt x="27153" y="1998"/>
                  <a:pt x="20582" y="630"/>
                </a:cubicBezTo>
                <a:cubicBezTo>
                  <a:pt x="18613" y="254"/>
                  <a:pt x="16601" y="0"/>
                  <a:pt x="14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6"/>
          <p:cNvSpPr/>
          <p:nvPr/>
        </p:nvSpPr>
        <p:spPr>
          <a:xfrm>
            <a:off x="5794550" y="3838578"/>
            <a:ext cx="378055" cy="1305052"/>
          </a:xfrm>
          <a:custGeom>
            <a:avLst/>
            <a:gdLst/>
            <a:ahLst/>
            <a:cxnLst/>
            <a:rect l="l" t="t" r="r" b="b"/>
            <a:pathLst>
              <a:path w="19215" h="108845" extrusionOk="0">
                <a:moveTo>
                  <a:pt x="4504" y="0"/>
                </a:moveTo>
                <a:lnTo>
                  <a:pt x="1" y="108845"/>
                </a:lnTo>
                <a:lnTo>
                  <a:pt x="19215" y="108845"/>
                </a:lnTo>
                <a:lnTo>
                  <a:pt x="14711" y="0"/>
                </a:lnTo>
                <a:cubicBezTo>
                  <a:pt x="14711" y="467"/>
                  <a:pt x="13344" y="834"/>
                  <a:pt x="11442" y="1001"/>
                </a:cubicBezTo>
                <a:cubicBezTo>
                  <a:pt x="10875" y="1034"/>
                  <a:pt x="10242" y="1101"/>
                  <a:pt x="9574" y="1101"/>
                </a:cubicBezTo>
                <a:cubicBezTo>
                  <a:pt x="8740" y="1101"/>
                  <a:pt x="7973" y="1034"/>
                  <a:pt x="7239" y="968"/>
                </a:cubicBezTo>
                <a:cubicBezTo>
                  <a:pt x="5638" y="801"/>
                  <a:pt x="4504" y="434"/>
                  <a:pt x="45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6"/>
          <p:cNvSpPr/>
          <p:nvPr/>
        </p:nvSpPr>
        <p:spPr>
          <a:xfrm rot="-2830622">
            <a:off x="1928959" y="2085177"/>
            <a:ext cx="1091408" cy="1903991"/>
          </a:xfrm>
          <a:custGeom>
            <a:avLst/>
            <a:gdLst/>
            <a:ahLst/>
            <a:cxnLst/>
            <a:rect l="l" t="t" r="r" b="b"/>
            <a:pathLst>
              <a:path w="46534" h="89266" extrusionOk="0">
                <a:moveTo>
                  <a:pt x="14608" y="0"/>
                </a:moveTo>
                <a:cubicBezTo>
                  <a:pt x="12717" y="0"/>
                  <a:pt x="10843" y="228"/>
                  <a:pt x="9040" y="797"/>
                </a:cubicBezTo>
                <a:cubicBezTo>
                  <a:pt x="5337" y="2031"/>
                  <a:pt x="2002" y="4867"/>
                  <a:pt x="1034" y="8669"/>
                </a:cubicBezTo>
                <a:cubicBezTo>
                  <a:pt x="0" y="12739"/>
                  <a:pt x="1334" y="16542"/>
                  <a:pt x="3202" y="20077"/>
                </a:cubicBezTo>
                <a:cubicBezTo>
                  <a:pt x="4570" y="22679"/>
                  <a:pt x="5971" y="25581"/>
                  <a:pt x="6638" y="28450"/>
                </a:cubicBezTo>
                <a:cubicBezTo>
                  <a:pt x="7239" y="31219"/>
                  <a:pt x="7472" y="34054"/>
                  <a:pt x="8239" y="36789"/>
                </a:cubicBezTo>
                <a:cubicBezTo>
                  <a:pt x="10341" y="43861"/>
                  <a:pt x="14544" y="48731"/>
                  <a:pt x="18347" y="54769"/>
                </a:cubicBezTo>
                <a:cubicBezTo>
                  <a:pt x="20415" y="58071"/>
                  <a:pt x="21882" y="61974"/>
                  <a:pt x="21149" y="65777"/>
                </a:cubicBezTo>
                <a:cubicBezTo>
                  <a:pt x="20548" y="68579"/>
                  <a:pt x="18847" y="71081"/>
                  <a:pt x="18714" y="73916"/>
                </a:cubicBezTo>
                <a:cubicBezTo>
                  <a:pt x="18513" y="78152"/>
                  <a:pt x="21549" y="81755"/>
                  <a:pt x="21215" y="85991"/>
                </a:cubicBezTo>
                <a:cubicBezTo>
                  <a:pt x="21149" y="86992"/>
                  <a:pt x="20515" y="88760"/>
                  <a:pt x="21716" y="89160"/>
                </a:cubicBezTo>
                <a:cubicBezTo>
                  <a:pt x="21916" y="89232"/>
                  <a:pt x="22100" y="89265"/>
                  <a:pt x="22268" y="89265"/>
                </a:cubicBezTo>
                <a:cubicBezTo>
                  <a:pt x="23972" y="89265"/>
                  <a:pt x="24072" y="85862"/>
                  <a:pt x="23951" y="84891"/>
                </a:cubicBezTo>
                <a:cubicBezTo>
                  <a:pt x="23450" y="80154"/>
                  <a:pt x="23250" y="74917"/>
                  <a:pt x="26219" y="71181"/>
                </a:cubicBezTo>
                <a:cubicBezTo>
                  <a:pt x="27653" y="69446"/>
                  <a:pt x="29688" y="68179"/>
                  <a:pt x="30922" y="66344"/>
                </a:cubicBezTo>
                <a:cubicBezTo>
                  <a:pt x="32690" y="63809"/>
                  <a:pt x="32757" y="60473"/>
                  <a:pt x="33191" y="57404"/>
                </a:cubicBezTo>
                <a:cubicBezTo>
                  <a:pt x="33858" y="52501"/>
                  <a:pt x="35526" y="47797"/>
                  <a:pt x="38094" y="43628"/>
                </a:cubicBezTo>
                <a:cubicBezTo>
                  <a:pt x="40863" y="39158"/>
                  <a:pt x="44032" y="35088"/>
                  <a:pt x="45366" y="29918"/>
                </a:cubicBezTo>
                <a:cubicBezTo>
                  <a:pt x="46533" y="25548"/>
                  <a:pt x="46233" y="20878"/>
                  <a:pt x="44665" y="16608"/>
                </a:cubicBezTo>
                <a:cubicBezTo>
                  <a:pt x="43431" y="13339"/>
                  <a:pt x="41430" y="10270"/>
                  <a:pt x="38761" y="7902"/>
                </a:cubicBezTo>
                <a:cubicBezTo>
                  <a:pt x="33658" y="3299"/>
                  <a:pt x="27153" y="1998"/>
                  <a:pt x="20582" y="630"/>
                </a:cubicBezTo>
                <a:cubicBezTo>
                  <a:pt x="18613" y="254"/>
                  <a:pt x="16601" y="0"/>
                  <a:pt x="146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6"/>
          <p:cNvSpPr/>
          <p:nvPr/>
        </p:nvSpPr>
        <p:spPr>
          <a:xfrm>
            <a:off x="2971375" y="3686177"/>
            <a:ext cx="378055" cy="1457435"/>
          </a:xfrm>
          <a:custGeom>
            <a:avLst/>
            <a:gdLst/>
            <a:ahLst/>
            <a:cxnLst/>
            <a:rect l="l" t="t" r="r" b="b"/>
            <a:pathLst>
              <a:path w="19215" h="108845" extrusionOk="0">
                <a:moveTo>
                  <a:pt x="4504" y="0"/>
                </a:moveTo>
                <a:lnTo>
                  <a:pt x="1" y="108845"/>
                </a:lnTo>
                <a:lnTo>
                  <a:pt x="19215" y="108845"/>
                </a:lnTo>
                <a:lnTo>
                  <a:pt x="14711" y="0"/>
                </a:lnTo>
                <a:cubicBezTo>
                  <a:pt x="14711" y="467"/>
                  <a:pt x="13344" y="834"/>
                  <a:pt x="11442" y="1001"/>
                </a:cubicBezTo>
                <a:cubicBezTo>
                  <a:pt x="10875" y="1034"/>
                  <a:pt x="10242" y="1101"/>
                  <a:pt x="9574" y="1101"/>
                </a:cubicBezTo>
                <a:cubicBezTo>
                  <a:pt x="8740" y="1101"/>
                  <a:pt x="7973" y="1034"/>
                  <a:pt x="7239" y="968"/>
                </a:cubicBezTo>
                <a:cubicBezTo>
                  <a:pt x="5638" y="801"/>
                  <a:pt x="4504" y="434"/>
                  <a:pt x="45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6"/>
          <p:cNvSpPr/>
          <p:nvPr/>
        </p:nvSpPr>
        <p:spPr>
          <a:xfrm>
            <a:off x="4467747" y="3257095"/>
            <a:ext cx="243600" cy="49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6"/>
          <p:cNvSpPr txBox="1">
            <a:spLocks noGrp="1"/>
          </p:cNvSpPr>
          <p:nvPr>
            <p:ph type="title" idx="4"/>
          </p:nvPr>
        </p:nvSpPr>
        <p:spPr>
          <a:xfrm>
            <a:off x="6145075" y="2539563"/>
            <a:ext cx="1639500" cy="66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3300"/>
              <a:t>40%</a:t>
            </a:r>
            <a:endParaRPr sz="3300"/>
          </a:p>
        </p:txBody>
      </p:sp>
      <p:sp>
        <p:nvSpPr>
          <p:cNvPr id="1210" name="Google Shape;1210;p46"/>
          <p:cNvSpPr/>
          <p:nvPr/>
        </p:nvSpPr>
        <p:spPr>
          <a:xfrm flipH="1">
            <a:off x="3513519" y="1363250"/>
            <a:ext cx="1870356" cy="2126705"/>
          </a:xfrm>
          <a:custGeom>
            <a:avLst/>
            <a:gdLst/>
            <a:ahLst/>
            <a:cxnLst/>
            <a:rect l="l" t="t" r="r" b="b"/>
            <a:pathLst>
              <a:path w="49036" h="125599" extrusionOk="0">
                <a:moveTo>
                  <a:pt x="18314" y="0"/>
                </a:moveTo>
                <a:cubicBezTo>
                  <a:pt x="16921" y="0"/>
                  <a:pt x="15545" y="200"/>
                  <a:pt x="14244" y="701"/>
                </a:cubicBezTo>
                <a:cubicBezTo>
                  <a:pt x="10408" y="2202"/>
                  <a:pt x="8140" y="6138"/>
                  <a:pt x="6505" y="9907"/>
                </a:cubicBezTo>
                <a:cubicBezTo>
                  <a:pt x="1402" y="21716"/>
                  <a:pt x="1" y="36093"/>
                  <a:pt x="6972" y="46901"/>
                </a:cubicBezTo>
                <a:cubicBezTo>
                  <a:pt x="9641" y="51037"/>
                  <a:pt x="13510" y="54706"/>
                  <a:pt x="14077" y="59576"/>
                </a:cubicBezTo>
                <a:cubicBezTo>
                  <a:pt x="14644" y="64180"/>
                  <a:pt x="12143" y="68683"/>
                  <a:pt x="12676" y="73253"/>
                </a:cubicBezTo>
                <a:cubicBezTo>
                  <a:pt x="13410" y="79390"/>
                  <a:pt x="19348" y="83593"/>
                  <a:pt x="21382" y="89398"/>
                </a:cubicBezTo>
                <a:cubicBezTo>
                  <a:pt x="22216" y="91699"/>
                  <a:pt x="22383" y="94234"/>
                  <a:pt x="21916" y="96603"/>
                </a:cubicBezTo>
                <a:cubicBezTo>
                  <a:pt x="21182" y="100372"/>
                  <a:pt x="18914" y="103474"/>
                  <a:pt x="17913" y="107110"/>
                </a:cubicBezTo>
                <a:cubicBezTo>
                  <a:pt x="16312" y="112948"/>
                  <a:pt x="18180" y="118418"/>
                  <a:pt x="20749" y="123622"/>
                </a:cubicBezTo>
                <a:cubicBezTo>
                  <a:pt x="21082" y="124289"/>
                  <a:pt x="21483" y="124990"/>
                  <a:pt x="22083" y="125423"/>
                </a:cubicBezTo>
                <a:cubicBezTo>
                  <a:pt x="22221" y="125534"/>
                  <a:pt x="22405" y="125599"/>
                  <a:pt x="22559" y="125599"/>
                </a:cubicBezTo>
                <a:cubicBezTo>
                  <a:pt x="22591" y="125599"/>
                  <a:pt x="22621" y="125596"/>
                  <a:pt x="22650" y="125590"/>
                </a:cubicBezTo>
                <a:cubicBezTo>
                  <a:pt x="23017" y="125557"/>
                  <a:pt x="23217" y="125090"/>
                  <a:pt x="23317" y="124656"/>
                </a:cubicBezTo>
                <a:cubicBezTo>
                  <a:pt x="23484" y="123555"/>
                  <a:pt x="23084" y="122488"/>
                  <a:pt x="22984" y="121387"/>
                </a:cubicBezTo>
                <a:cubicBezTo>
                  <a:pt x="22850" y="120253"/>
                  <a:pt x="22884" y="119119"/>
                  <a:pt x="23050" y="117985"/>
                </a:cubicBezTo>
                <a:cubicBezTo>
                  <a:pt x="23717" y="113782"/>
                  <a:pt x="26653" y="110946"/>
                  <a:pt x="28654" y="107310"/>
                </a:cubicBezTo>
                <a:cubicBezTo>
                  <a:pt x="30989" y="103107"/>
                  <a:pt x="31723" y="98037"/>
                  <a:pt x="30656" y="93367"/>
                </a:cubicBezTo>
                <a:cubicBezTo>
                  <a:pt x="29555" y="88630"/>
                  <a:pt x="26753" y="84194"/>
                  <a:pt x="27220" y="79390"/>
                </a:cubicBezTo>
                <a:cubicBezTo>
                  <a:pt x="27654" y="75087"/>
                  <a:pt x="30589" y="71418"/>
                  <a:pt x="31356" y="67115"/>
                </a:cubicBezTo>
                <a:cubicBezTo>
                  <a:pt x="31890" y="64046"/>
                  <a:pt x="31189" y="60877"/>
                  <a:pt x="31323" y="57708"/>
                </a:cubicBezTo>
                <a:cubicBezTo>
                  <a:pt x="31523" y="51604"/>
                  <a:pt x="34759" y="46033"/>
                  <a:pt x="38561" y="41263"/>
                </a:cubicBezTo>
                <a:cubicBezTo>
                  <a:pt x="41697" y="37360"/>
                  <a:pt x="45366" y="33691"/>
                  <a:pt x="47101" y="29021"/>
                </a:cubicBezTo>
                <a:cubicBezTo>
                  <a:pt x="49036" y="24218"/>
                  <a:pt x="48502" y="18514"/>
                  <a:pt x="45533" y="14311"/>
                </a:cubicBezTo>
                <a:cubicBezTo>
                  <a:pt x="44265" y="12509"/>
                  <a:pt x="42664" y="11008"/>
                  <a:pt x="40996" y="9674"/>
                </a:cubicBezTo>
                <a:cubicBezTo>
                  <a:pt x="35593" y="5304"/>
                  <a:pt x="29255" y="1902"/>
                  <a:pt x="22483" y="501"/>
                </a:cubicBezTo>
                <a:cubicBezTo>
                  <a:pt x="21116" y="200"/>
                  <a:pt x="19706" y="0"/>
                  <a:pt x="183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6"/>
          <p:cNvSpPr txBox="1">
            <a:spLocks noGrp="1"/>
          </p:cNvSpPr>
          <p:nvPr>
            <p:ph type="title" idx="3"/>
          </p:nvPr>
        </p:nvSpPr>
        <p:spPr>
          <a:xfrm>
            <a:off x="3716525" y="1508050"/>
            <a:ext cx="1639500" cy="66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3300" dirty="0"/>
              <a:t>90%</a:t>
            </a:r>
            <a:endParaRPr sz="3300" dirty="0"/>
          </a:p>
        </p:txBody>
      </p:sp>
      <p:sp>
        <p:nvSpPr>
          <p:cNvPr id="1212" name="Google Shape;1212;p46"/>
          <p:cNvSpPr/>
          <p:nvPr/>
        </p:nvSpPr>
        <p:spPr>
          <a:xfrm>
            <a:off x="4348350" y="3292725"/>
            <a:ext cx="482392" cy="1850750"/>
          </a:xfrm>
          <a:custGeom>
            <a:avLst/>
            <a:gdLst/>
            <a:ahLst/>
            <a:cxnLst/>
            <a:rect l="l" t="t" r="r" b="b"/>
            <a:pathLst>
              <a:path w="24518" h="138867" extrusionOk="0">
                <a:moveTo>
                  <a:pt x="5738" y="1"/>
                </a:moveTo>
                <a:lnTo>
                  <a:pt x="0" y="138867"/>
                </a:lnTo>
                <a:lnTo>
                  <a:pt x="24518" y="138867"/>
                </a:lnTo>
                <a:lnTo>
                  <a:pt x="18747" y="1"/>
                </a:lnTo>
                <a:cubicBezTo>
                  <a:pt x="18747" y="568"/>
                  <a:pt x="17046" y="1068"/>
                  <a:pt x="14611" y="1302"/>
                </a:cubicBezTo>
                <a:cubicBezTo>
                  <a:pt x="13877" y="1335"/>
                  <a:pt x="13076" y="1369"/>
                  <a:pt x="12242" y="1369"/>
                </a:cubicBezTo>
                <a:cubicBezTo>
                  <a:pt x="11208" y="1369"/>
                  <a:pt x="10174" y="1302"/>
                  <a:pt x="9273" y="1202"/>
                </a:cubicBezTo>
                <a:cubicBezTo>
                  <a:pt x="7172" y="1002"/>
                  <a:pt x="5738" y="535"/>
                  <a:pt x="57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6"/>
          <p:cNvSpPr txBox="1">
            <a:spLocks noGrp="1"/>
          </p:cNvSpPr>
          <p:nvPr>
            <p:ph type="title" idx="2"/>
          </p:nvPr>
        </p:nvSpPr>
        <p:spPr>
          <a:xfrm>
            <a:off x="1359425" y="2387163"/>
            <a:ext cx="1639500" cy="66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3300"/>
              <a:t>70%</a:t>
            </a:r>
            <a:endParaRPr sz="3300"/>
          </a:p>
        </p:txBody>
      </p:sp>
      <p:grpSp>
        <p:nvGrpSpPr>
          <p:cNvPr id="1214" name="Google Shape;1214;p46"/>
          <p:cNvGrpSpPr/>
          <p:nvPr/>
        </p:nvGrpSpPr>
        <p:grpSpPr>
          <a:xfrm>
            <a:off x="2874050" y="3872275"/>
            <a:ext cx="572700" cy="572700"/>
            <a:chOff x="2874050" y="3872275"/>
            <a:chExt cx="572700" cy="572700"/>
          </a:xfrm>
        </p:grpSpPr>
        <p:grpSp>
          <p:nvGrpSpPr>
            <p:cNvPr id="1215" name="Google Shape;1215;p46"/>
            <p:cNvGrpSpPr/>
            <p:nvPr/>
          </p:nvGrpSpPr>
          <p:grpSpPr>
            <a:xfrm>
              <a:off x="2874050" y="3872275"/>
              <a:ext cx="572700" cy="572700"/>
              <a:chOff x="5266650" y="4383038"/>
              <a:chExt cx="572700" cy="572700"/>
            </a:xfrm>
          </p:grpSpPr>
          <p:sp>
            <p:nvSpPr>
              <p:cNvPr id="1216" name="Google Shape;1216;p46"/>
              <p:cNvSpPr/>
              <p:nvPr/>
            </p:nvSpPr>
            <p:spPr>
              <a:xfrm rot="10800000">
                <a:off x="5266650" y="4383038"/>
                <a:ext cx="572700" cy="572700"/>
              </a:xfrm>
              <a:prstGeom prst="ellipse">
                <a:avLst/>
              </a:prstGeom>
              <a:solidFill>
                <a:srgbClr val="EDD2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6"/>
              <p:cNvSpPr/>
              <p:nvPr/>
            </p:nvSpPr>
            <p:spPr>
              <a:xfrm rot="10800000">
                <a:off x="5321550" y="4465597"/>
                <a:ext cx="517800" cy="466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 name="Google Shape;1218;p46"/>
            <p:cNvSpPr/>
            <p:nvPr/>
          </p:nvSpPr>
          <p:spPr>
            <a:xfrm>
              <a:off x="3033068" y="4028583"/>
              <a:ext cx="320696" cy="260118"/>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46"/>
          <p:cNvGrpSpPr/>
          <p:nvPr/>
        </p:nvGrpSpPr>
        <p:grpSpPr>
          <a:xfrm>
            <a:off x="4303200" y="3497688"/>
            <a:ext cx="572700" cy="572700"/>
            <a:chOff x="5266650" y="4383038"/>
            <a:chExt cx="572700" cy="572700"/>
          </a:xfrm>
        </p:grpSpPr>
        <p:sp>
          <p:nvSpPr>
            <p:cNvPr id="1220" name="Google Shape;1220;p46"/>
            <p:cNvSpPr/>
            <p:nvPr/>
          </p:nvSpPr>
          <p:spPr>
            <a:xfrm rot="10800000">
              <a:off x="5266650" y="4383038"/>
              <a:ext cx="572700" cy="572700"/>
            </a:xfrm>
            <a:prstGeom prst="ellipse">
              <a:avLst/>
            </a:prstGeom>
            <a:solidFill>
              <a:srgbClr val="EDD2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6"/>
            <p:cNvSpPr/>
            <p:nvPr/>
          </p:nvSpPr>
          <p:spPr>
            <a:xfrm rot="10800000">
              <a:off x="5321550" y="4465597"/>
              <a:ext cx="517800" cy="466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6"/>
            <p:cNvSpPr/>
            <p:nvPr/>
          </p:nvSpPr>
          <p:spPr>
            <a:xfrm>
              <a:off x="5439175" y="4527423"/>
              <a:ext cx="238042" cy="342843"/>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46"/>
          <p:cNvGrpSpPr/>
          <p:nvPr/>
        </p:nvGrpSpPr>
        <p:grpSpPr>
          <a:xfrm>
            <a:off x="5697225" y="4031100"/>
            <a:ext cx="572700" cy="572700"/>
            <a:chOff x="5697225" y="4031100"/>
            <a:chExt cx="572700" cy="572700"/>
          </a:xfrm>
        </p:grpSpPr>
        <p:grpSp>
          <p:nvGrpSpPr>
            <p:cNvPr id="1224" name="Google Shape;1224;p46"/>
            <p:cNvGrpSpPr/>
            <p:nvPr/>
          </p:nvGrpSpPr>
          <p:grpSpPr>
            <a:xfrm>
              <a:off x="5697225" y="4031100"/>
              <a:ext cx="572700" cy="572700"/>
              <a:chOff x="5266650" y="4383038"/>
              <a:chExt cx="572700" cy="572700"/>
            </a:xfrm>
          </p:grpSpPr>
          <p:sp>
            <p:nvSpPr>
              <p:cNvPr id="1225" name="Google Shape;1225;p46"/>
              <p:cNvSpPr/>
              <p:nvPr/>
            </p:nvSpPr>
            <p:spPr>
              <a:xfrm rot="10800000">
                <a:off x="5266650" y="4383038"/>
                <a:ext cx="572700" cy="572700"/>
              </a:xfrm>
              <a:prstGeom prst="ellipse">
                <a:avLst/>
              </a:prstGeom>
              <a:solidFill>
                <a:srgbClr val="EDD2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6"/>
              <p:cNvSpPr/>
              <p:nvPr/>
            </p:nvSpPr>
            <p:spPr>
              <a:xfrm rot="10800000">
                <a:off x="5321550" y="4465597"/>
                <a:ext cx="517800" cy="466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46"/>
            <p:cNvGrpSpPr/>
            <p:nvPr/>
          </p:nvGrpSpPr>
          <p:grpSpPr>
            <a:xfrm>
              <a:off x="5813518" y="4195227"/>
              <a:ext cx="340117" cy="244444"/>
              <a:chOff x="6706793" y="4517702"/>
              <a:chExt cx="340117" cy="244444"/>
            </a:xfrm>
          </p:grpSpPr>
          <p:sp>
            <p:nvSpPr>
              <p:cNvPr id="1228" name="Google Shape;1228;p46"/>
              <p:cNvSpPr/>
              <p:nvPr/>
            </p:nvSpPr>
            <p:spPr>
              <a:xfrm>
                <a:off x="6706793" y="4517702"/>
                <a:ext cx="340117" cy="244444"/>
              </a:xfrm>
              <a:custGeom>
                <a:avLst/>
                <a:gdLst/>
                <a:ahLst/>
                <a:cxnLst/>
                <a:rect l="l" t="t" r="r" b="b"/>
                <a:pathLst>
                  <a:path w="10236" h="7727" extrusionOk="0">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6"/>
              <p:cNvSpPr/>
              <p:nvPr/>
            </p:nvSpPr>
            <p:spPr>
              <a:xfrm>
                <a:off x="6827172" y="4578068"/>
                <a:ext cx="124736" cy="123724"/>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30" name="Google Shape;1230;p46"/>
          <p:cNvSpPr txBox="1">
            <a:spLocks noGrp="1"/>
          </p:cNvSpPr>
          <p:nvPr>
            <p:ph type="subTitle" idx="4294967295"/>
          </p:nvPr>
        </p:nvSpPr>
        <p:spPr>
          <a:xfrm>
            <a:off x="7586125" y="2539575"/>
            <a:ext cx="1130100" cy="7008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sz="1600"/>
              <a:t>Mars is red and a cold place </a:t>
            </a:r>
            <a:endParaRPr sz="1600"/>
          </a:p>
        </p:txBody>
      </p:sp>
      <p:sp>
        <p:nvSpPr>
          <p:cNvPr id="1231" name="Google Shape;1231;p46"/>
          <p:cNvSpPr txBox="1">
            <a:spLocks noGrp="1"/>
          </p:cNvSpPr>
          <p:nvPr>
            <p:ph type="subTitle" idx="4294967295"/>
          </p:nvPr>
        </p:nvSpPr>
        <p:spPr>
          <a:xfrm>
            <a:off x="2784375" y="2371575"/>
            <a:ext cx="1130100" cy="7008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sz="1600" dirty="0"/>
              <a:t>Mercury is very close to the Sun</a:t>
            </a:r>
            <a:endParaRPr sz="1600" dirty="0"/>
          </a:p>
        </p:txBody>
      </p:sp>
      <p:sp>
        <p:nvSpPr>
          <p:cNvPr id="1232" name="Google Shape;1232;p46"/>
          <p:cNvSpPr txBox="1">
            <a:spLocks noGrp="1"/>
          </p:cNvSpPr>
          <p:nvPr>
            <p:ph type="subTitle" idx="4294967295"/>
          </p:nvPr>
        </p:nvSpPr>
        <p:spPr>
          <a:xfrm>
            <a:off x="5378950" y="1492450"/>
            <a:ext cx="1130100" cy="7008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GB" sz="1600"/>
              <a:t>Venus has a beautiful name</a:t>
            </a:r>
            <a:endParaRPr sz="16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256"/>
        <p:cNvGrpSpPr/>
        <p:nvPr/>
      </p:nvGrpSpPr>
      <p:grpSpPr>
        <a:xfrm>
          <a:off x="0" y="0"/>
          <a:ext cx="0" cy="0"/>
          <a:chOff x="0" y="0"/>
          <a:chExt cx="0" cy="0"/>
        </a:xfrm>
      </p:grpSpPr>
      <p:sp>
        <p:nvSpPr>
          <p:cNvPr id="1257" name="Google Shape;1257;p48"/>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AUDIENCE DEMOGRAPHICS</a:t>
            </a:r>
            <a:endParaRPr dirty="0"/>
          </a:p>
        </p:txBody>
      </p:sp>
      <p:sp>
        <p:nvSpPr>
          <p:cNvPr id="1258" name="Google Shape;1258;p48"/>
          <p:cNvSpPr txBox="1">
            <a:spLocks noGrp="1"/>
          </p:cNvSpPr>
          <p:nvPr>
            <p:ph type="subTitle" idx="4294967295"/>
          </p:nvPr>
        </p:nvSpPr>
        <p:spPr>
          <a:xfrm>
            <a:off x="6692700" y="3268650"/>
            <a:ext cx="1947300" cy="112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You can enter some relevant text here to explain this map</a:t>
            </a:r>
            <a:endParaRPr/>
          </a:p>
        </p:txBody>
      </p:sp>
      <p:grpSp>
        <p:nvGrpSpPr>
          <p:cNvPr id="1259" name="Google Shape;1259;p48"/>
          <p:cNvGrpSpPr/>
          <p:nvPr/>
        </p:nvGrpSpPr>
        <p:grpSpPr>
          <a:xfrm>
            <a:off x="2656272" y="1575272"/>
            <a:ext cx="3867457" cy="2543137"/>
            <a:chOff x="235800" y="830650"/>
            <a:chExt cx="6978450" cy="4588844"/>
          </a:xfrm>
        </p:grpSpPr>
        <p:sp>
          <p:nvSpPr>
            <p:cNvPr id="1260" name="Google Shape;1260;p48"/>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8"/>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8"/>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8"/>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8"/>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8"/>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 name="Google Shape;1266;p48"/>
          <p:cNvGrpSpPr/>
          <p:nvPr/>
        </p:nvGrpSpPr>
        <p:grpSpPr>
          <a:xfrm>
            <a:off x="1143804" y="3904854"/>
            <a:ext cx="220027" cy="434590"/>
            <a:chOff x="3527539" y="4476677"/>
            <a:chExt cx="159232" cy="314510"/>
          </a:xfrm>
        </p:grpSpPr>
        <p:sp>
          <p:nvSpPr>
            <p:cNvPr id="1267" name="Google Shape;1267;p4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48"/>
          <p:cNvGrpSpPr/>
          <p:nvPr/>
        </p:nvGrpSpPr>
        <p:grpSpPr>
          <a:xfrm>
            <a:off x="1165571" y="3319798"/>
            <a:ext cx="176479" cy="437689"/>
            <a:chOff x="3343310" y="4475555"/>
            <a:chExt cx="127717" cy="316753"/>
          </a:xfrm>
        </p:grpSpPr>
        <p:sp>
          <p:nvSpPr>
            <p:cNvPr id="1270" name="Google Shape;1270;p4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72" name="Google Shape;1272;p48"/>
          <p:cNvCxnSpPr/>
          <p:nvPr/>
        </p:nvCxnSpPr>
        <p:spPr>
          <a:xfrm>
            <a:off x="848688" y="3250796"/>
            <a:ext cx="0" cy="1159200"/>
          </a:xfrm>
          <a:prstGeom prst="straightConnector1">
            <a:avLst/>
          </a:prstGeom>
          <a:noFill/>
          <a:ln w="76200" cap="flat" cmpd="sng">
            <a:solidFill>
              <a:schemeClr val="accent3"/>
            </a:solidFill>
            <a:prstDash val="solid"/>
            <a:round/>
            <a:headEnd type="none" w="med" len="med"/>
            <a:tailEnd type="none" w="med" len="med"/>
          </a:ln>
        </p:spPr>
      </p:cxnSp>
      <p:sp>
        <p:nvSpPr>
          <p:cNvPr id="1273" name="Google Shape;1273;p48"/>
          <p:cNvSpPr/>
          <p:nvPr/>
        </p:nvSpPr>
        <p:spPr>
          <a:xfrm>
            <a:off x="5762500" y="2347350"/>
            <a:ext cx="144000" cy="144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8"/>
          <p:cNvSpPr/>
          <p:nvPr/>
        </p:nvSpPr>
        <p:spPr>
          <a:xfrm>
            <a:off x="3246350" y="2509500"/>
            <a:ext cx="144000" cy="144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8"/>
          <p:cNvSpPr/>
          <p:nvPr/>
        </p:nvSpPr>
        <p:spPr>
          <a:xfrm>
            <a:off x="6166100" y="3477575"/>
            <a:ext cx="144000" cy="144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8"/>
          <p:cNvSpPr/>
          <p:nvPr/>
        </p:nvSpPr>
        <p:spPr>
          <a:xfrm>
            <a:off x="4760125" y="3537350"/>
            <a:ext cx="144000" cy="144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8"/>
          <p:cNvSpPr txBox="1">
            <a:spLocks noGrp="1"/>
          </p:cNvSpPr>
          <p:nvPr>
            <p:ph type="title" idx="4294967295"/>
          </p:nvPr>
        </p:nvSpPr>
        <p:spPr>
          <a:xfrm>
            <a:off x="1342050" y="3309438"/>
            <a:ext cx="1099800" cy="45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000"/>
              <a:t>40%</a:t>
            </a:r>
            <a:endParaRPr/>
          </a:p>
        </p:txBody>
      </p:sp>
      <p:sp>
        <p:nvSpPr>
          <p:cNvPr id="1278" name="Google Shape;1278;p48"/>
          <p:cNvSpPr txBox="1">
            <a:spLocks noGrp="1"/>
          </p:cNvSpPr>
          <p:nvPr>
            <p:ph type="title" idx="4294967295"/>
          </p:nvPr>
        </p:nvSpPr>
        <p:spPr>
          <a:xfrm>
            <a:off x="1342050" y="3892950"/>
            <a:ext cx="1099800" cy="45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000"/>
              <a:t>60%</a:t>
            </a:r>
            <a:endParaRPr/>
          </a:p>
        </p:txBody>
      </p:sp>
      <p:sp>
        <p:nvSpPr>
          <p:cNvPr id="1279" name="Google Shape;1279;p48"/>
          <p:cNvSpPr/>
          <p:nvPr/>
        </p:nvSpPr>
        <p:spPr>
          <a:xfrm>
            <a:off x="3137150" y="2400300"/>
            <a:ext cx="362400" cy="362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8"/>
          <p:cNvSpPr/>
          <p:nvPr/>
        </p:nvSpPr>
        <p:spPr>
          <a:xfrm>
            <a:off x="4650925" y="3428150"/>
            <a:ext cx="362400" cy="362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8"/>
          <p:cNvSpPr/>
          <p:nvPr/>
        </p:nvSpPr>
        <p:spPr>
          <a:xfrm>
            <a:off x="4545775" y="3323000"/>
            <a:ext cx="572700" cy="572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8"/>
          <p:cNvSpPr/>
          <p:nvPr/>
        </p:nvSpPr>
        <p:spPr>
          <a:xfrm>
            <a:off x="5653300" y="2238150"/>
            <a:ext cx="362400" cy="362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8"/>
          <p:cNvSpPr/>
          <p:nvPr/>
        </p:nvSpPr>
        <p:spPr>
          <a:xfrm>
            <a:off x="5548150" y="2133000"/>
            <a:ext cx="572700" cy="572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8"/>
          <p:cNvSpPr/>
          <p:nvPr/>
        </p:nvSpPr>
        <p:spPr>
          <a:xfrm>
            <a:off x="5444300" y="2029150"/>
            <a:ext cx="780600" cy="780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288"/>
        <p:cNvGrpSpPr/>
        <p:nvPr/>
      </p:nvGrpSpPr>
      <p:grpSpPr>
        <a:xfrm>
          <a:off x="0" y="0"/>
          <a:ext cx="0" cy="0"/>
          <a:chOff x="0" y="0"/>
          <a:chExt cx="0" cy="0"/>
        </a:xfrm>
      </p:grpSpPr>
      <p:sp>
        <p:nvSpPr>
          <p:cNvPr id="1289" name="Google Shape;1289;p49"/>
          <p:cNvSpPr txBox="1">
            <a:spLocks noGrp="1"/>
          </p:cNvSpPr>
          <p:nvPr>
            <p:ph type="subTitle" idx="4294967295"/>
          </p:nvPr>
        </p:nvSpPr>
        <p:spPr>
          <a:xfrm>
            <a:off x="540000" y="2413275"/>
            <a:ext cx="2609700" cy="2511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600" dirty="0"/>
              <a:t>AGE: 25 - 35</a:t>
            </a:r>
            <a:endParaRPr sz="1600" dirty="0"/>
          </a:p>
        </p:txBody>
      </p:sp>
      <p:sp>
        <p:nvSpPr>
          <p:cNvPr id="1290" name="Google Shape;1290;p49"/>
          <p:cNvSpPr txBox="1">
            <a:spLocks noGrp="1"/>
          </p:cNvSpPr>
          <p:nvPr>
            <p:ph type="subTitle" idx="4294967295"/>
          </p:nvPr>
        </p:nvSpPr>
        <p:spPr>
          <a:xfrm>
            <a:off x="540000" y="2709625"/>
            <a:ext cx="2609700" cy="2511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600"/>
              <a:t>GENDER: Male</a:t>
            </a:r>
            <a:endParaRPr sz="1600"/>
          </a:p>
        </p:txBody>
      </p:sp>
      <p:sp>
        <p:nvSpPr>
          <p:cNvPr id="1291" name="Google Shape;1291;p49"/>
          <p:cNvSpPr txBox="1">
            <a:spLocks noGrp="1"/>
          </p:cNvSpPr>
          <p:nvPr>
            <p:ph type="subTitle" idx="4294967295"/>
          </p:nvPr>
        </p:nvSpPr>
        <p:spPr>
          <a:xfrm>
            <a:off x="540000" y="3005975"/>
            <a:ext cx="2609700" cy="2511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600"/>
              <a:t>STUDIES: Degree in Science</a:t>
            </a:r>
            <a:endParaRPr sz="1600"/>
          </a:p>
        </p:txBody>
      </p:sp>
      <p:sp>
        <p:nvSpPr>
          <p:cNvPr id="1292" name="Google Shape;1292;p49"/>
          <p:cNvSpPr txBox="1">
            <a:spLocks noGrp="1"/>
          </p:cNvSpPr>
          <p:nvPr>
            <p:ph type="subTitle" idx="4294967295"/>
          </p:nvPr>
        </p:nvSpPr>
        <p:spPr>
          <a:xfrm>
            <a:off x="540000" y="3302325"/>
            <a:ext cx="2609700" cy="2511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GB" sz="1600"/>
              <a:t>LOCATION: Barcelona, Spain</a:t>
            </a:r>
            <a:endParaRPr sz="1600"/>
          </a:p>
        </p:txBody>
      </p:sp>
      <p:sp>
        <p:nvSpPr>
          <p:cNvPr id="1293" name="Google Shape;1293;p49"/>
          <p:cNvSpPr txBox="1">
            <a:spLocks noGrp="1"/>
          </p:cNvSpPr>
          <p:nvPr>
            <p:ph type="subTitle" idx="4294967295"/>
          </p:nvPr>
        </p:nvSpPr>
        <p:spPr>
          <a:xfrm>
            <a:off x="5994350" y="1582600"/>
            <a:ext cx="2649900" cy="251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600"/>
              <a:t>JOB: Teacher</a:t>
            </a:r>
            <a:endParaRPr sz="1600"/>
          </a:p>
        </p:txBody>
      </p:sp>
      <p:sp>
        <p:nvSpPr>
          <p:cNvPr id="1294" name="Google Shape;1294;p49"/>
          <p:cNvSpPr txBox="1">
            <a:spLocks noGrp="1"/>
          </p:cNvSpPr>
          <p:nvPr>
            <p:ph type="subTitle" idx="4294967295"/>
          </p:nvPr>
        </p:nvSpPr>
        <p:spPr>
          <a:xfrm>
            <a:off x="5994350" y="1878950"/>
            <a:ext cx="2649900" cy="251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600"/>
              <a:t>INCOME RANGE: $2.500/mo</a:t>
            </a:r>
            <a:endParaRPr sz="1600"/>
          </a:p>
        </p:txBody>
      </p:sp>
      <p:sp>
        <p:nvSpPr>
          <p:cNvPr id="1295" name="Google Shape;1295;p49"/>
          <p:cNvSpPr txBox="1">
            <a:spLocks noGrp="1"/>
          </p:cNvSpPr>
          <p:nvPr>
            <p:ph type="subTitle" idx="4294967295"/>
          </p:nvPr>
        </p:nvSpPr>
        <p:spPr>
          <a:xfrm>
            <a:off x="5994350" y="2175300"/>
            <a:ext cx="2649900" cy="251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600"/>
              <a:t>MARITAL STATUS: Married</a:t>
            </a:r>
            <a:endParaRPr sz="1600"/>
          </a:p>
        </p:txBody>
      </p:sp>
      <p:sp>
        <p:nvSpPr>
          <p:cNvPr id="1296" name="Google Shape;1296;p49"/>
          <p:cNvSpPr txBox="1">
            <a:spLocks noGrp="1"/>
          </p:cNvSpPr>
          <p:nvPr>
            <p:ph type="subTitle" idx="4294967295"/>
          </p:nvPr>
        </p:nvSpPr>
        <p:spPr>
          <a:xfrm>
            <a:off x="5994350" y="2471650"/>
            <a:ext cx="2649900" cy="251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600"/>
              <a:t>HOBBIES: Sports and music</a:t>
            </a:r>
            <a:endParaRPr sz="1600"/>
          </a:p>
        </p:txBody>
      </p:sp>
      <p:sp>
        <p:nvSpPr>
          <p:cNvPr id="1297" name="Google Shape;1297;p49"/>
          <p:cNvSpPr txBox="1">
            <a:spLocks noGrp="1"/>
          </p:cNvSpPr>
          <p:nvPr>
            <p:ph type="subTitle" idx="4294967295"/>
          </p:nvPr>
        </p:nvSpPr>
        <p:spPr>
          <a:xfrm>
            <a:off x="5994350" y="3282000"/>
            <a:ext cx="973800" cy="251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600"/>
              <a:t>Sporty</a:t>
            </a:r>
            <a:endParaRPr sz="1600"/>
          </a:p>
        </p:txBody>
      </p:sp>
      <p:sp>
        <p:nvSpPr>
          <p:cNvPr id="1298" name="Google Shape;1298;p49"/>
          <p:cNvSpPr txBox="1">
            <a:spLocks noGrp="1"/>
          </p:cNvSpPr>
          <p:nvPr>
            <p:ph type="subTitle" idx="4294967295"/>
          </p:nvPr>
        </p:nvSpPr>
        <p:spPr>
          <a:xfrm>
            <a:off x="5994350" y="3578350"/>
            <a:ext cx="973800" cy="251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600"/>
              <a:t>Curious</a:t>
            </a:r>
            <a:endParaRPr sz="1600"/>
          </a:p>
        </p:txBody>
      </p:sp>
      <p:sp>
        <p:nvSpPr>
          <p:cNvPr id="1299" name="Google Shape;1299;p49"/>
          <p:cNvSpPr txBox="1">
            <a:spLocks noGrp="1"/>
          </p:cNvSpPr>
          <p:nvPr>
            <p:ph type="subTitle" idx="4294967295"/>
          </p:nvPr>
        </p:nvSpPr>
        <p:spPr>
          <a:xfrm>
            <a:off x="5994350" y="3874700"/>
            <a:ext cx="973800" cy="251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600"/>
              <a:t>Kind</a:t>
            </a:r>
            <a:endParaRPr sz="1600"/>
          </a:p>
        </p:txBody>
      </p:sp>
      <p:sp>
        <p:nvSpPr>
          <p:cNvPr id="1300" name="Google Shape;1300;p49"/>
          <p:cNvSpPr txBox="1">
            <a:spLocks noGrp="1"/>
          </p:cNvSpPr>
          <p:nvPr>
            <p:ph type="subTitle" idx="4294967295"/>
          </p:nvPr>
        </p:nvSpPr>
        <p:spPr>
          <a:xfrm>
            <a:off x="5994350" y="4171050"/>
            <a:ext cx="973800" cy="251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GB" sz="1600"/>
              <a:t>Friendly</a:t>
            </a:r>
            <a:endParaRPr sz="1600"/>
          </a:p>
        </p:txBody>
      </p:sp>
      <p:grpSp>
        <p:nvGrpSpPr>
          <p:cNvPr id="1301" name="Google Shape;1301;p49"/>
          <p:cNvGrpSpPr/>
          <p:nvPr/>
        </p:nvGrpSpPr>
        <p:grpSpPr>
          <a:xfrm>
            <a:off x="3629875" y="1944375"/>
            <a:ext cx="1787575" cy="2465625"/>
            <a:chOff x="3143875" y="2616100"/>
            <a:chExt cx="1787575" cy="2465625"/>
          </a:xfrm>
        </p:grpSpPr>
        <p:sp>
          <p:nvSpPr>
            <p:cNvPr id="1302" name="Google Shape;1302;p49"/>
            <p:cNvSpPr/>
            <p:nvPr/>
          </p:nvSpPr>
          <p:spPr>
            <a:xfrm>
              <a:off x="3727625" y="3288150"/>
              <a:ext cx="524575" cy="601750"/>
            </a:xfrm>
            <a:custGeom>
              <a:avLst/>
              <a:gdLst/>
              <a:ahLst/>
              <a:cxnLst/>
              <a:rect l="l" t="t" r="r" b="b"/>
              <a:pathLst>
                <a:path w="20983" h="24070" extrusionOk="0">
                  <a:moveTo>
                    <a:pt x="0" y="23742"/>
                  </a:moveTo>
                  <a:lnTo>
                    <a:pt x="0" y="23742"/>
                  </a:lnTo>
                  <a:cubicBezTo>
                    <a:pt x="2" y="23742"/>
                    <a:pt x="3" y="23742"/>
                    <a:pt x="5" y="23742"/>
                  </a:cubicBezTo>
                  <a:lnTo>
                    <a:pt x="5" y="23742"/>
                  </a:lnTo>
                  <a:cubicBezTo>
                    <a:pt x="3" y="23742"/>
                    <a:pt x="2" y="23742"/>
                    <a:pt x="0" y="23742"/>
                  </a:cubicBezTo>
                  <a:close/>
                  <a:moveTo>
                    <a:pt x="5282" y="1"/>
                  </a:moveTo>
                  <a:cubicBezTo>
                    <a:pt x="4410" y="1"/>
                    <a:pt x="3859" y="424"/>
                    <a:pt x="4003" y="1726"/>
                  </a:cubicBezTo>
                  <a:cubicBezTo>
                    <a:pt x="4237" y="4261"/>
                    <a:pt x="4437" y="6763"/>
                    <a:pt x="4237" y="9265"/>
                  </a:cubicBezTo>
                  <a:cubicBezTo>
                    <a:pt x="4037" y="11733"/>
                    <a:pt x="3603" y="14201"/>
                    <a:pt x="2902" y="16637"/>
                  </a:cubicBezTo>
                  <a:cubicBezTo>
                    <a:pt x="2703" y="17333"/>
                    <a:pt x="721" y="23742"/>
                    <a:pt x="11" y="23742"/>
                  </a:cubicBezTo>
                  <a:cubicBezTo>
                    <a:pt x="9" y="23742"/>
                    <a:pt x="7" y="23742"/>
                    <a:pt x="5" y="23742"/>
                  </a:cubicBezTo>
                  <a:lnTo>
                    <a:pt x="5" y="23742"/>
                  </a:lnTo>
                  <a:cubicBezTo>
                    <a:pt x="2851" y="23960"/>
                    <a:pt x="5717" y="24070"/>
                    <a:pt x="8585" y="24070"/>
                  </a:cubicBezTo>
                  <a:cubicBezTo>
                    <a:pt x="12302" y="24070"/>
                    <a:pt x="16024" y="23885"/>
                    <a:pt x="19714" y="23508"/>
                  </a:cubicBezTo>
                  <a:cubicBezTo>
                    <a:pt x="20148" y="23441"/>
                    <a:pt x="20648" y="23375"/>
                    <a:pt x="20815" y="23074"/>
                  </a:cubicBezTo>
                  <a:cubicBezTo>
                    <a:pt x="20982" y="22841"/>
                    <a:pt x="20815" y="22507"/>
                    <a:pt x="20615" y="22241"/>
                  </a:cubicBezTo>
                  <a:cubicBezTo>
                    <a:pt x="18514" y="18738"/>
                    <a:pt x="17780" y="14735"/>
                    <a:pt x="18580" y="10899"/>
                  </a:cubicBezTo>
                  <a:cubicBezTo>
                    <a:pt x="18780" y="9998"/>
                    <a:pt x="19047" y="9064"/>
                    <a:pt x="18881" y="8164"/>
                  </a:cubicBezTo>
                  <a:cubicBezTo>
                    <a:pt x="18547" y="6396"/>
                    <a:pt x="16679" y="5095"/>
                    <a:pt x="14911" y="3927"/>
                  </a:cubicBezTo>
                  <a:cubicBezTo>
                    <a:pt x="13243" y="2860"/>
                    <a:pt x="11542" y="1726"/>
                    <a:pt x="9507" y="1159"/>
                  </a:cubicBezTo>
                  <a:cubicBezTo>
                    <a:pt x="8109" y="724"/>
                    <a:pt x="6422" y="1"/>
                    <a:pt x="52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9"/>
            <p:cNvSpPr/>
            <p:nvPr/>
          </p:nvSpPr>
          <p:spPr>
            <a:xfrm>
              <a:off x="3143875" y="3806625"/>
              <a:ext cx="1657050" cy="1275100"/>
            </a:xfrm>
            <a:custGeom>
              <a:avLst/>
              <a:gdLst/>
              <a:ahLst/>
              <a:cxnLst/>
              <a:rect l="l" t="t" r="r" b="b"/>
              <a:pathLst>
                <a:path w="66282" h="51004" extrusionOk="0">
                  <a:moveTo>
                    <a:pt x="24851" y="0"/>
                  </a:moveTo>
                  <a:cubicBezTo>
                    <a:pt x="24851" y="0"/>
                    <a:pt x="16445" y="3670"/>
                    <a:pt x="12242" y="4404"/>
                  </a:cubicBezTo>
                  <a:cubicBezTo>
                    <a:pt x="8039" y="5137"/>
                    <a:pt x="8406" y="10241"/>
                    <a:pt x="6572" y="18981"/>
                  </a:cubicBezTo>
                  <a:cubicBezTo>
                    <a:pt x="4737" y="27754"/>
                    <a:pt x="0" y="46934"/>
                    <a:pt x="8406" y="47801"/>
                  </a:cubicBezTo>
                  <a:cubicBezTo>
                    <a:pt x="15011" y="45600"/>
                    <a:pt x="16078" y="42865"/>
                    <a:pt x="16079" y="42864"/>
                  </a:cubicBezTo>
                  <a:lnTo>
                    <a:pt x="16079" y="42864"/>
                  </a:lnTo>
                  <a:lnTo>
                    <a:pt x="15712" y="51004"/>
                  </a:lnTo>
                  <a:lnTo>
                    <a:pt x="56241" y="51004"/>
                  </a:lnTo>
                  <a:lnTo>
                    <a:pt x="56241" y="43965"/>
                  </a:lnTo>
                  <a:cubicBezTo>
                    <a:pt x="56241" y="43965"/>
                    <a:pt x="57770" y="45062"/>
                    <a:pt x="59913" y="45062"/>
                  </a:cubicBezTo>
                  <a:cubicBezTo>
                    <a:pt x="60806" y="45062"/>
                    <a:pt x="61805" y="44872"/>
                    <a:pt x="62845" y="44332"/>
                  </a:cubicBezTo>
                  <a:cubicBezTo>
                    <a:pt x="66281" y="42498"/>
                    <a:pt x="65047" y="36860"/>
                    <a:pt x="64446" y="31189"/>
                  </a:cubicBezTo>
                  <a:cubicBezTo>
                    <a:pt x="63913" y="25519"/>
                    <a:pt x="64280" y="8206"/>
                    <a:pt x="58776" y="5104"/>
                  </a:cubicBezTo>
                  <a:cubicBezTo>
                    <a:pt x="53272" y="1969"/>
                    <a:pt x="43165" y="0"/>
                    <a:pt x="43165" y="0"/>
                  </a:cubicBezTo>
                  <a:cubicBezTo>
                    <a:pt x="43165" y="0"/>
                    <a:pt x="40689" y="2046"/>
                    <a:pt x="35263" y="2046"/>
                  </a:cubicBezTo>
                  <a:cubicBezTo>
                    <a:pt x="32550" y="2046"/>
                    <a:pt x="29099" y="1535"/>
                    <a:pt x="248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9"/>
            <p:cNvSpPr/>
            <p:nvPr/>
          </p:nvSpPr>
          <p:spPr>
            <a:xfrm>
              <a:off x="4507350" y="2993250"/>
              <a:ext cx="213050" cy="337850"/>
            </a:xfrm>
            <a:custGeom>
              <a:avLst/>
              <a:gdLst/>
              <a:ahLst/>
              <a:cxnLst/>
              <a:rect l="l" t="t" r="r" b="b"/>
              <a:pathLst>
                <a:path w="8522" h="13514" extrusionOk="0">
                  <a:moveTo>
                    <a:pt x="4664" y="0"/>
                  </a:moveTo>
                  <a:cubicBezTo>
                    <a:pt x="4331" y="0"/>
                    <a:pt x="3936" y="57"/>
                    <a:pt x="3469" y="179"/>
                  </a:cubicBezTo>
                  <a:cubicBezTo>
                    <a:pt x="3036" y="312"/>
                    <a:pt x="2535" y="446"/>
                    <a:pt x="2235" y="779"/>
                  </a:cubicBezTo>
                  <a:cubicBezTo>
                    <a:pt x="1968" y="1113"/>
                    <a:pt x="1968" y="1580"/>
                    <a:pt x="1902" y="1980"/>
                  </a:cubicBezTo>
                  <a:cubicBezTo>
                    <a:pt x="1668" y="5683"/>
                    <a:pt x="1034" y="9386"/>
                    <a:pt x="0" y="12988"/>
                  </a:cubicBezTo>
                  <a:cubicBezTo>
                    <a:pt x="184" y="13338"/>
                    <a:pt x="601" y="13514"/>
                    <a:pt x="1022" y="13514"/>
                  </a:cubicBezTo>
                  <a:cubicBezTo>
                    <a:pt x="1443" y="13514"/>
                    <a:pt x="1868" y="13338"/>
                    <a:pt x="2068" y="12988"/>
                  </a:cubicBezTo>
                  <a:cubicBezTo>
                    <a:pt x="2235" y="12688"/>
                    <a:pt x="2302" y="12321"/>
                    <a:pt x="2335" y="11987"/>
                  </a:cubicBezTo>
                  <a:cubicBezTo>
                    <a:pt x="2502" y="11120"/>
                    <a:pt x="2836" y="10320"/>
                    <a:pt x="3169" y="9486"/>
                  </a:cubicBezTo>
                  <a:cubicBezTo>
                    <a:pt x="3937" y="7612"/>
                    <a:pt x="8521" y="0"/>
                    <a:pt x="4664"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9"/>
            <p:cNvSpPr/>
            <p:nvPr/>
          </p:nvSpPr>
          <p:spPr>
            <a:xfrm>
              <a:off x="3722625" y="2649975"/>
              <a:ext cx="868150" cy="1057150"/>
            </a:xfrm>
            <a:custGeom>
              <a:avLst/>
              <a:gdLst/>
              <a:ahLst/>
              <a:cxnLst/>
              <a:rect l="l" t="t" r="r" b="b"/>
              <a:pathLst>
                <a:path w="34726" h="42286" extrusionOk="0">
                  <a:moveTo>
                    <a:pt x="14377" y="0"/>
                  </a:moveTo>
                  <a:cubicBezTo>
                    <a:pt x="13877" y="334"/>
                    <a:pt x="13276" y="801"/>
                    <a:pt x="12676" y="1334"/>
                  </a:cubicBezTo>
                  <a:cubicBezTo>
                    <a:pt x="8206" y="5137"/>
                    <a:pt x="4770" y="9640"/>
                    <a:pt x="3102" y="15378"/>
                  </a:cubicBezTo>
                  <a:cubicBezTo>
                    <a:pt x="2936" y="15244"/>
                    <a:pt x="2702" y="15144"/>
                    <a:pt x="2402" y="15144"/>
                  </a:cubicBezTo>
                  <a:cubicBezTo>
                    <a:pt x="2364" y="15138"/>
                    <a:pt x="2326" y="15135"/>
                    <a:pt x="2287" y="15135"/>
                  </a:cubicBezTo>
                  <a:cubicBezTo>
                    <a:pt x="1921" y="15135"/>
                    <a:pt x="1546" y="15409"/>
                    <a:pt x="1335" y="15711"/>
                  </a:cubicBezTo>
                  <a:cubicBezTo>
                    <a:pt x="1068" y="16045"/>
                    <a:pt x="1001" y="16512"/>
                    <a:pt x="901" y="16912"/>
                  </a:cubicBezTo>
                  <a:cubicBezTo>
                    <a:pt x="701" y="17746"/>
                    <a:pt x="501" y="18647"/>
                    <a:pt x="334" y="19481"/>
                  </a:cubicBezTo>
                  <a:cubicBezTo>
                    <a:pt x="134" y="20181"/>
                    <a:pt x="0" y="20882"/>
                    <a:pt x="100" y="21582"/>
                  </a:cubicBezTo>
                  <a:cubicBezTo>
                    <a:pt x="234" y="22316"/>
                    <a:pt x="767" y="22983"/>
                    <a:pt x="1468" y="23050"/>
                  </a:cubicBezTo>
                  <a:cubicBezTo>
                    <a:pt x="1668" y="23050"/>
                    <a:pt x="1802" y="23050"/>
                    <a:pt x="1935" y="23016"/>
                  </a:cubicBezTo>
                  <a:cubicBezTo>
                    <a:pt x="1935" y="24718"/>
                    <a:pt x="2068" y="26419"/>
                    <a:pt x="2402" y="28053"/>
                  </a:cubicBezTo>
                  <a:cubicBezTo>
                    <a:pt x="2736" y="29721"/>
                    <a:pt x="3236" y="31356"/>
                    <a:pt x="4036" y="32824"/>
                  </a:cubicBezTo>
                  <a:cubicBezTo>
                    <a:pt x="4970" y="34591"/>
                    <a:pt x="6405" y="36059"/>
                    <a:pt x="7806" y="37494"/>
                  </a:cubicBezTo>
                  <a:cubicBezTo>
                    <a:pt x="9107" y="38761"/>
                    <a:pt x="10474" y="40062"/>
                    <a:pt x="12076" y="40929"/>
                  </a:cubicBezTo>
                  <a:cubicBezTo>
                    <a:pt x="13724" y="41860"/>
                    <a:pt x="15547" y="42286"/>
                    <a:pt x="17396" y="42286"/>
                  </a:cubicBezTo>
                  <a:cubicBezTo>
                    <a:pt x="21045" y="42286"/>
                    <a:pt x="24797" y="40628"/>
                    <a:pt x="27520" y="37927"/>
                  </a:cubicBezTo>
                  <a:cubicBezTo>
                    <a:pt x="31556" y="33891"/>
                    <a:pt x="33558" y="28020"/>
                    <a:pt x="34258" y="22183"/>
                  </a:cubicBezTo>
                  <a:cubicBezTo>
                    <a:pt x="34625" y="19747"/>
                    <a:pt x="34725" y="17246"/>
                    <a:pt x="34425" y="14811"/>
                  </a:cubicBezTo>
                  <a:cubicBezTo>
                    <a:pt x="33924" y="10641"/>
                    <a:pt x="32457" y="6671"/>
                    <a:pt x="29555" y="3869"/>
                  </a:cubicBezTo>
                  <a:cubicBezTo>
                    <a:pt x="28220" y="2569"/>
                    <a:pt x="26686" y="1668"/>
                    <a:pt x="25018" y="967"/>
                  </a:cubicBezTo>
                  <a:cubicBezTo>
                    <a:pt x="24785" y="967"/>
                    <a:pt x="24584" y="967"/>
                    <a:pt x="24384" y="1001"/>
                  </a:cubicBezTo>
                  <a:cubicBezTo>
                    <a:pt x="22865" y="1112"/>
                    <a:pt x="21316" y="1389"/>
                    <a:pt x="19798" y="1389"/>
                  </a:cubicBezTo>
                  <a:cubicBezTo>
                    <a:pt x="19048" y="1389"/>
                    <a:pt x="18307" y="1321"/>
                    <a:pt x="17579" y="1134"/>
                  </a:cubicBezTo>
                  <a:cubicBezTo>
                    <a:pt x="16679" y="867"/>
                    <a:pt x="15778" y="400"/>
                    <a:pt x="14878" y="133"/>
                  </a:cubicBezTo>
                  <a:lnTo>
                    <a:pt x="143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9"/>
            <p:cNvSpPr/>
            <p:nvPr/>
          </p:nvSpPr>
          <p:spPr>
            <a:xfrm>
              <a:off x="3740975" y="2616100"/>
              <a:ext cx="1109150" cy="583500"/>
            </a:xfrm>
            <a:custGeom>
              <a:avLst/>
              <a:gdLst/>
              <a:ahLst/>
              <a:cxnLst/>
              <a:rect l="l" t="t" r="r" b="b"/>
              <a:pathLst>
                <a:path w="44366" h="23340" extrusionOk="0">
                  <a:moveTo>
                    <a:pt x="11636" y="0"/>
                  </a:moveTo>
                  <a:cubicBezTo>
                    <a:pt x="8818" y="0"/>
                    <a:pt x="6006" y="1525"/>
                    <a:pt x="4170" y="3723"/>
                  </a:cubicBezTo>
                  <a:cubicBezTo>
                    <a:pt x="2469" y="5758"/>
                    <a:pt x="467" y="8860"/>
                    <a:pt x="234" y="11662"/>
                  </a:cubicBezTo>
                  <a:cubicBezTo>
                    <a:pt x="0" y="14097"/>
                    <a:pt x="701" y="15732"/>
                    <a:pt x="1268" y="16866"/>
                  </a:cubicBezTo>
                  <a:cubicBezTo>
                    <a:pt x="1468" y="17233"/>
                    <a:pt x="1635" y="17567"/>
                    <a:pt x="1768" y="17867"/>
                  </a:cubicBezTo>
                  <a:cubicBezTo>
                    <a:pt x="2402" y="19368"/>
                    <a:pt x="2102" y="21036"/>
                    <a:pt x="2469" y="22604"/>
                  </a:cubicBezTo>
                  <a:cubicBezTo>
                    <a:pt x="2607" y="23145"/>
                    <a:pt x="2993" y="23339"/>
                    <a:pt x="3491" y="23339"/>
                  </a:cubicBezTo>
                  <a:cubicBezTo>
                    <a:pt x="4313" y="23339"/>
                    <a:pt x="5441" y="22811"/>
                    <a:pt x="6271" y="22437"/>
                  </a:cubicBezTo>
                  <a:cubicBezTo>
                    <a:pt x="7172" y="19034"/>
                    <a:pt x="8339" y="15498"/>
                    <a:pt x="10941" y="13063"/>
                  </a:cubicBezTo>
                  <a:cubicBezTo>
                    <a:pt x="11608" y="12430"/>
                    <a:pt x="12376" y="11896"/>
                    <a:pt x="13276" y="11662"/>
                  </a:cubicBezTo>
                  <a:cubicBezTo>
                    <a:pt x="13644" y="11564"/>
                    <a:pt x="14010" y="11520"/>
                    <a:pt x="14375" y="11520"/>
                  </a:cubicBezTo>
                  <a:cubicBezTo>
                    <a:pt x="16233" y="11520"/>
                    <a:pt x="18064" y="12650"/>
                    <a:pt x="19848" y="13430"/>
                  </a:cubicBezTo>
                  <a:cubicBezTo>
                    <a:pt x="23150" y="14898"/>
                    <a:pt x="26819" y="15198"/>
                    <a:pt x="30388" y="15498"/>
                  </a:cubicBezTo>
                  <a:cubicBezTo>
                    <a:pt x="31689" y="15565"/>
                    <a:pt x="32990" y="15699"/>
                    <a:pt x="34291" y="15765"/>
                  </a:cubicBezTo>
                  <a:cubicBezTo>
                    <a:pt x="34658" y="15832"/>
                    <a:pt x="35025" y="15832"/>
                    <a:pt x="35392" y="15865"/>
                  </a:cubicBezTo>
                  <a:cubicBezTo>
                    <a:pt x="36080" y="15915"/>
                    <a:pt x="36794" y="15958"/>
                    <a:pt x="37506" y="15958"/>
                  </a:cubicBezTo>
                  <a:cubicBezTo>
                    <a:pt x="39208" y="15958"/>
                    <a:pt x="40893" y="15710"/>
                    <a:pt x="42164" y="14698"/>
                  </a:cubicBezTo>
                  <a:cubicBezTo>
                    <a:pt x="44098" y="13097"/>
                    <a:pt x="44365" y="9794"/>
                    <a:pt x="42664" y="7926"/>
                  </a:cubicBezTo>
                  <a:cubicBezTo>
                    <a:pt x="41029" y="6192"/>
                    <a:pt x="38394" y="5925"/>
                    <a:pt x="36026" y="5792"/>
                  </a:cubicBezTo>
                  <a:lnTo>
                    <a:pt x="31389" y="5558"/>
                  </a:lnTo>
                  <a:cubicBezTo>
                    <a:pt x="32357" y="5358"/>
                    <a:pt x="32657" y="3924"/>
                    <a:pt x="32056" y="3090"/>
                  </a:cubicBezTo>
                  <a:cubicBezTo>
                    <a:pt x="31523" y="2256"/>
                    <a:pt x="30489" y="1922"/>
                    <a:pt x="29521" y="1689"/>
                  </a:cubicBezTo>
                  <a:cubicBezTo>
                    <a:pt x="28067" y="1369"/>
                    <a:pt x="26537" y="1176"/>
                    <a:pt x="25041" y="1176"/>
                  </a:cubicBezTo>
                  <a:cubicBezTo>
                    <a:pt x="24821" y="1176"/>
                    <a:pt x="24602" y="1180"/>
                    <a:pt x="24384" y="1188"/>
                  </a:cubicBezTo>
                  <a:cubicBezTo>
                    <a:pt x="24184" y="1188"/>
                    <a:pt x="23984" y="1188"/>
                    <a:pt x="23750" y="1222"/>
                  </a:cubicBezTo>
                  <a:cubicBezTo>
                    <a:pt x="22165" y="1333"/>
                    <a:pt x="20535" y="1639"/>
                    <a:pt x="18950" y="1639"/>
                  </a:cubicBezTo>
                  <a:cubicBezTo>
                    <a:pt x="18167" y="1639"/>
                    <a:pt x="17395" y="1565"/>
                    <a:pt x="16645" y="1355"/>
                  </a:cubicBezTo>
                  <a:cubicBezTo>
                    <a:pt x="15678" y="1088"/>
                    <a:pt x="14744" y="588"/>
                    <a:pt x="13810" y="321"/>
                  </a:cubicBezTo>
                  <a:lnTo>
                    <a:pt x="13310" y="188"/>
                  </a:lnTo>
                  <a:cubicBezTo>
                    <a:pt x="12756" y="60"/>
                    <a:pt x="12196" y="0"/>
                    <a:pt x="11636"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9"/>
            <p:cNvSpPr/>
            <p:nvPr/>
          </p:nvSpPr>
          <p:spPr>
            <a:xfrm>
              <a:off x="4027000" y="3091950"/>
              <a:ext cx="177650" cy="53550"/>
            </a:xfrm>
            <a:custGeom>
              <a:avLst/>
              <a:gdLst/>
              <a:ahLst/>
              <a:cxnLst/>
              <a:rect l="l" t="t" r="r" b="b"/>
              <a:pathLst>
                <a:path w="7106" h="2142" extrusionOk="0">
                  <a:moveTo>
                    <a:pt x="1" y="0"/>
                  </a:moveTo>
                  <a:lnTo>
                    <a:pt x="1" y="0"/>
                  </a:lnTo>
                  <a:cubicBezTo>
                    <a:pt x="401" y="501"/>
                    <a:pt x="935" y="868"/>
                    <a:pt x="1535" y="1201"/>
                  </a:cubicBezTo>
                  <a:cubicBezTo>
                    <a:pt x="2102" y="1501"/>
                    <a:pt x="2703" y="1735"/>
                    <a:pt x="3336" y="1902"/>
                  </a:cubicBezTo>
                  <a:cubicBezTo>
                    <a:pt x="3859" y="2047"/>
                    <a:pt x="4407" y="2142"/>
                    <a:pt x="4981" y="2142"/>
                  </a:cubicBezTo>
                  <a:cubicBezTo>
                    <a:pt x="5066" y="2142"/>
                    <a:pt x="5151" y="2140"/>
                    <a:pt x="5238" y="2135"/>
                  </a:cubicBezTo>
                  <a:cubicBezTo>
                    <a:pt x="5905" y="2068"/>
                    <a:pt x="6539" y="1902"/>
                    <a:pt x="7106" y="1568"/>
                  </a:cubicBezTo>
                  <a:cubicBezTo>
                    <a:pt x="6505" y="1401"/>
                    <a:pt x="5905" y="1301"/>
                    <a:pt x="5338" y="1168"/>
                  </a:cubicBezTo>
                  <a:lnTo>
                    <a:pt x="3603" y="734"/>
                  </a:lnTo>
                  <a:cubicBezTo>
                    <a:pt x="3036" y="634"/>
                    <a:pt x="2436" y="467"/>
                    <a:pt x="1869" y="334"/>
                  </a:cubicBezTo>
                  <a:cubicBezTo>
                    <a:pt x="1235" y="167"/>
                    <a:pt x="668" y="67"/>
                    <a:pt x="1"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9"/>
            <p:cNvSpPr/>
            <p:nvPr/>
          </p:nvSpPr>
          <p:spPr>
            <a:xfrm>
              <a:off x="4348075" y="3162825"/>
              <a:ext cx="177650" cy="53550"/>
            </a:xfrm>
            <a:custGeom>
              <a:avLst/>
              <a:gdLst/>
              <a:ahLst/>
              <a:cxnLst/>
              <a:rect l="l" t="t" r="r" b="b"/>
              <a:pathLst>
                <a:path w="7106" h="2142" extrusionOk="0">
                  <a:moveTo>
                    <a:pt x="0" y="1"/>
                  </a:moveTo>
                  <a:cubicBezTo>
                    <a:pt x="400" y="501"/>
                    <a:pt x="901" y="868"/>
                    <a:pt x="1535" y="1202"/>
                  </a:cubicBezTo>
                  <a:cubicBezTo>
                    <a:pt x="2102" y="1502"/>
                    <a:pt x="2702" y="1735"/>
                    <a:pt x="3336" y="1902"/>
                  </a:cubicBezTo>
                  <a:cubicBezTo>
                    <a:pt x="3859" y="2047"/>
                    <a:pt x="4407" y="2142"/>
                    <a:pt x="4980" y="2142"/>
                  </a:cubicBezTo>
                  <a:cubicBezTo>
                    <a:pt x="5065" y="2142"/>
                    <a:pt x="5151" y="2140"/>
                    <a:pt x="5237" y="2136"/>
                  </a:cubicBezTo>
                  <a:cubicBezTo>
                    <a:pt x="5904" y="2069"/>
                    <a:pt x="6538" y="1902"/>
                    <a:pt x="7105" y="1568"/>
                  </a:cubicBezTo>
                  <a:cubicBezTo>
                    <a:pt x="6505" y="1402"/>
                    <a:pt x="5904" y="1302"/>
                    <a:pt x="5304" y="1168"/>
                  </a:cubicBezTo>
                  <a:lnTo>
                    <a:pt x="3603" y="735"/>
                  </a:lnTo>
                  <a:cubicBezTo>
                    <a:pt x="3036" y="634"/>
                    <a:pt x="2435" y="468"/>
                    <a:pt x="1868" y="334"/>
                  </a:cubicBezTo>
                  <a:cubicBezTo>
                    <a:pt x="1234" y="167"/>
                    <a:pt x="667" y="67"/>
                    <a:pt x="0"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9"/>
            <p:cNvSpPr/>
            <p:nvPr/>
          </p:nvSpPr>
          <p:spPr>
            <a:xfrm>
              <a:off x="4027825" y="2981450"/>
              <a:ext cx="229375" cy="68825"/>
            </a:xfrm>
            <a:custGeom>
              <a:avLst/>
              <a:gdLst/>
              <a:ahLst/>
              <a:cxnLst/>
              <a:rect l="l" t="t" r="r" b="b"/>
              <a:pathLst>
                <a:path w="9175" h="2753" extrusionOk="0">
                  <a:moveTo>
                    <a:pt x="3303" y="1"/>
                  </a:moveTo>
                  <a:cubicBezTo>
                    <a:pt x="1836" y="1"/>
                    <a:pt x="818" y="234"/>
                    <a:pt x="735" y="251"/>
                  </a:cubicBezTo>
                  <a:cubicBezTo>
                    <a:pt x="301" y="384"/>
                    <a:pt x="1" y="784"/>
                    <a:pt x="134" y="1251"/>
                  </a:cubicBezTo>
                  <a:cubicBezTo>
                    <a:pt x="223" y="1666"/>
                    <a:pt x="575" y="1896"/>
                    <a:pt x="979" y="1896"/>
                  </a:cubicBezTo>
                  <a:cubicBezTo>
                    <a:pt x="1030" y="1896"/>
                    <a:pt x="1083" y="1893"/>
                    <a:pt x="1135" y="1885"/>
                  </a:cubicBezTo>
                  <a:cubicBezTo>
                    <a:pt x="1152" y="1852"/>
                    <a:pt x="2009" y="1656"/>
                    <a:pt x="3260" y="1656"/>
                  </a:cubicBezTo>
                  <a:cubicBezTo>
                    <a:pt x="4537" y="1656"/>
                    <a:pt x="6222" y="1860"/>
                    <a:pt x="7840" y="2652"/>
                  </a:cubicBezTo>
                  <a:cubicBezTo>
                    <a:pt x="7973" y="2686"/>
                    <a:pt x="8073" y="2752"/>
                    <a:pt x="8207" y="2752"/>
                  </a:cubicBezTo>
                  <a:cubicBezTo>
                    <a:pt x="8507" y="2752"/>
                    <a:pt x="8807" y="2586"/>
                    <a:pt x="8974" y="2285"/>
                  </a:cubicBezTo>
                  <a:cubicBezTo>
                    <a:pt x="9174" y="1885"/>
                    <a:pt x="9007" y="1385"/>
                    <a:pt x="8574" y="1151"/>
                  </a:cubicBezTo>
                  <a:cubicBezTo>
                    <a:pt x="6689" y="234"/>
                    <a:pt x="4771" y="1"/>
                    <a:pt x="3303"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9"/>
            <p:cNvSpPr/>
            <p:nvPr/>
          </p:nvSpPr>
          <p:spPr>
            <a:xfrm>
              <a:off x="4354725" y="3053375"/>
              <a:ext cx="212700" cy="117825"/>
            </a:xfrm>
            <a:custGeom>
              <a:avLst/>
              <a:gdLst/>
              <a:ahLst/>
              <a:cxnLst/>
              <a:rect l="l" t="t" r="r" b="b"/>
              <a:pathLst>
                <a:path w="8508" h="4713" extrusionOk="0">
                  <a:moveTo>
                    <a:pt x="850" y="0"/>
                  </a:moveTo>
                  <a:cubicBezTo>
                    <a:pt x="435" y="0"/>
                    <a:pt x="95" y="316"/>
                    <a:pt x="34" y="743"/>
                  </a:cubicBezTo>
                  <a:cubicBezTo>
                    <a:pt x="1" y="1210"/>
                    <a:pt x="335" y="1610"/>
                    <a:pt x="802" y="1677"/>
                  </a:cubicBezTo>
                  <a:cubicBezTo>
                    <a:pt x="4337" y="1944"/>
                    <a:pt x="6973" y="4412"/>
                    <a:pt x="7006" y="4445"/>
                  </a:cubicBezTo>
                  <a:cubicBezTo>
                    <a:pt x="7173" y="4612"/>
                    <a:pt x="7406" y="4712"/>
                    <a:pt x="7606" y="4712"/>
                  </a:cubicBezTo>
                  <a:cubicBezTo>
                    <a:pt x="7807" y="4712"/>
                    <a:pt x="8073" y="4612"/>
                    <a:pt x="8207" y="4412"/>
                  </a:cubicBezTo>
                  <a:cubicBezTo>
                    <a:pt x="8507" y="4078"/>
                    <a:pt x="8507" y="3578"/>
                    <a:pt x="8173" y="3245"/>
                  </a:cubicBezTo>
                  <a:cubicBezTo>
                    <a:pt x="8040" y="3111"/>
                    <a:pt x="5105" y="342"/>
                    <a:pt x="968" y="9"/>
                  </a:cubicBezTo>
                  <a:cubicBezTo>
                    <a:pt x="928" y="3"/>
                    <a:pt x="889" y="0"/>
                    <a:pt x="850"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9"/>
            <p:cNvSpPr/>
            <p:nvPr/>
          </p:nvSpPr>
          <p:spPr>
            <a:xfrm>
              <a:off x="4269675" y="3062750"/>
              <a:ext cx="83425" cy="217700"/>
            </a:xfrm>
            <a:custGeom>
              <a:avLst/>
              <a:gdLst/>
              <a:ahLst/>
              <a:cxnLst/>
              <a:rect l="l" t="t" r="r" b="b"/>
              <a:pathLst>
                <a:path w="3337" h="8708" extrusionOk="0">
                  <a:moveTo>
                    <a:pt x="3336" y="1"/>
                  </a:moveTo>
                  <a:cubicBezTo>
                    <a:pt x="2836" y="568"/>
                    <a:pt x="2369" y="1202"/>
                    <a:pt x="2002" y="1902"/>
                  </a:cubicBezTo>
                  <a:cubicBezTo>
                    <a:pt x="1568" y="2569"/>
                    <a:pt x="1201" y="3236"/>
                    <a:pt x="901" y="4004"/>
                  </a:cubicBezTo>
                  <a:cubicBezTo>
                    <a:pt x="568" y="4738"/>
                    <a:pt x="367" y="5505"/>
                    <a:pt x="201" y="6272"/>
                  </a:cubicBezTo>
                  <a:cubicBezTo>
                    <a:pt x="34" y="7073"/>
                    <a:pt x="1" y="7873"/>
                    <a:pt x="1" y="8707"/>
                  </a:cubicBezTo>
                  <a:lnTo>
                    <a:pt x="1235" y="8574"/>
                  </a:lnTo>
                  <a:cubicBezTo>
                    <a:pt x="1135" y="7873"/>
                    <a:pt x="1068" y="7173"/>
                    <a:pt x="1135" y="6405"/>
                  </a:cubicBezTo>
                  <a:cubicBezTo>
                    <a:pt x="1201" y="5672"/>
                    <a:pt x="1301" y="4904"/>
                    <a:pt x="1502" y="4204"/>
                  </a:cubicBezTo>
                  <a:cubicBezTo>
                    <a:pt x="1702" y="3437"/>
                    <a:pt x="1969" y="2736"/>
                    <a:pt x="2235" y="2036"/>
                  </a:cubicBezTo>
                  <a:cubicBezTo>
                    <a:pt x="2536" y="1335"/>
                    <a:pt x="2903" y="601"/>
                    <a:pt x="3336" y="1"/>
                  </a:cubicBezTo>
                  <a:close/>
                </a:path>
              </a:pathLst>
            </a:custGeom>
            <a:solidFill>
              <a:srgbClr val="EDD2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9"/>
            <p:cNvSpPr/>
            <p:nvPr/>
          </p:nvSpPr>
          <p:spPr>
            <a:xfrm>
              <a:off x="3765975" y="3001075"/>
              <a:ext cx="800600" cy="729250"/>
            </a:xfrm>
            <a:custGeom>
              <a:avLst/>
              <a:gdLst/>
              <a:ahLst/>
              <a:cxnLst/>
              <a:rect l="l" t="t" r="r" b="b"/>
              <a:pathLst>
                <a:path w="32024" h="29170" extrusionOk="0">
                  <a:moveTo>
                    <a:pt x="1948" y="1"/>
                  </a:moveTo>
                  <a:cubicBezTo>
                    <a:pt x="1586" y="1"/>
                    <a:pt x="1240" y="495"/>
                    <a:pt x="1102" y="967"/>
                  </a:cubicBezTo>
                  <a:cubicBezTo>
                    <a:pt x="535" y="3068"/>
                    <a:pt x="1936" y="5303"/>
                    <a:pt x="1802" y="7538"/>
                  </a:cubicBezTo>
                  <a:cubicBezTo>
                    <a:pt x="1669" y="9540"/>
                    <a:pt x="334" y="11207"/>
                    <a:pt x="134" y="13209"/>
                  </a:cubicBezTo>
                  <a:cubicBezTo>
                    <a:pt x="1" y="14343"/>
                    <a:pt x="201" y="15511"/>
                    <a:pt x="535" y="16611"/>
                  </a:cubicBezTo>
                  <a:cubicBezTo>
                    <a:pt x="1769" y="20648"/>
                    <a:pt x="4204" y="24150"/>
                    <a:pt x="7373" y="26385"/>
                  </a:cubicBezTo>
                  <a:cubicBezTo>
                    <a:pt x="9950" y="28229"/>
                    <a:pt x="13012" y="29170"/>
                    <a:pt x="16039" y="29170"/>
                  </a:cubicBezTo>
                  <a:cubicBezTo>
                    <a:pt x="16734" y="29170"/>
                    <a:pt x="17428" y="29120"/>
                    <a:pt x="18114" y="29020"/>
                  </a:cubicBezTo>
                  <a:cubicBezTo>
                    <a:pt x="19682" y="28787"/>
                    <a:pt x="21216" y="28286"/>
                    <a:pt x="22684" y="27519"/>
                  </a:cubicBezTo>
                  <a:cubicBezTo>
                    <a:pt x="26186" y="25718"/>
                    <a:pt x="29155" y="22549"/>
                    <a:pt x="30956" y="18646"/>
                  </a:cubicBezTo>
                  <a:cubicBezTo>
                    <a:pt x="31557" y="17212"/>
                    <a:pt x="32024" y="15344"/>
                    <a:pt x="31156" y="14143"/>
                  </a:cubicBezTo>
                  <a:cubicBezTo>
                    <a:pt x="30656" y="13476"/>
                    <a:pt x="29889" y="13176"/>
                    <a:pt x="29155" y="12942"/>
                  </a:cubicBezTo>
                  <a:cubicBezTo>
                    <a:pt x="23951" y="11174"/>
                    <a:pt x="18614" y="9973"/>
                    <a:pt x="13210" y="8906"/>
                  </a:cubicBezTo>
                  <a:cubicBezTo>
                    <a:pt x="11142" y="8539"/>
                    <a:pt x="8307" y="8639"/>
                    <a:pt x="6672" y="7071"/>
                  </a:cubicBezTo>
                  <a:cubicBezTo>
                    <a:pt x="4938" y="5403"/>
                    <a:pt x="3503" y="3002"/>
                    <a:pt x="2536" y="667"/>
                  </a:cubicBezTo>
                  <a:cubicBezTo>
                    <a:pt x="2469" y="466"/>
                    <a:pt x="2369" y="200"/>
                    <a:pt x="2169" y="66"/>
                  </a:cubicBezTo>
                  <a:cubicBezTo>
                    <a:pt x="2096" y="21"/>
                    <a:pt x="2022" y="1"/>
                    <a:pt x="19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9"/>
            <p:cNvSpPr/>
            <p:nvPr/>
          </p:nvSpPr>
          <p:spPr>
            <a:xfrm>
              <a:off x="3756800" y="3311400"/>
              <a:ext cx="534575" cy="682050"/>
            </a:xfrm>
            <a:custGeom>
              <a:avLst/>
              <a:gdLst/>
              <a:ahLst/>
              <a:cxnLst/>
              <a:rect l="l" t="t" r="r" b="b"/>
              <a:pathLst>
                <a:path w="21383" h="27282" extrusionOk="0">
                  <a:moveTo>
                    <a:pt x="9032" y="0"/>
                  </a:moveTo>
                  <a:cubicBezTo>
                    <a:pt x="8571" y="0"/>
                    <a:pt x="8042" y="274"/>
                    <a:pt x="7406" y="929"/>
                  </a:cubicBezTo>
                  <a:cubicBezTo>
                    <a:pt x="1" y="11604"/>
                    <a:pt x="11909" y="21144"/>
                    <a:pt x="11909" y="21144"/>
                  </a:cubicBezTo>
                  <a:lnTo>
                    <a:pt x="13177" y="27281"/>
                  </a:lnTo>
                  <a:lnTo>
                    <a:pt x="21383" y="24580"/>
                  </a:lnTo>
                  <a:cubicBezTo>
                    <a:pt x="21383" y="24580"/>
                    <a:pt x="19215" y="20076"/>
                    <a:pt x="18014" y="17508"/>
                  </a:cubicBezTo>
                  <a:cubicBezTo>
                    <a:pt x="20049" y="14472"/>
                    <a:pt x="19148" y="8702"/>
                    <a:pt x="18014" y="7434"/>
                  </a:cubicBezTo>
                  <a:cubicBezTo>
                    <a:pt x="17669" y="7058"/>
                    <a:pt x="17385" y="6881"/>
                    <a:pt x="17127" y="6881"/>
                  </a:cubicBezTo>
                  <a:cubicBezTo>
                    <a:pt x="16537" y="6881"/>
                    <a:pt x="16078" y="7811"/>
                    <a:pt x="15312" y="9435"/>
                  </a:cubicBezTo>
                  <a:cubicBezTo>
                    <a:pt x="15123" y="9825"/>
                    <a:pt x="14939" y="9995"/>
                    <a:pt x="14758" y="9995"/>
                  </a:cubicBezTo>
                  <a:cubicBezTo>
                    <a:pt x="13855" y="9995"/>
                    <a:pt x="13021" y="5771"/>
                    <a:pt x="11909" y="3631"/>
                  </a:cubicBezTo>
                  <a:cubicBezTo>
                    <a:pt x="10949" y="1807"/>
                    <a:pt x="10214" y="0"/>
                    <a:pt x="9032" y="0"/>
                  </a:cubicBezTo>
                  <a:close/>
                </a:path>
              </a:pathLst>
            </a:custGeom>
            <a:solidFill>
              <a:srgbClr val="EDD2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9"/>
            <p:cNvSpPr/>
            <p:nvPr/>
          </p:nvSpPr>
          <p:spPr>
            <a:xfrm>
              <a:off x="4049525" y="3814125"/>
              <a:ext cx="881925" cy="1116100"/>
            </a:xfrm>
            <a:custGeom>
              <a:avLst/>
              <a:gdLst/>
              <a:ahLst/>
              <a:cxnLst/>
              <a:rect l="l" t="t" r="r" b="b"/>
              <a:pathLst>
                <a:path w="35277" h="44644" extrusionOk="0">
                  <a:moveTo>
                    <a:pt x="8373" y="1"/>
                  </a:moveTo>
                  <a:lnTo>
                    <a:pt x="0" y="3470"/>
                  </a:lnTo>
                  <a:cubicBezTo>
                    <a:pt x="0" y="3470"/>
                    <a:pt x="8773" y="43132"/>
                    <a:pt x="22383" y="44533"/>
                  </a:cubicBezTo>
                  <a:cubicBezTo>
                    <a:pt x="23076" y="44607"/>
                    <a:pt x="23715" y="44643"/>
                    <a:pt x="24302" y="44643"/>
                  </a:cubicBezTo>
                  <a:cubicBezTo>
                    <a:pt x="35276" y="44643"/>
                    <a:pt x="28271" y="31989"/>
                    <a:pt x="21115" y="20115"/>
                  </a:cubicBezTo>
                  <a:cubicBezTo>
                    <a:pt x="13610" y="7673"/>
                    <a:pt x="8373" y="1"/>
                    <a:pt x="83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9"/>
            <p:cNvSpPr/>
            <p:nvPr/>
          </p:nvSpPr>
          <p:spPr>
            <a:xfrm>
              <a:off x="3828525" y="3325950"/>
              <a:ext cx="584600" cy="655000"/>
            </a:xfrm>
            <a:custGeom>
              <a:avLst/>
              <a:gdLst/>
              <a:ahLst/>
              <a:cxnLst/>
              <a:rect l="l" t="t" r="r" b="b"/>
              <a:pathLst>
                <a:path w="23384" h="26200" extrusionOk="0">
                  <a:moveTo>
                    <a:pt x="16363" y="1"/>
                  </a:moveTo>
                  <a:cubicBezTo>
                    <a:pt x="15277" y="1"/>
                    <a:pt x="14268" y="1574"/>
                    <a:pt x="13043" y="3116"/>
                  </a:cubicBezTo>
                  <a:cubicBezTo>
                    <a:pt x="11599" y="4942"/>
                    <a:pt x="10065" y="8839"/>
                    <a:pt x="9170" y="8839"/>
                  </a:cubicBezTo>
                  <a:cubicBezTo>
                    <a:pt x="8970" y="8839"/>
                    <a:pt x="8802" y="8644"/>
                    <a:pt x="8673" y="8186"/>
                  </a:cubicBezTo>
                  <a:cubicBezTo>
                    <a:pt x="8184" y="6351"/>
                    <a:pt x="7892" y="5342"/>
                    <a:pt x="7245" y="5342"/>
                  </a:cubicBezTo>
                  <a:cubicBezTo>
                    <a:pt x="7010" y="5342"/>
                    <a:pt x="6728" y="5475"/>
                    <a:pt x="6372" y="5751"/>
                  </a:cubicBezTo>
                  <a:cubicBezTo>
                    <a:pt x="5038" y="6819"/>
                    <a:pt x="3136" y="12323"/>
                    <a:pt x="4604" y="15725"/>
                  </a:cubicBezTo>
                  <a:cubicBezTo>
                    <a:pt x="2969" y="17993"/>
                    <a:pt x="1" y="22063"/>
                    <a:pt x="1" y="22063"/>
                  </a:cubicBezTo>
                  <a:lnTo>
                    <a:pt x="7606" y="26199"/>
                  </a:lnTo>
                  <a:lnTo>
                    <a:pt x="9941" y="20328"/>
                  </a:lnTo>
                  <a:cubicBezTo>
                    <a:pt x="9941" y="20328"/>
                    <a:pt x="23384" y="13056"/>
                    <a:pt x="17980" y="1215"/>
                  </a:cubicBezTo>
                  <a:cubicBezTo>
                    <a:pt x="17403" y="350"/>
                    <a:pt x="16875" y="1"/>
                    <a:pt x="163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9"/>
            <p:cNvSpPr/>
            <p:nvPr/>
          </p:nvSpPr>
          <p:spPr>
            <a:xfrm>
              <a:off x="3171125" y="3769925"/>
              <a:ext cx="904275" cy="1253250"/>
            </a:xfrm>
            <a:custGeom>
              <a:avLst/>
              <a:gdLst/>
              <a:ahLst/>
              <a:cxnLst/>
              <a:rect l="l" t="t" r="r" b="b"/>
              <a:pathLst>
                <a:path w="36171" h="50130" extrusionOk="0">
                  <a:moveTo>
                    <a:pt x="29332" y="1"/>
                  </a:moveTo>
                  <a:cubicBezTo>
                    <a:pt x="29332" y="1"/>
                    <a:pt x="3380" y="29422"/>
                    <a:pt x="1512" y="36860"/>
                  </a:cubicBezTo>
                  <a:cubicBezTo>
                    <a:pt x="0" y="43251"/>
                    <a:pt x="2563" y="50130"/>
                    <a:pt x="8595" y="50130"/>
                  </a:cubicBezTo>
                  <a:cubicBezTo>
                    <a:pt x="9616" y="50130"/>
                    <a:pt x="10736" y="49933"/>
                    <a:pt x="11953" y="49503"/>
                  </a:cubicBezTo>
                  <a:cubicBezTo>
                    <a:pt x="20793" y="46401"/>
                    <a:pt x="29299" y="21783"/>
                    <a:pt x="36170" y="3203"/>
                  </a:cubicBezTo>
                  <a:lnTo>
                    <a:pt x="293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17" name="Google Shape;1317;p49"/>
          <p:cNvCxnSpPr/>
          <p:nvPr/>
        </p:nvCxnSpPr>
        <p:spPr>
          <a:xfrm>
            <a:off x="3378263" y="2413271"/>
            <a:ext cx="0" cy="1159200"/>
          </a:xfrm>
          <a:prstGeom prst="straightConnector1">
            <a:avLst/>
          </a:prstGeom>
          <a:noFill/>
          <a:ln w="76200" cap="flat" cmpd="sng">
            <a:solidFill>
              <a:schemeClr val="accent3"/>
            </a:solidFill>
            <a:prstDash val="solid"/>
            <a:round/>
            <a:headEnd type="none" w="med" len="med"/>
            <a:tailEnd type="none" w="med" len="med"/>
          </a:ln>
        </p:spPr>
      </p:cxnSp>
      <p:cxnSp>
        <p:nvCxnSpPr>
          <p:cNvPr id="1318" name="Google Shape;1318;p49"/>
          <p:cNvCxnSpPr/>
          <p:nvPr/>
        </p:nvCxnSpPr>
        <p:spPr>
          <a:xfrm>
            <a:off x="5765738" y="1580096"/>
            <a:ext cx="0" cy="1159200"/>
          </a:xfrm>
          <a:prstGeom prst="straightConnector1">
            <a:avLst/>
          </a:prstGeom>
          <a:noFill/>
          <a:ln w="76200" cap="flat" cmpd="sng">
            <a:solidFill>
              <a:schemeClr val="accent3"/>
            </a:solidFill>
            <a:prstDash val="solid"/>
            <a:round/>
            <a:headEnd type="none" w="med" len="med"/>
            <a:tailEnd type="none" w="med" len="med"/>
          </a:ln>
        </p:spPr>
      </p:cxnSp>
      <p:sp>
        <p:nvSpPr>
          <p:cNvPr id="1319" name="Google Shape;1319;p49"/>
          <p:cNvSpPr/>
          <p:nvPr/>
        </p:nvSpPr>
        <p:spPr>
          <a:xfrm>
            <a:off x="6968138" y="3367190"/>
            <a:ext cx="80700" cy="8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9"/>
          <p:cNvSpPr/>
          <p:nvPr/>
        </p:nvSpPr>
        <p:spPr>
          <a:xfrm>
            <a:off x="7186038" y="3367190"/>
            <a:ext cx="80700" cy="8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9"/>
          <p:cNvSpPr/>
          <p:nvPr/>
        </p:nvSpPr>
        <p:spPr>
          <a:xfrm>
            <a:off x="7403938" y="3367190"/>
            <a:ext cx="80700" cy="8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9"/>
          <p:cNvSpPr/>
          <p:nvPr/>
        </p:nvSpPr>
        <p:spPr>
          <a:xfrm>
            <a:off x="7621838" y="3367190"/>
            <a:ext cx="80700" cy="8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9"/>
          <p:cNvSpPr/>
          <p:nvPr/>
        </p:nvSpPr>
        <p:spPr>
          <a:xfrm>
            <a:off x="7839738" y="3367190"/>
            <a:ext cx="80700" cy="80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9"/>
          <p:cNvSpPr/>
          <p:nvPr/>
        </p:nvSpPr>
        <p:spPr>
          <a:xfrm>
            <a:off x="6968138" y="3663540"/>
            <a:ext cx="80700" cy="8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9"/>
          <p:cNvSpPr/>
          <p:nvPr/>
        </p:nvSpPr>
        <p:spPr>
          <a:xfrm>
            <a:off x="7186038" y="3663540"/>
            <a:ext cx="80700" cy="8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9"/>
          <p:cNvSpPr/>
          <p:nvPr/>
        </p:nvSpPr>
        <p:spPr>
          <a:xfrm>
            <a:off x="7403938" y="3663540"/>
            <a:ext cx="80700" cy="80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9"/>
          <p:cNvSpPr/>
          <p:nvPr/>
        </p:nvSpPr>
        <p:spPr>
          <a:xfrm>
            <a:off x="7621838" y="3663540"/>
            <a:ext cx="80700" cy="80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9"/>
          <p:cNvSpPr/>
          <p:nvPr/>
        </p:nvSpPr>
        <p:spPr>
          <a:xfrm>
            <a:off x="7839738" y="3663540"/>
            <a:ext cx="80700" cy="80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9"/>
          <p:cNvSpPr/>
          <p:nvPr/>
        </p:nvSpPr>
        <p:spPr>
          <a:xfrm>
            <a:off x="6968138" y="3959890"/>
            <a:ext cx="80700" cy="8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9"/>
          <p:cNvSpPr/>
          <p:nvPr/>
        </p:nvSpPr>
        <p:spPr>
          <a:xfrm>
            <a:off x="7186038" y="3959890"/>
            <a:ext cx="80700" cy="8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9"/>
          <p:cNvSpPr/>
          <p:nvPr/>
        </p:nvSpPr>
        <p:spPr>
          <a:xfrm>
            <a:off x="7403938" y="3959890"/>
            <a:ext cx="80700" cy="8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9"/>
          <p:cNvSpPr/>
          <p:nvPr/>
        </p:nvSpPr>
        <p:spPr>
          <a:xfrm>
            <a:off x="7621838" y="3959890"/>
            <a:ext cx="80700" cy="8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9"/>
          <p:cNvSpPr/>
          <p:nvPr/>
        </p:nvSpPr>
        <p:spPr>
          <a:xfrm>
            <a:off x="7839738" y="3959890"/>
            <a:ext cx="80700" cy="80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9"/>
          <p:cNvSpPr/>
          <p:nvPr/>
        </p:nvSpPr>
        <p:spPr>
          <a:xfrm>
            <a:off x="6968138" y="4256240"/>
            <a:ext cx="80700" cy="8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9"/>
          <p:cNvSpPr/>
          <p:nvPr/>
        </p:nvSpPr>
        <p:spPr>
          <a:xfrm>
            <a:off x="7186038" y="4256240"/>
            <a:ext cx="80700" cy="8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9"/>
          <p:cNvSpPr/>
          <p:nvPr/>
        </p:nvSpPr>
        <p:spPr>
          <a:xfrm>
            <a:off x="7403938" y="4256240"/>
            <a:ext cx="80700" cy="80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9"/>
          <p:cNvSpPr/>
          <p:nvPr/>
        </p:nvSpPr>
        <p:spPr>
          <a:xfrm>
            <a:off x="7621838" y="4256240"/>
            <a:ext cx="80700" cy="80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9"/>
          <p:cNvSpPr/>
          <p:nvPr/>
        </p:nvSpPr>
        <p:spPr>
          <a:xfrm>
            <a:off x="7839738" y="4256240"/>
            <a:ext cx="80700" cy="80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39" name="Google Shape;1339;p49"/>
          <p:cNvCxnSpPr/>
          <p:nvPr/>
        </p:nvCxnSpPr>
        <p:spPr>
          <a:xfrm>
            <a:off x="5765738" y="3253946"/>
            <a:ext cx="0" cy="1159200"/>
          </a:xfrm>
          <a:prstGeom prst="straightConnector1">
            <a:avLst/>
          </a:prstGeom>
          <a:noFill/>
          <a:ln w="76200" cap="flat" cmpd="sng">
            <a:solidFill>
              <a:schemeClr val="accent3"/>
            </a:solidFill>
            <a:prstDash val="solid"/>
            <a:round/>
            <a:headEnd type="none" w="med" len="med"/>
            <a:tailEnd type="none" w="med" len="med"/>
          </a:ln>
        </p:spPr>
      </p:cxnSp>
      <p:sp>
        <p:nvSpPr>
          <p:cNvPr id="1340" name="Google Shape;1340;p49"/>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BUYER PERSONA</a:t>
            </a:r>
            <a:endParaRPr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344"/>
        <p:cNvGrpSpPr/>
        <p:nvPr/>
      </p:nvGrpSpPr>
      <p:grpSpPr>
        <a:xfrm>
          <a:off x="0" y="0"/>
          <a:ext cx="0" cy="0"/>
          <a:chOff x="0" y="0"/>
          <a:chExt cx="0" cy="0"/>
        </a:xfrm>
      </p:grpSpPr>
      <p:sp>
        <p:nvSpPr>
          <p:cNvPr id="1345" name="Google Shape;1345;p50"/>
          <p:cNvSpPr txBox="1">
            <a:spLocks noGrp="1"/>
          </p:cNvSpPr>
          <p:nvPr>
            <p:ph type="subTitle" idx="4"/>
          </p:nvPr>
        </p:nvSpPr>
        <p:spPr>
          <a:xfrm>
            <a:off x="540000" y="3506525"/>
            <a:ext cx="2455200" cy="798000"/>
          </a:xfrm>
          <a:prstGeom prst="rect">
            <a:avLst/>
          </a:prstGeom>
        </p:spPr>
        <p:txBody>
          <a:bodyPr spcFirstLastPara="1" wrap="square" lIns="91425" tIns="91425" rIns="91425" bIns="91425" anchor="t" anchorCtr="0">
            <a:noAutofit/>
          </a:bodyPr>
          <a:lstStyle/>
          <a:p>
            <a:pPr marL="269999" lvl="0" indent="-196850" algn="ctr" rtl="0">
              <a:spcBef>
                <a:spcPts val="0"/>
              </a:spcBef>
              <a:spcAft>
                <a:spcPts val="0"/>
              </a:spcAft>
              <a:buSzPts val="1600"/>
              <a:buChar char="●"/>
            </a:pPr>
            <a:r>
              <a:rPr lang="en-GB"/>
              <a:t>Describe them here</a:t>
            </a:r>
            <a:endParaRPr/>
          </a:p>
          <a:p>
            <a:pPr marL="269999" lvl="0" indent="-196850" algn="ctr" rtl="0">
              <a:spcBef>
                <a:spcPts val="0"/>
              </a:spcBef>
              <a:spcAft>
                <a:spcPts val="0"/>
              </a:spcAft>
              <a:buSzPts val="1600"/>
              <a:buChar char="●"/>
            </a:pPr>
            <a:r>
              <a:rPr lang="en-GB"/>
              <a:t>Describe them here</a:t>
            </a:r>
            <a:endParaRPr/>
          </a:p>
        </p:txBody>
      </p:sp>
      <p:sp>
        <p:nvSpPr>
          <p:cNvPr id="1346" name="Google Shape;1346;p50"/>
          <p:cNvSpPr txBox="1">
            <a:spLocks noGrp="1"/>
          </p:cNvSpPr>
          <p:nvPr>
            <p:ph type="subTitle" idx="5"/>
          </p:nvPr>
        </p:nvSpPr>
        <p:spPr>
          <a:xfrm>
            <a:off x="3344400" y="3506525"/>
            <a:ext cx="2455200" cy="798000"/>
          </a:xfrm>
          <a:prstGeom prst="rect">
            <a:avLst/>
          </a:prstGeom>
        </p:spPr>
        <p:txBody>
          <a:bodyPr spcFirstLastPara="1" wrap="square" lIns="91425" tIns="91425" rIns="91425" bIns="91425" anchor="t" anchorCtr="0">
            <a:noAutofit/>
          </a:bodyPr>
          <a:lstStyle/>
          <a:p>
            <a:pPr marL="269999" lvl="0" indent="-196850" algn="ctr" rtl="0">
              <a:spcBef>
                <a:spcPts val="0"/>
              </a:spcBef>
              <a:spcAft>
                <a:spcPts val="0"/>
              </a:spcAft>
              <a:buSzPts val="1600"/>
              <a:buChar char="●"/>
            </a:pPr>
            <a:r>
              <a:rPr lang="en-GB"/>
              <a:t>Describe them here</a:t>
            </a:r>
            <a:endParaRPr/>
          </a:p>
          <a:p>
            <a:pPr marL="269999" lvl="0" indent="-196850" algn="ctr" rtl="0">
              <a:spcBef>
                <a:spcPts val="0"/>
              </a:spcBef>
              <a:spcAft>
                <a:spcPts val="0"/>
              </a:spcAft>
              <a:buSzPts val="1600"/>
              <a:buChar char="●"/>
            </a:pPr>
            <a:r>
              <a:rPr lang="en-GB"/>
              <a:t>Describe them here</a:t>
            </a:r>
            <a:endParaRPr/>
          </a:p>
        </p:txBody>
      </p:sp>
      <p:sp>
        <p:nvSpPr>
          <p:cNvPr id="1347" name="Google Shape;1347;p50"/>
          <p:cNvSpPr txBox="1">
            <a:spLocks noGrp="1"/>
          </p:cNvSpPr>
          <p:nvPr>
            <p:ph type="subTitle" idx="6"/>
          </p:nvPr>
        </p:nvSpPr>
        <p:spPr>
          <a:xfrm>
            <a:off x="6184800" y="3506525"/>
            <a:ext cx="2455200" cy="798000"/>
          </a:xfrm>
          <a:prstGeom prst="rect">
            <a:avLst/>
          </a:prstGeom>
        </p:spPr>
        <p:txBody>
          <a:bodyPr spcFirstLastPara="1" wrap="square" lIns="91425" tIns="91425" rIns="91425" bIns="91425" anchor="t" anchorCtr="0">
            <a:noAutofit/>
          </a:bodyPr>
          <a:lstStyle/>
          <a:p>
            <a:pPr marL="269999" lvl="0" indent="-196850" algn="ctr" rtl="0">
              <a:spcBef>
                <a:spcPts val="0"/>
              </a:spcBef>
              <a:spcAft>
                <a:spcPts val="0"/>
              </a:spcAft>
              <a:buSzPts val="1600"/>
              <a:buChar char="●"/>
            </a:pPr>
            <a:r>
              <a:rPr lang="en-GB"/>
              <a:t>Describe them here</a:t>
            </a:r>
            <a:endParaRPr/>
          </a:p>
          <a:p>
            <a:pPr marL="269999" lvl="0" indent="-196850" algn="ctr" rtl="0">
              <a:spcBef>
                <a:spcPts val="0"/>
              </a:spcBef>
              <a:spcAft>
                <a:spcPts val="0"/>
              </a:spcAft>
              <a:buSzPts val="1600"/>
              <a:buChar char="●"/>
            </a:pPr>
            <a:r>
              <a:rPr lang="en-GB"/>
              <a:t>Describe them here</a:t>
            </a:r>
            <a:endParaRPr/>
          </a:p>
        </p:txBody>
      </p:sp>
      <p:sp>
        <p:nvSpPr>
          <p:cNvPr id="1348" name="Google Shape;1348;p50"/>
          <p:cNvSpPr txBox="1">
            <a:spLocks noGrp="1"/>
          </p:cNvSpPr>
          <p:nvPr>
            <p:ph type="subTitle" idx="1"/>
          </p:nvPr>
        </p:nvSpPr>
        <p:spPr>
          <a:xfrm>
            <a:off x="540000" y="3145900"/>
            <a:ext cx="2455200" cy="281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a:t>NEPTUNE</a:t>
            </a:r>
            <a:endParaRPr/>
          </a:p>
        </p:txBody>
      </p:sp>
      <p:sp>
        <p:nvSpPr>
          <p:cNvPr id="1349" name="Google Shape;1349;p50"/>
          <p:cNvSpPr txBox="1">
            <a:spLocks noGrp="1"/>
          </p:cNvSpPr>
          <p:nvPr>
            <p:ph type="subTitle" idx="2"/>
          </p:nvPr>
        </p:nvSpPr>
        <p:spPr>
          <a:xfrm>
            <a:off x="3344400" y="3145900"/>
            <a:ext cx="2455200" cy="303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a:t>MARS</a:t>
            </a:r>
            <a:endParaRPr/>
          </a:p>
        </p:txBody>
      </p:sp>
      <p:sp>
        <p:nvSpPr>
          <p:cNvPr id="1350" name="Google Shape;1350;p50"/>
          <p:cNvSpPr txBox="1">
            <a:spLocks noGrp="1"/>
          </p:cNvSpPr>
          <p:nvPr>
            <p:ph type="subTitle" idx="3"/>
          </p:nvPr>
        </p:nvSpPr>
        <p:spPr>
          <a:xfrm>
            <a:off x="6184799" y="3145900"/>
            <a:ext cx="2455200" cy="303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a:t>MERCURY</a:t>
            </a:r>
            <a:endParaRPr/>
          </a:p>
        </p:txBody>
      </p:sp>
      <p:cxnSp>
        <p:nvCxnSpPr>
          <p:cNvPr id="1351" name="Google Shape;1351;p50"/>
          <p:cNvCxnSpPr/>
          <p:nvPr/>
        </p:nvCxnSpPr>
        <p:spPr>
          <a:xfrm>
            <a:off x="868050" y="3029621"/>
            <a:ext cx="1799100" cy="0"/>
          </a:xfrm>
          <a:prstGeom prst="straightConnector1">
            <a:avLst/>
          </a:prstGeom>
          <a:noFill/>
          <a:ln w="76200" cap="flat" cmpd="sng">
            <a:solidFill>
              <a:schemeClr val="accent2"/>
            </a:solidFill>
            <a:prstDash val="solid"/>
            <a:round/>
            <a:headEnd type="none" w="med" len="med"/>
            <a:tailEnd type="none" w="med" len="med"/>
          </a:ln>
        </p:spPr>
      </p:cxnSp>
      <p:cxnSp>
        <p:nvCxnSpPr>
          <p:cNvPr id="1352" name="Google Shape;1352;p50"/>
          <p:cNvCxnSpPr/>
          <p:nvPr/>
        </p:nvCxnSpPr>
        <p:spPr>
          <a:xfrm>
            <a:off x="6484329" y="3029621"/>
            <a:ext cx="1799100" cy="0"/>
          </a:xfrm>
          <a:prstGeom prst="straightConnector1">
            <a:avLst/>
          </a:prstGeom>
          <a:noFill/>
          <a:ln w="76200" cap="flat" cmpd="sng">
            <a:solidFill>
              <a:schemeClr val="accent2"/>
            </a:solidFill>
            <a:prstDash val="solid"/>
            <a:round/>
            <a:headEnd type="none" w="med" len="med"/>
            <a:tailEnd type="none" w="med" len="med"/>
          </a:ln>
        </p:spPr>
      </p:cxnSp>
      <p:cxnSp>
        <p:nvCxnSpPr>
          <p:cNvPr id="1353" name="Google Shape;1353;p50"/>
          <p:cNvCxnSpPr/>
          <p:nvPr/>
        </p:nvCxnSpPr>
        <p:spPr>
          <a:xfrm>
            <a:off x="3672450" y="3029621"/>
            <a:ext cx="1799100" cy="0"/>
          </a:xfrm>
          <a:prstGeom prst="straightConnector1">
            <a:avLst/>
          </a:prstGeom>
          <a:noFill/>
          <a:ln w="76200" cap="flat" cmpd="sng">
            <a:solidFill>
              <a:schemeClr val="accent3"/>
            </a:solidFill>
            <a:prstDash val="solid"/>
            <a:round/>
            <a:headEnd type="none" w="med" len="med"/>
            <a:tailEnd type="none" w="med" len="med"/>
          </a:ln>
        </p:spPr>
      </p:cxnSp>
      <p:grpSp>
        <p:nvGrpSpPr>
          <p:cNvPr id="1354" name="Google Shape;1354;p50"/>
          <p:cNvGrpSpPr/>
          <p:nvPr/>
        </p:nvGrpSpPr>
        <p:grpSpPr>
          <a:xfrm>
            <a:off x="4195666" y="2308411"/>
            <a:ext cx="752669" cy="481393"/>
            <a:chOff x="5084391" y="4186887"/>
            <a:chExt cx="504064" cy="322390"/>
          </a:xfrm>
        </p:grpSpPr>
        <p:sp>
          <p:nvSpPr>
            <p:cNvPr id="1355" name="Google Shape;1355;p50"/>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0"/>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0"/>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0"/>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0"/>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0"/>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0"/>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0"/>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0"/>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0"/>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0"/>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0"/>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0"/>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0"/>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50"/>
          <p:cNvGrpSpPr/>
          <p:nvPr/>
        </p:nvGrpSpPr>
        <p:grpSpPr>
          <a:xfrm>
            <a:off x="1480357" y="2264238"/>
            <a:ext cx="574486" cy="569739"/>
            <a:chOff x="830742" y="2763601"/>
            <a:chExt cx="384734" cy="381556"/>
          </a:xfrm>
        </p:grpSpPr>
        <p:sp>
          <p:nvSpPr>
            <p:cNvPr id="1370" name="Google Shape;1370;p50"/>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0"/>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0"/>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0"/>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0"/>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0"/>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0"/>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0"/>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0"/>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0"/>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0"/>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0"/>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0"/>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0"/>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0"/>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0"/>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0"/>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0"/>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0"/>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0"/>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0"/>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 name="Google Shape;1391;p50"/>
          <p:cNvGrpSpPr/>
          <p:nvPr/>
        </p:nvGrpSpPr>
        <p:grpSpPr>
          <a:xfrm>
            <a:off x="7072438" y="2357876"/>
            <a:ext cx="622856" cy="401912"/>
            <a:chOff x="5728383" y="4221698"/>
            <a:chExt cx="417128" cy="269162"/>
          </a:xfrm>
        </p:grpSpPr>
        <p:sp>
          <p:nvSpPr>
            <p:cNvPr id="1392" name="Google Shape;1392;p50"/>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0"/>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0"/>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0"/>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0"/>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0"/>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0"/>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0"/>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0"/>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0"/>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0"/>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0"/>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 name="Google Shape;1404;p50"/>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ANALYZING THE COMPETITION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408"/>
        <p:cNvGrpSpPr/>
        <p:nvPr/>
      </p:nvGrpSpPr>
      <p:grpSpPr>
        <a:xfrm>
          <a:off x="0" y="0"/>
          <a:ext cx="0" cy="0"/>
          <a:chOff x="0" y="0"/>
          <a:chExt cx="0" cy="0"/>
        </a:xfrm>
      </p:grpSpPr>
      <p:sp>
        <p:nvSpPr>
          <p:cNvPr id="1409" name="Google Shape;1409;p51"/>
          <p:cNvSpPr txBox="1">
            <a:spLocks noGrp="1"/>
          </p:cNvSpPr>
          <p:nvPr>
            <p:ph type="subTitle" idx="1"/>
          </p:nvPr>
        </p:nvSpPr>
        <p:spPr>
          <a:xfrm flipH="1">
            <a:off x="1162274" y="3434200"/>
            <a:ext cx="2744700" cy="67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You can enter a subtitle here if you need it</a:t>
            </a:r>
            <a:endParaRPr/>
          </a:p>
        </p:txBody>
      </p:sp>
      <p:sp>
        <p:nvSpPr>
          <p:cNvPr id="1410" name="Google Shape;1410;p51"/>
          <p:cNvSpPr/>
          <p:nvPr/>
        </p:nvSpPr>
        <p:spPr>
          <a:xfrm flipH="1">
            <a:off x="7229646" y="1197250"/>
            <a:ext cx="1617700" cy="310000"/>
          </a:xfrm>
          <a:custGeom>
            <a:avLst/>
            <a:gdLst/>
            <a:ahLst/>
            <a:cxnLst/>
            <a:rect l="l" t="t" r="r" b="b"/>
            <a:pathLst>
              <a:path w="64708" h="12400" extrusionOk="0">
                <a:moveTo>
                  <a:pt x="24594" y="0"/>
                </a:moveTo>
                <a:cubicBezTo>
                  <a:pt x="23235" y="0"/>
                  <a:pt x="21887" y="428"/>
                  <a:pt x="20605" y="989"/>
                </a:cubicBezTo>
                <a:cubicBezTo>
                  <a:pt x="18645" y="1824"/>
                  <a:pt x="16844" y="2949"/>
                  <a:pt x="15205" y="4299"/>
                </a:cubicBezTo>
                <a:cubicBezTo>
                  <a:pt x="14176" y="5135"/>
                  <a:pt x="13212" y="6067"/>
                  <a:pt x="12730" y="7257"/>
                </a:cubicBezTo>
                <a:cubicBezTo>
                  <a:pt x="12537" y="7771"/>
                  <a:pt x="12409" y="8350"/>
                  <a:pt x="12087" y="8800"/>
                </a:cubicBezTo>
                <a:cubicBezTo>
                  <a:pt x="11639" y="9373"/>
                  <a:pt x="10932" y="9607"/>
                  <a:pt x="10187" y="9607"/>
                </a:cubicBezTo>
                <a:cubicBezTo>
                  <a:pt x="9596" y="9607"/>
                  <a:pt x="8981" y="9459"/>
                  <a:pt x="8455" y="9218"/>
                </a:cubicBezTo>
                <a:cubicBezTo>
                  <a:pt x="7233" y="8703"/>
                  <a:pt x="6140" y="7835"/>
                  <a:pt x="4822" y="7610"/>
                </a:cubicBezTo>
                <a:cubicBezTo>
                  <a:pt x="4585" y="7572"/>
                  <a:pt x="4360" y="7554"/>
                  <a:pt x="4146" y="7554"/>
                </a:cubicBezTo>
                <a:cubicBezTo>
                  <a:pt x="1627" y="7554"/>
                  <a:pt x="623" y="10044"/>
                  <a:pt x="1" y="12207"/>
                </a:cubicBezTo>
                <a:lnTo>
                  <a:pt x="62393" y="12207"/>
                </a:lnTo>
                <a:cubicBezTo>
                  <a:pt x="63165" y="12207"/>
                  <a:pt x="63968" y="12207"/>
                  <a:pt x="64708" y="12400"/>
                </a:cubicBezTo>
                <a:cubicBezTo>
                  <a:pt x="63185" y="11258"/>
                  <a:pt x="61529" y="10116"/>
                  <a:pt x="59715" y="10116"/>
                </a:cubicBezTo>
                <a:cubicBezTo>
                  <a:pt x="59538" y="10116"/>
                  <a:pt x="59359" y="10127"/>
                  <a:pt x="59179" y="10150"/>
                </a:cubicBezTo>
                <a:cubicBezTo>
                  <a:pt x="58452" y="10233"/>
                  <a:pt x="57684" y="10517"/>
                  <a:pt x="56981" y="10517"/>
                </a:cubicBezTo>
                <a:cubicBezTo>
                  <a:pt x="56596" y="10517"/>
                  <a:pt x="56230" y="10432"/>
                  <a:pt x="55900" y="10182"/>
                </a:cubicBezTo>
                <a:cubicBezTo>
                  <a:pt x="55611" y="9957"/>
                  <a:pt x="55418" y="9635"/>
                  <a:pt x="55161" y="9314"/>
                </a:cubicBezTo>
                <a:cubicBezTo>
                  <a:pt x="54073" y="7898"/>
                  <a:pt x="52190" y="7417"/>
                  <a:pt x="50325" y="7417"/>
                </a:cubicBezTo>
                <a:cubicBezTo>
                  <a:pt x="49820" y="7417"/>
                  <a:pt x="49315" y="7452"/>
                  <a:pt x="48828" y="7514"/>
                </a:cubicBezTo>
                <a:cubicBezTo>
                  <a:pt x="46771" y="7739"/>
                  <a:pt x="44810" y="8253"/>
                  <a:pt x="42946" y="9057"/>
                </a:cubicBezTo>
                <a:cubicBezTo>
                  <a:pt x="41789" y="9603"/>
                  <a:pt x="40631" y="10182"/>
                  <a:pt x="39346" y="10310"/>
                </a:cubicBezTo>
                <a:cubicBezTo>
                  <a:pt x="39203" y="10323"/>
                  <a:pt x="39062" y="10329"/>
                  <a:pt x="38922" y="10329"/>
                </a:cubicBezTo>
                <a:cubicBezTo>
                  <a:pt x="36128" y="10329"/>
                  <a:pt x="33859" y="7945"/>
                  <a:pt x="32145" y="5649"/>
                </a:cubicBezTo>
                <a:cubicBezTo>
                  <a:pt x="30377" y="3239"/>
                  <a:pt x="28416" y="539"/>
                  <a:pt x="25427" y="56"/>
                </a:cubicBezTo>
                <a:cubicBezTo>
                  <a:pt x="25149" y="18"/>
                  <a:pt x="24871" y="0"/>
                  <a:pt x="24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1"/>
          <p:cNvSpPr/>
          <p:nvPr/>
        </p:nvSpPr>
        <p:spPr>
          <a:xfrm flipH="1">
            <a:off x="-208709" y="3835525"/>
            <a:ext cx="9561417" cy="2067175"/>
          </a:xfrm>
          <a:custGeom>
            <a:avLst/>
            <a:gdLst/>
            <a:ahLst/>
            <a:cxnLst/>
            <a:rect l="l" t="t" r="r" b="b"/>
            <a:pathLst>
              <a:path w="164916" h="54335" extrusionOk="0">
                <a:moveTo>
                  <a:pt x="37882" y="1"/>
                </a:moveTo>
                <a:cubicBezTo>
                  <a:pt x="35111" y="1"/>
                  <a:pt x="32343" y="342"/>
                  <a:pt x="29655" y="963"/>
                </a:cubicBezTo>
                <a:cubicBezTo>
                  <a:pt x="25219" y="1997"/>
                  <a:pt x="20816" y="3498"/>
                  <a:pt x="16913" y="5900"/>
                </a:cubicBezTo>
                <a:cubicBezTo>
                  <a:pt x="16513" y="6134"/>
                  <a:pt x="16079" y="6434"/>
                  <a:pt x="15679" y="6667"/>
                </a:cubicBezTo>
                <a:cubicBezTo>
                  <a:pt x="12376" y="8802"/>
                  <a:pt x="9508" y="11471"/>
                  <a:pt x="6505" y="13939"/>
                </a:cubicBezTo>
                <a:cubicBezTo>
                  <a:pt x="1" y="19276"/>
                  <a:pt x="4771" y="48697"/>
                  <a:pt x="6105" y="48797"/>
                </a:cubicBezTo>
                <a:cubicBezTo>
                  <a:pt x="8868" y="48982"/>
                  <a:pt x="11654" y="49062"/>
                  <a:pt x="14458" y="49062"/>
                </a:cubicBezTo>
                <a:cubicBezTo>
                  <a:pt x="33634" y="49062"/>
                  <a:pt x="53616" y="45301"/>
                  <a:pt x="72686" y="45301"/>
                </a:cubicBezTo>
                <a:cubicBezTo>
                  <a:pt x="74047" y="45301"/>
                  <a:pt x="75404" y="45321"/>
                  <a:pt x="76756" y="45362"/>
                </a:cubicBezTo>
                <a:cubicBezTo>
                  <a:pt x="80492" y="45462"/>
                  <a:pt x="80959" y="54201"/>
                  <a:pt x="84728" y="54335"/>
                </a:cubicBezTo>
                <a:lnTo>
                  <a:pt x="106777" y="45929"/>
                </a:lnTo>
                <a:cubicBezTo>
                  <a:pt x="106777" y="45929"/>
                  <a:pt x="144304" y="52200"/>
                  <a:pt x="159648" y="52667"/>
                </a:cubicBezTo>
                <a:cubicBezTo>
                  <a:pt x="159663" y="52667"/>
                  <a:pt x="159679" y="52668"/>
                  <a:pt x="159694" y="52668"/>
                </a:cubicBezTo>
                <a:cubicBezTo>
                  <a:pt x="164190" y="52668"/>
                  <a:pt x="164915" y="28148"/>
                  <a:pt x="163951" y="27649"/>
                </a:cubicBezTo>
                <a:cubicBezTo>
                  <a:pt x="154077" y="22746"/>
                  <a:pt x="143770" y="18643"/>
                  <a:pt x="133162" y="15440"/>
                </a:cubicBezTo>
                <a:cubicBezTo>
                  <a:pt x="129579" y="14340"/>
                  <a:pt x="125839" y="13337"/>
                  <a:pt x="122122" y="13337"/>
                </a:cubicBezTo>
                <a:cubicBezTo>
                  <a:pt x="120995" y="13337"/>
                  <a:pt x="119870" y="13429"/>
                  <a:pt x="118752" y="13639"/>
                </a:cubicBezTo>
                <a:cubicBezTo>
                  <a:pt x="115450" y="14273"/>
                  <a:pt x="112414" y="15907"/>
                  <a:pt x="109412" y="17475"/>
                </a:cubicBezTo>
                <a:cubicBezTo>
                  <a:pt x="105443" y="19610"/>
                  <a:pt x="101540" y="21678"/>
                  <a:pt x="97570" y="23813"/>
                </a:cubicBezTo>
                <a:cubicBezTo>
                  <a:pt x="95436" y="24947"/>
                  <a:pt x="93201" y="26115"/>
                  <a:pt x="90766" y="26115"/>
                </a:cubicBezTo>
                <a:cubicBezTo>
                  <a:pt x="89398" y="26115"/>
                  <a:pt x="88030" y="25748"/>
                  <a:pt x="86729" y="25281"/>
                </a:cubicBezTo>
                <a:cubicBezTo>
                  <a:pt x="71285" y="19810"/>
                  <a:pt x="60677" y="4266"/>
                  <a:pt x="44699" y="730"/>
                </a:cubicBezTo>
                <a:cubicBezTo>
                  <a:pt x="42453" y="232"/>
                  <a:pt x="40167" y="1"/>
                  <a:pt x="37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1"/>
          <p:cNvSpPr txBox="1">
            <a:spLocks noGrp="1"/>
          </p:cNvSpPr>
          <p:nvPr>
            <p:ph type="title" idx="2"/>
          </p:nvPr>
        </p:nvSpPr>
        <p:spPr>
          <a:xfrm flipH="1">
            <a:off x="1981224" y="2338500"/>
            <a:ext cx="1106700" cy="98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accent2"/>
                </a:solidFill>
                <a:latin typeface="Barlow Medium"/>
                <a:ea typeface="Barlow Medium"/>
                <a:cs typeface="Barlow Medium"/>
                <a:sym typeface="Barlow Medium"/>
              </a:rPr>
              <a:t>0</a:t>
            </a:r>
            <a:r>
              <a:rPr lang="en-GB">
                <a:solidFill>
                  <a:schemeClr val="accent2"/>
                </a:solidFill>
              </a:rPr>
              <a:t>3</a:t>
            </a:r>
            <a:endParaRPr>
              <a:solidFill>
                <a:schemeClr val="accent2"/>
              </a:solidFill>
              <a:latin typeface="Barlow Medium"/>
              <a:ea typeface="Barlow Medium"/>
              <a:cs typeface="Barlow Medium"/>
              <a:sym typeface="Barlow Medium"/>
            </a:endParaRPr>
          </a:p>
        </p:txBody>
      </p:sp>
      <p:sp>
        <p:nvSpPr>
          <p:cNvPr id="1413" name="Google Shape;1413;p51"/>
          <p:cNvSpPr/>
          <p:nvPr/>
        </p:nvSpPr>
        <p:spPr>
          <a:xfrm>
            <a:off x="7271739" y="3298771"/>
            <a:ext cx="254570" cy="254591"/>
          </a:xfrm>
          <a:custGeom>
            <a:avLst/>
            <a:gdLst/>
            <a:ahLst/>
            <a:cxnLst/>
            <a:rect l="l" t="t" r="r" b="b"/>
            <a:pathLst>
              <a:path w="12176" h="12177" extrusionOk="0">
                <a:moveTo>
                  <a:pt x="6105" y="1"/>
                </a:moveTo>
                <a:cubicBezTo>
                  <a:pt x="2736" y="1"/>
                  <a:pt x="0" y="2736"/>
                  <a:pt x="0" y="6072"/>
                </a:cubicBezTo>
                <a:cubicBezTo>
                  <a:pt x="0" y="9441"/>
                  <a:pt x="2736" y="12176"/>
                  <a:pt x="6105" y="12176"/>
                </a:cubicBezTo>
                <a:cubicBezTo>
                  <a:pt x="9474" y="12176"/>
                  <a:pt x="12176" y="9441"/>
                  <a:pt x="12176" y="6072"/>
                </a:cubicBezTo>
                <a:cubicBezTo>
                  <a:pt x="12176" y="2736"/>
                  <a:pt x="9474" y="1"/>
                  <a:pt x="61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1"/>
          <p:cNvSpPr/>
          <p:nvPr/>
        </p:nvSpPr>
        <p:spPr>
          <a:xfrm flipH="1">
            <a:off x="4534684" y="1980988"/>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1"/>
          <p:cNvSpPr/>
          <p:nvPr/>
        </p:nvSpPr>
        <p:spPr>
          <a:xfrm flipH="1">
            <a:off x="171709" y="239813"/>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6" name="Google Shape;1416;p51"/>
          <p:cNvCxnSpPr/>
          <p:nvPr/>
        </p:nvCxnSpPr>
        <p:spPr>
          <a:xfrm>
            <a:off x="3087925" y="2541875"/>
            <a:ext cx="0" cy="593700"/>
          </a:xfrm>
          <a:prstGeom prst="straightConnector1">
            <a:avLst/>
          </a:prstGeom>
          <a:noFill/>
          <a:ln w="76200" cap="flat" cmpd="sng">
            <a:solidFill>
              <a:schemeClr val="accent3"/>
            </a:solidFill>
            <a:prstDash val="solid"/>
            <a:round/>
            <a:headEnd type="none" w="med" len="med"/>
            <a:tailEnd type="none" w="med" len="med"/>
          </a:ln>
        </p:spPr>
      </p:cxnSp>
      <p:cxnSp>
        <p:nvCxnSpPr>
          <p:cNvPr id="1417" name="Google Shape;1417;p51"/>
          <p:cNvCxnSpPr/>
          <p:nvPr/>
        </p:nvCxnSpPr>
        <p:spPr>
          <a:xfrm>
            <a:off x="1981225" y="2541875"/>
            <a:ext cx="0" cy="593700"/>
          </a:xfrm>
          <a:prstGeom prst="straightConnector1">
            <a:avLst/>
          </a:prstGeom>
          <a:noFill/>
          <a:ln w="76200" cap="flat" cmpd="sng">
            <a:solidFill>
              <a:schemeClr val="accent3"/>
            </a:solidFill>
            <a:prstDash val="solid"/>
            <a:round/>
            <a:headEnd type="none" w="med" len="med"/>
            <a:tailEnd type="none" w="med" len="med"/>
          </a:ln>
        </p:spPr>
      </p:cxnSp>
      <p:sp>
        <p:nvSpPr>
          <p:cNvPr id="1418" name="Google Shape;1418;p51"/>
          <p:cNvSpPr/>
          <p:nvPr/>
        </p:nvSpPr>
        <p:spPr>
          <a:xfrm>
            <a:off x="7532893" y="2305307"/>
            <a:ext cx="857145" cy="1981257"/>
          </a:xfrm>
          <a:custGeom>
            <a:avLst/>
            <a:gdLst/>
            <a:ahLst/>
            <a:cxnLst/>
            <a:rect l="l" t="t" r="r" b="b"/>
            <a:pathLst>
              <a:path w="40997" h="94763" extrusionOk="0">
                <a:moveTo>
                  <a:pt x="16063" y="1"/>
                </a:moveTo>
                <a:cubicBezTo>
                  <a:pt x="15189" y="1"/>
                  <a:pt x="14316" y="35"/>
                  <a:pt x="13443" y="106"/>
                </a:cubicBezTo>
                <a:cubicBezTo>
                  <a:pt x="11075" y="306"/>
                  <a:pt x="8640" y="806"/>
                  <a:pt x="6805" y="2307"/>
                </a:cubicBezTo>
                <a:cubicBezTo>
                  <a:pt x="5404" y="3508"/>
                  <a:pt x="4470" y="5476"/>
                  <a:pt x="4771" y="7278"/>
                </a:cubicBezTo>
                <a:cubicBezTo>
                  <a:pt x="4470" y="7978"/>
                  <a:pt x="4337" y="8812"/>
                  <a:pt x="4404" y="9613"/>
                </a:cubicBezTo>
                <a:cubicBezTo>
                  <a:pt x="4470" y="11381"/>
                  <a:pt x="5271" y="13048"/>
                  <a:pt x="5938" y="14716"/>
                </a:cubicBezTo>
                <a:cubicBezTo>
                  <a:pt x="6572" y="16284"/>
                  <a:pt x="7139" y="17885"/>
                  <a:pt x="7339" y="19553"/>
                </a:cubicBezTo>
                <a:cubicBezTo>
                  <a:pt x="7839" y="24390"/>
                  <a:pt x="5137" y="28660"/>
                  <a:pt x="4637" y="33330"/>
                </a:cubicBezTo>
                <a:cubicBezTo>
                  <a:pt x="4070" y="38333"/>
                  <a:pt x="6071" y="43470"/>
                  <a:pt x="7773" y="48040"/>
                </a:cubicBezTo>
                <a:cubicBezTo>
                  <a:pt x="9274" y="52076"/>
                  <a:pt x="10575" y="56513"/>
                  <a:pt x="9307" y="60582"/>
                </a:cubicBezTo>
                <a:cubicBezTo>
                  <a:pt x="7973" y="64986"/>
                  <a:pt x="4637" y="67888"/>
                  <a:pt x="5571" y="72758"/>
                </a:cubicBezTo>
                <a:cubicBezTo>
                  <a:pt x="5971" y="74926"/>
                  <a:pt x="6505" y="77228"/>
                  <a:pt x="5571" y="79363"/>
                </a:cubicBezTo>
                <a:cubicBezTo>
                  <a:pt x="4670" y="81264"/>
                  <a:pt x="2736" y="82398"/>
                  <a:pt x="1735" y="84233"/>
                </a:cubicBezTo>
                <a:cubicBezTo>
                  <a:pt x="0" y="87335"/>
                  <a:pt x="401" y="90771"/>
                  <a:pt x="1635" y="93940"/>
                </a:cubicBezTo>
                <a:cubicBezTo>
                  <a:pt x="1783" y="94325"/>
                  <a:pt x="2063" y="94762"/>
                  <a:pt x="2427" y="94762"/>
                </a:cubicBezTo>
                <a:cubicBezTo>
                  <a:pt x="2473" y="94762"/>
                  <a:pt x="2520" y="94755"/>
                  <a:pt x="2569" y="94740"/>
                </a:cubicBezTo>
                <a:cubicBezTo>
                  <a:pt x="2836" y="94673"/>
                  <a:pt x="2969" y="94273"/>
                  <a:pt x="3003" y="94006"/>
                </a:cubicBezTo>
                <a:cubicBezTo>
                  <a:pt x="3436" y="91938"/>
                  <a:pt x="3269" y="89703"/>
                  <a:pt x="4137" y="87769"/>
                </a:cubicBezTo>
                <a:cubicBezTo>
                  <a:pt x="4937" y="86034"/>
                  <a:pt x="6505" y="84700"/>
                  <a:pt x="7773" y="83265"/>
                </a:cubicBezTo>
                <a:cubicBezTo>
                  <a:pt x="9407" y="81397"/>
                  <a:pt x="10608" y="79162"/>
                  <a:pt x="11275" y="76761"/>
                </a:cubicBezTo>
                <a:cubicBezTo>
                  <a:pt x="12810" y="71357"/>
                  <a:pt x="12810" y="67020"/>
                  <a:pt x="17580" y="63318"/>
                </a:cubicBezTo>
                <a:cubicBezTo>
                  <a:pt x="19448" y="61850"/>
                  <a:pt x="21482" y="60582"/>
                  <a:pt x="23017" y="58781"/>
                </a:cubicBezTo>
                <a:cubicBezTo>
                  <a:pt x="25986" y="55445"/>
                  <a:pt x="25952" y="51209"/>
                  <a:pt x="26152" y="47039"/>
                </a:cubicBezTo>
                <a:cubicBezTo>
                  <a:pt x="26419" y="42636"/>
                  <a:pt x="27754" y="38767"/>
                  <a:pt x="30589" y="35398"/>
                </a:cubicBezTo>
                <a:cubicBezTo>
                  <a:pt x="33458" y="31995"/>
                  <a:pt x="37027" y="28993"/>
                  <a:pt x="38862" y="24857"/>
                </a:cubicBezTo>
                <a:cubicBezTo>
                  <a:pt x="40996" y="20053"/>
                  <a:pt x="40363" y="14449"/>
                  <a:pt x="37961" y="9846"/>
                </a:cubicBezTo>
                <a:cubicBezTo>
                  <a:pt x="37160" y="8312"/>
                  <a:pt x="36160" y="6877"/>
                  <a:pt x="34925" y="5710"/>
                </a:cubicBezTo>
                <a:cubicBezTo>
                  <a:pt x="33291" y="4275"/>
                  <a:pt x="31289" y="3308"/>
                  <a:pt x="29288" y="2507"/>
                </a:cubicBezTo>
                <a:cubicBezTo>
                  <a:pt x="25069" y="915"/>
                  <a:pt x="20569" y="1"/>
                  <a:pt x="16063" y="1"/>
                </a:cubicBezTo>
                <a:close/>
              </a:path>
            </a:pathLst>
          </a:custGeom>
          <a:solidFill>
            <a:schemeClr val="dk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1"/>
          <p:cNvSpPr/>
          <p:nvPr/>
        </p:nvSpPr>
        <p:spPr>
          <a:xfrm>
            <a:off x="5280039" y="2248310"/>
            <a:ext cx="972910" cy="1866329"/>
          </a:xfrm>
          <a:custGeom>
            <a:avLst/>
            <a:gdLst/>
            <a:ahLst/>
            <a:cxnLst/>
            <a:rect l="l" t="t" r="r" b="b"/>
            <a:pathLst>
              <a:path w="46534" h="89266" extrusionOk="0">
                <a:moveTo>
                  <a:pt x="14608" y="0"/>
                </a:moveTo>
                <a:cubicBezTo>
                  <a:pt x="12717" y="0"/>
                  <a:pt x="10843" y="228"/>
                  <a:pt x="9040" y="797"/>
                </a:cubicBezTo>
                <a:cubicBezTo>
                  <a:pt x="5337" y="2031"/>
                  <a:pt x="2002" y="4867"/>
                  <a:pt x="1034" y="8669"/>
                </a:cubicBezTo>
                <a:cubicBezTo>
                  <a:pt x="0" y="12739"/>
                  <a:pt x="1334" y="16542"/>
                  <a:pt x="3202" y="20077"/>
                </a:cubicBezTo>
                <a:cubicBezTo>
                  <a:pt x="4570" y="22679"/>
                  <a:pt x="5971" y="25581"/>
                  <a:pt x="6638" y="28450"/>
                </a:cubicBezTo>
                <a:cubicBezTo>
                  <a:pt x="7239" y="31219"/>
                  <a:pt x="7472" y="34054"/>
                  <a:pt x="8239" y="36789"/>
                </a:cubicBezTo>
                <a:cubicBezTo>
                  <a:pt x="10341" y="43861"/>
                  <a:pt x="14544" y="48731"/>
                  <a:pt x="18347" y="54769"/>
                </a:cubicBezTo>
                <a:cubicBezTo>
                  <a:pt x="20415" y="58071"/>
                  <a:pt x="21882" y="61974"/>
                  <a:pt x="21149" y="65777"/>
                </a:cubicBezTo>
                <a:cubicBezTo>
                  <a:pt x="20548" y="68579"/>
                  <a:pt x="18847" y="71081"/>
                  <a:pt x="18714" y="73916"/>
                </a:cubicBezTo>
                <a:cubicBezTo>
                  <a:pt x="18513" y="78152"/>
                  <a:pt x="21549" y="81755"/>
                  <a:pt x="21215" y="85991"/>
                </a:cubicBezTo>
                <a:cubicBezTo>
                  <a:pt x="21149" y="86992"/>
                  <a:pt x="20515" y="88760"/>
                  <a:pt x="21716" y="89160"/>
                </a:cubicBezTo>
                <a:cubicBezTo>
                  <a:pt x="21916" y="89232"/>
                  <a:pt x="22100" y="89265"/>
                  <a:pt x="22268" y="89265"/>
                </a:cubicBezTo>
                <a:cubicBezTo>
                  <a:pt x="23972" y="89265"/>
                  <a:pt x="24072" y="85862"/>
                  <a:pt x="23951" y="84891"/>
                </a:cubicBezTo>
                <a:cubicBezTo>
                  <a:pt x="23450" y="80154"/>
                  <a:pt x="23250" y="74917"/>
                  <a:pt x="26219" y="71181"/>
                </a:cubicBezTo>
                <a:cubicBezTo>
                  <a:pt x="27653" y="69446"/>
                  <a:pt x="29688" y="68179"/>
                  <a:pt x="30922" y="66344"/>
                </a:cubicBezTo>
                <a:cubicBezTo>
                  <a:pt x="32690" y="63809"/>
                  <a:pt x="32757" y="60473"/>
                  <a:pt x="33191" y="57404"/>
                </a:cubicBezTo>
                <a:cubicBezTo>
                  <a:pt x="33858" y="52501"/>
                  <a:pt x="35526" y="47797"/>
                  <a:pt x="38094" y="43628"/>
                </a:cubicBezTo>
                <a:cubicBezTo>
                  <a:pt x="40863" y="39158"/>
                  <a:pt x="44032" y="35088"/>
                  <a:pt x="45366" y="29918"/>
                </a:cubicBezTo>
                <a:cubicBezTo>
                  <a:pt x="46533" y="25548"/>
                  <a:pt x="46233" y="20878"/>
                  <a:pt x="44665" y="16608"/>
                </a:cubicBezTo>
                <a:cubicBezTo>
                  <a:pt x="43431" y="13339"/>
                  <a:pt x="41430" y="10270"/>
                  <a:pt x="38761" y="7902"/>
                </a:cubicBezTo>
                <a:cubicBezTo>
                  <a:pt x="33658" y="3299"/>
                  <a:pt x="27153" y="1998"/>
                  <a:pt x="20582" y="630"/>
                </a:cubicBezTo>
                <a:cubicBezTo>
                  <a:pt x="18613" y="254"/>
                  <a:pt x="16601" y="0"/>
                  <a:pt x="14608" y="0"/>
                </a:cubicBezTo>
                <a:close/>
              </a:path>
            </a:pathLst>
          </a:custGeom>
          <a:solidFill>
            <a:schemeClr val="dk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1"/>
          <p:cNvSpPr/>
          <p:nvPr/>
        </p:nvSpPr>
        <p:spPr>
          <a:xfrm>
            <a:off x="4738229" y="4020821"/>
            <a:ext cx="703726" cy="679306"/>
          </a:xfrm>
          <a:custGeom>
            <a:avLst/>
            <a:gdLst/>
            <a:ahLst/>
            <a:cxnLst/>
            <a:rect l="l" t="t" r="r" b="b"/>
            <a:pathLst>
              <a:path w="33659" h="32491" extrusionOk="0">
                <a:moveTo>
                  <a:pt x="5071" y="1"/>
                </a:moveTo>
                <a:lnTo>
                  <a:pt x="5071" y="15279"/>
                </a:lnTo>
                <a:lnTo>
                  <a:pt x="1" y="15279"/>
                </a:lnTo>
                <a:lnTo>
                  <a:pt x="1" y="25152"/>
                </a:lnTo>
                <a:lnTo>
                  <a:pt x="29021" y="32491"/>
                </a:lnTo>
                <a:lnTo>
                  <a:pt x="29021" y="28688"/>
                </a:lnTo>
                <a:lnTo>
                  <a:pt x="29655" y="28688"/>
                </a:lnTo>
                <a:cubicBezTo>
                  <a:pt x="30823" y="28688"/>
                  <a:pt x="31723" y="29622"/>
                  <a:pt x="31723" y="30790"/>
                </a:cubicBezTo>
                <a:lnTo>
                  <a:pt x="31723" y="32491"/>
                </a:lnTo>
                <a:lnTo>
                  <a:pt x="33658" y="32491"/>
                </a:lnTo>
                <a:lnTo>
                  <a:pt x="33658" y="30790"/>
                </a:lnTo>
                <a:cubicBezTo>
                  <a:pt x="33658" y="28588"/>
                  <a:pt x="31857" y="26787"/>
                  <a:pt x="29655" y="26787"/>
                </a:cubicBezTo>
                <a:lnTo>
                  <a:pt x="29021" y="26787"/>
                </a:lnTo>
                <a:lnTo>
                  <a:pt x="29021" y="15279"/>
                </a:lnTo>
                <a:lnTo>
                  <a:pt x="9341" y="15279"/>
                </a:lnTo>
                <a:lnTo>
                  <a:pt x="9341" y="1"/>
                </a:lnTo>
                <a:lnTo>
                  <a:pt x="7706" y="1"/>
                </a:lnTo>
                <a:lnTo>
                  <a:pt x="7706" y="15279"/>
                </a:lnTo>
                <a:lnTo>
                  <a:pt x="6706" y="15279"/>
                </a:lnTo>
                <a:lnTo>
                  <a:pt x="6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1"/>
          <p:cNvSpPr/>
          <p:nvPr/>
        </p:nvSpPr>
        <p:spPr>
          <a:xfrm>
            <a:off x="7275936" y="4242436"/>
            <a:ext cx="570524" cy="422645"/>
          </a:xfrm>
          <a:custGeom>
            <a:avLst/>
            <a:gdLst/>
            <a:ahLst/>
            <a:cxnLst/>
            <a:rect l="l" t="t" r="r" b="b"/>
            <a:pathLst>
              <a:path w="27288" h="20215" extrusionOk="0">
                <a:moveTo>
                  <a:pt x="4604" y="0"/>
                </a:moveTo>
                <a:lnTo>
                  <a:pt x="4604" y="901"/>
                </a:lnTo>
                <a:lnTo>
                  <a:pt x="3637" y="901"/>
                </a:lnTo>
                <a:lnTo>
                  <a:pt x="3637" y="6905"/>
                </a:lnTo>
                <a:lnTo>
                  <a:pt x="1" y="6905"/>
                </a:lnTo>
                <a:lnTo>
                  <a:pt x="1" y="20215"/>
                </a:lnTo>
                <a:lnTo>
                  <a:pt x="27287" y="20215"/>
                </a:lnTo>
                <a:lnTo>
                  <a:pt x="27287" y="6905"/>
                </a:lnTo>
                <a:lnTo>
                  <a:pt x="26053" y="6905"/>
                </a:lnTo>
                <a:lnTo>
                  <a:pt x="26053" y="6004"/>
                </a:lnTo>
                <a:lnTo>
                  <a:pt x="20882" y="6004"/>
                </a:lnTo>
                <a:lnTo>
                  <a:pt x="20882" y="6905"/>
                </a:lnTo>
                <a:lnTo>
                  <a:pt x="18447" y="6905"/>
                </a:lnTo>
                <a:lnTo>
                  <a:pt x="18447" y="901"/>
                </a:lnTo>
                <a:lnTo>
                  <a:pt x="17447" y="901"/>
                </a:lnTo>
                <a:lnTo>
                  <a:pt x="17447" y="0"/>
                </a:lnTo>
                <a:lnTo>
                  <a:pt x="12643" y="0"/>
                </a:lnTo>
                <a:lnTo>
                  <a:pt x="12643" y="901"/>
                </a:lnTo>
                <a:lnTo>
                  <a:pt x="11643" y="901"/>
                </a:lnTo>
                <a:lnTo>
                  <a:pt x="11643" y="6905"/>
                </a:lnTo>
                <a:lnTo>
                  <a:pt x="10375" y="6905"/>
                </a:lnTo>
                <a:lnTo>
                  <a:pt x="10375" y="901"/>
                </a:lnTo>
                <a:lnTo>
                  <a:pt x="9441" y="901"/>
                </a:lnTo>
                <a:lnTo>
                  <a:pt x="94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1"/>
          <p:cNvSpPr/>
          <p:nvPr/>
        </p:nvSpPr>
        <p:spPr>
          <a:xfrm>
            <a:off x="5492120" y="4145483"/>
            <a:ext cx="933164" cy="585849"/>
          </a:xfrm>
          <a:custGeom>
            <a:avLst/>
            <a:gdLst/>
            <a:ahLst/>
            <a:cxnLst/>
            <a:rect l="l" t="t" r="r" b="b"/>
            <a:pathLst>
              <a:path w="44633" h="28021" extrusionOk="0">
                <a:moveTo>
                  <a:pt x="21650" y="0"/>
                </a:moveTo>
                <a:lnTo>
                  <a:pt x="1" y="7406"/>
                </a:lnTo>
                <a:lnTo>
                  <a:pt x="1" y="28021"/>
                </a:lnTo>
                <a:lnTo>
                  <a:pt x="43265" y="15512"/>
                </a:lnTo>
                <a:lnTo>
                  <a:pt x="44633" y="7906"/>
                </a:lnTo>
                <a:lnTo>
                  <a:pt x="2165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1"/>
          <p:cNvSpPr/>
          <p:nvPr/>
        </p:nvSpPr>
        <p:spPr>
          <a:xfrm>
            <a:off x="7924260" y="4167103"/>
            <a:ext cx="569813" cy="463812"/>
          </a:xfrm>
          <a:custGeom>
            <a:avLst/>
            <a:gdLst/>
            <a:ahLst/>
            <a:cxnLst/>
            <a:rect l="l" t="t" r="r" b="b"/>
            <a:pathLst>
              <a:path w="27254" h="22184" extrusionOk="0">
                <a:moveTo>
                  <a:pt x="1" y="1"/>
                </a:moveTo>
                <a:lnTo>
                  <a:pt x="234" y="22183"/>
                </a:lnTo>
                <a:lnTo>
                  <a:pt x="27253" y="22183"/>
                </a:lnTo>
                <a:lnTo>
                  <a:pt x="27253" y="9307"/>
                </a:lnTo>
                <a:lnTo>
                  <a:pt x="17980" y="1"/>
                </a:lnTo>
                <a:lnTo>
                  <a:pt x="18080" y="9040"/>
                </a:lnTo>
                <a:lnTo>
                  <a:pt x="9007" y="1"/>
                </a:lnTo>
                <a:lnTo>
                  <a:pt x="9107" y="9107"/>
                </a:lnTo>
                <a:lnTo>
                  <a:pt x="9107" y="9107"/>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1"/>
          <p:cNvSpPr/>
          <p:nvPr/>
        </p:nvSpPr>
        <p:spPr>
          <a:xfrm>
            <a:off x="6581473" y="3827626"/>
            <a:ext cx="972220" cy="822982"/>
          </a:xfrm>
          <a:custGeom>
            <a:avLst/>
            <a:gdLst/>
            <a:ahLst/>
            <a:cxnLst/>
            <a:rect l="l" t="t" r="r" b="b"/>
            <a:pathLst>
              <a:path w="46501" h="39363" extrusionOk="0">
                <a:moveTo>
                  <a:pt x="18013" y="1"/>
                </a:moveTo>
                <a:lnTo>
                  <a:pt x="18013" y="16146"/>
                </a:lnTo>
                <a:lnTo>
                  <a:pt x="15678" y="16146"/>
                </a:lnTo>
                <a:lnTo>
                  <a:pt x="15678" y="23585"/>
                </a:lnTo>
                <a:lnTo>
                  <a:pt x="1" y="23585"/>
                </a:lnTo>
                <a:lnTo>
                  <a:pt x="1" y="34926"/>
                </a:lnTo>
                <a:lnTo>
                  <a:pt x="46500" y="39362"/>
                </a:lnTo>
                <a:lnTo>
                  <a:pt x="46500" y="29656"/>
                </a:lnTo>
                <a:lnTo>
                  <a:pt x="31356" y="29656"/>
                </a:lnTo>
                <a:lnTo>
                  <a:pt x="31356" y="16146"/>
                </a:lnTo>
                <a:lnTo>
                  <a:pt x="21649" y="16146"/>
                </a:lnTo>
                <a:lnTo>
                  <a:pt x="216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1"/>
          <p:cNvSpPr/>
          <p:nvPr/>
        </p:nvSpPr>
        <p:spPr>
          <a:xfrm>
            <a:off x="5663695" y="4086207"/>
            <a:ext cx="182752" cy="209242"/>
          </a:xfrm>
          <a:custGeom>
            <a:avLst/>
            <a:gdLst/>
            <a:ahLst/>
            <a:cxnLst/>
            <a:rect l="l" t="t" r="r" b="b"/>
            <a:pathLst>
              <a:path w="8741" h="10008" extrusionOk="0">
                <a:moveTo>
                  <a:pt x="1302" y="0"/>
                </a:moveTo>
                <a:lnTo>
                  <a:pt x="1" y="10007"/>
                </a:lnTo>
                <a:lnTo>
                  <a:pt x="8740" y="10007"/>
                </a:lnTo>
                <a:lnTo>
                  <a:pt x="74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1"/>
          <p:cNvSpPr/>
          <p:nvPr/>
        </p:nvSpPr>
        <p:spPr>
          <a:xfrm>
            <a:off x="7063536" y="4282690"/>
            <a:ext cx="670943" cy="497975"/>
          </a:xfrm>
          <a:custGeom>
            <a:avLst/>
            <a:gdLst/>
            <a:ahLst/>
            <a:cxnLst/>
            <a:rect l="l" t="t" r="r" b="b"/>
            <a:pathLst>
              <a:path w="32091" h="23818" extrusionOk="0">
                <a:moveTo>
                  <a:pt x="5405" y="0"/>
                </a:moveTo>
                <a:lnTo>
                  <a:pt x="5405" y="1101"/>
                </a:lnTo>
                <a:lnTo>
                  <a:pt x="4204" y="1101"/>
                </a:lnTo>
                <a:lnTo>
                  <a:pt x="4204" y="8140"/>
                </a:lnTo>
                <a:lnTo>
                  <a:pt x="1" y="8140"/>
                </a:lnTo>
                <a:lnTo>
                  <a:pt x="1" y="23817"/>
                </a:lnTo>
                <a:lnTo>
                  <a:pt x="32090" y="23817"/>
                </a:lnTo>
                <a:lnTo>
                  <a:pt x="32090" y="8140"/>
                </a:lnTo>
                <a:lnTo>
                  <a:pt x="30656" y="8140"/>
                </a:lnTo>
                <a:lnTo>
                  <a:pt x="30656" y="7039"/>
                </a:lnTo>
                <a:lnTo>
                  <a:pt x="24585" y="7039"/>
                </a:lnTo>
                <a:lnTo>
                  <a:pt x="24585" y="8140"/>
                </a:lnTo>
                <a:lnTo>
                  <a:pt x="21650" y="8140"/>
                </a:lnTo>
                <a:lnTo>
                  <a:pt x="21650" y="1101"/>
                </a:lnTo>
                <a:lnTo>
                  <a:pt x="20482" y="1101"/>
                </a:lnTo>
                <a:lnTo>
                  <a:pt x="20482" y="0"/>
                </a:lnTo>
                <a:lnTo>
                  <a:pt x="14811" y="0"/>
                </a:lnTo>
                <a:lnTo>
                  <a:pt x="14811" y="1101"/>
                </a:lnTo>
                <a:lnTo>
                  <a:pt x="13677" y="1101"/>
                </a:lnTo>
                <a:lnTo>
                  <a:pt x="13677" y="8140"/>
                </a:lnTo>
                <a:lnTo>
                  <a:pt x="12176" y="8140"/>
                </a:lnTo>
                <a:lnTo>
                  <a:pt x="12176" y="1101"/>
                </a:lnTo>
                <a:lnTo>
                  <a:pt x="11075" y="1101"/>
                </a:lnTo>
                <a:lnTo>
                  <a:pt x="11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427" name="Google Shape;1427;p51"/>
          <p:cNvSpPr/>
          <p:nvPr/>
        </p:nvSpPr>
        <p:spPr>
          <a:xfrm>
            <a:off x="7780293" y="4388006"/>
            <a:ext cx="791600" cy="392664"/>
          </a:xfrm>
          <a:custGeom>
            <a:avLst/>
            <a:gdLst/>
            <a:ahLst/>
            <a:cxnLst/>
            <a:rect l="l" t="t" r="r" b="b"/>
            <a:pathLst>
              <a:path w="37862" h="18781" extrusionOk="0">
                <a:moveTo>
                  <a:pt x="18914" y="0"/>
                </a:moveTo>
                <a:lnTo>
                  <a:pt x="1" y="6505"/>
                </a:lnTo>
                <a:lnTo>
                  <a:pt x="1" y="18780"/>
                </a:lnTo>
                <a:lnTo>
                  <a:pt x="37861" y="18780"/>
                </a:lnTo>
                <a:lnTo>
                  <a:pt x="37861" y="6505"/>
                </a:lnTo>
                <a:lnTo>
                  <a:pt x="18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1"/>
          <p:cNvSpPr/>
          <p:nvPr/>
        </p:nvSpPr>
        <p:spPr>
          <a:xfrm>
            <a:off x="5700934" y="4316165"/>
            <a:ext cx="569792" cy="464502"/>
          </a:xfrm>
          <a:custGeom>
            <a:avLst/>
            <a:gdLst/>
            <a:ahLst/>
            <a:cxnLst/>
            <a:rect l="l" t="t" r="r" b="b"/>
            <a:pathLst>
              <a:path w="27253" h="22217" extrusionOk="0">
                <a:moveTo>
                  <a:pt x="9007" y="1"/>
                </a:moveTo>
                <a:lnTo>
                  <a:pt x="9073" y="9074"/>
                </a:lnTo>
                <a:lnTo>
                  <a:pt x="0" y="1"/>
                </a:lnTo>
                <a:lnTo>
                  <a:pt x="0" y="1"/>
                </a:lnTo>
                <a:lnTo>
                  <a:pt x="234" y="22216"/>
                </a:lnTo>
                <a:lnTo>
                  <a:pt x="27253" y="22216"/>
                </a:lnTo>
                <a:lnTo>
                  <a:pt x="27253" y="9274"/>
                </a:lnTo>
                <a:lnTo>
                  <a:pt x="17980" y="1"/>
                </a:lnTo>
                <a:lnTo>
                  <a:pt x="18046" y="9040"/>
                </a:lnTo>
                <a:lnTo>
                  <a:pt x="90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429" name="Google Shape;1429;p51"/>
          <p:cNvSpPr/>
          <p:nvPr/>
        </p:nvSpPr>
        <p:spPr>
          <a:xfrm>
            <a:off x="4689914" y="3927684"/>
            <a:ext cx="971530" cy="852963"/>
          </a:xfrm>
          <a:custGeom>
            <a:avLst/>
            <a:gdLst/>
            <a:ahLst/>
            <a:cxnLst/>
            <a:rect l="l" t="t" r="r" b="b"/>
            <a:pathLst>
              <a:path w="46468" h="40797" extrusionOk="0">
                <a:moveTo>
                  <a:pt x="18014" y="1"/>
                </a:moveTo>
                <a:lnTo>
                  <a:pt x="18014" y="16145"/>
                </a:lnTo>
                <a:lnTo>
                  <a:pt x="15679" y="16145"/>
                </a:lnTo>
                <a:lnTo>
                  <a:pt x="15679" y="23617"/>
                </a:lnTo>
                <a:lnTo>
                  <a:pt x="1" y="23617"/>
                </a:lnTo>
                <a:lnTo>
                  <a:pt x="1" y="40796"/>
                </a:lnTo>
                <a:lnTo>
                  <a:pt x="46467" y="40796"/>
                </a:lnTo>
                <a:lnTo>
                  <a:pt x="46467" y="29655"/>
                </a:lnTo>
                <a:lnTo>
                  <a:pt x="31356" y="29655"/>
                </a:lnTo>
                <a:lnTo>
                  <a:pt x="31356" y="16145"/>
                </a:lnTo>
                <a:lnTo>
                  <a:pt x="21649" y="16145"/>
                </a:lnTo>
                <a:lnTo>
                  <a:pt x="216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430" name="Google Shape;1430;p51"/>
          <p:cNvSpPr/>
          <p:nvPr/>
        </p:nvSpPr>
        <p:spPr>
          <a:xfrm>
            <a:off x="6206409" y="1251914"/>
            <a:ext cx="868999" cy="2895542"/>
          </a:xfrm>
          <a:custGeom>
            <a:avLst/>
            <a:gdLst/>
            <a:ahLst/>
            <a:cxnLst/>
            <a:rect l="l" t="t" r="r" b="b"/>
            <a:pathLst>
              <a:path w="41564" h="138493" extrusionOk="0">
                <a:moveTo>
                  <a:pt x="31818" y="0"/>
                </a:moveTo>
                <a:cubicBezTo>
                  <a:pt x="31709" y="0"/>
                  <a:pt x="31599" y="2"/>
                  <a:pt x="31490" y="6"/>
                </a:cubicBezTo>
                <a:cubicBezTo>
                  <a:pt x="27954" y="140"/>
                  <a:pt x="24551" y="2508"/>
                  <a:pt x="23217" y="5777"/>
                </a:cubicBezTo>
                <a:cubicBezTo>
                  <a:pt x="22683" y="7111"/>
                  <a:pt x="22450" y="8512"/>
                  <a:pt x="22183" y="9980"/>
                </a:cubicBezTo>
                <a:cubicBezTo>
                  <a:pt x="20815" y="18119"/>
                  <a:pt x="18881" y="26125"/>
                  <a:pt x="16479" y="33997"/>
                </a:cubicBezTo>
                <a:cubicBezTo>
                  <a:pt x="16012" y="35532"/>
                  <a:pt x="15511" y="37066"/>
                  <a:pt x="14444" y="38300"/>
                </a:cubicBezTo>
                <a:cubicBezTo>
                  <a:pt x="13310" y="39535"/>
                  <a:pt x="11675" y="40202"/>
                  <a:pt x="10208" y="41102"/>
                </a:cubicBezTo>
                <a:cubicBezTo>
                  <a:pt x="8707" y="42070"/>
                  <a:pt x="7439" y="43337"/>
                  <a:pt x="6472" y="44805"/>
                </a:cubicBezTo>
                <a:cubicBezTo>
                  <a:pt x="6338" y="44872"/>
                  <a:pt x="6171" y="45005"/>
                  <a:pt x="6038" y="45072"/>
                </a:cubicBezTo>
                <a:cubicBezTo>
                  <a:pt x="3003" y="47374"/>
                  <a:pt x="768" y="50776"/>
                  <a:pt x="367" y="54579"/>
                </a:cubicBezTo>
                <a:cubicBezTo>
                  <a:pt x="0" y="58215"/>
                  <a:pt x="1268" y="61851"/>
                  <a:pt x="2969" y="65086"/>
                </a:cubicBezTo>
                <a:cubicBezTo>
                  <a:pt x="5137" y="69256"/>
                  <a:pt x="7372" y="73559"/>
                  <a:pt x="9174" y="77996"/>
                </a:cubicBezTo>
                <a:cubicBezTo>
                  <a:pt x="11008" y="82399"/>
                  <a:pt x="13043" y="87269"/>
                  <a:pt x="11942" y="92172"/>
                </a:cubicBezTo>
                <a:cubicBezTo>
                  <a:pt x="11175" y="95508"/>
                  <a:pt x="8940" y="98410"/>
                  <a:pt x="8640" y="101779"/>
                </a:cubicBezTo>
                <a:cubicBezTo>
                  <a:pt x="8273" y="106216"/>
                  <a:pt x="11275" y="110252"/>
                  <a:pt x="11475" y="114655"/>
                </a:cubicBezTo>
                <a:cubicBezTo>
                  <a:pt x="11609" y="117591"/>
                  <a:pt x="10508" y="120393"/>
                  <a:pt x="9674" y="123161"/>
                </a:cubicBezTo>
                <a:cubicBezTo>
                  <a:pt x="9040" y="125229"/>
                  <a:pt x="8673" y="127398"/>
                  <a:pt x="8973" y="129566"/>
                </a:cubicBezTo>
                <a:cubicBezTo>
                  <a:pt x="9307" y="132201"/>
                  <a:pt x="10775" y="134503"/>
                  <a:pt x="10808" y="137205"/>
                </a:cubicBezTo>
                <a:cubicBezTo>
                  <a:pt x="10808" y="137538"/>
                  <a:pt x="10808" y="137872"/>
                  <a:pt x="10975" y="138139"/>
                </a:cubicBezTo>
                <a:cubicBezTo>
                  <a:pt x="11091" y="138348"/>
                  <a:pt x="11322" y="138493"/>
                  <a:pt x="11541" y="138493"/>
                </a:cubicBezTo>
                <a:cubicBezTo>
                  <a:pt x="11636" y="138493"/>
                  <a:pt x="11728" y="138466"/>
                  <a:pt x="11809" y="138405"/>
                </a:cubicBezTo>
                <a:cubicBezTo>
                  <a:pt x="12009" y="138239"/>
                  <a:pt x="12042" y="137938"/>
                  <a:pt x="12042" y="137705"/>
                </a:cubicBezTo>
                <a:cubicBezTo>
                  <a:pt x="12042" y="136404"/>
                  <a:pt x="11775" y="134870"/>
                  <a:pt x="12109" y="133569"/>
                </a:cubicBezTo>
                <a:cubicBezTo>
                  <a:pt x="12142" y="133435"/>
                  <a:pt x="12176" y="133302"/>
                  <a:pt x="12276" y="133202"/>
                </a:cubicBezTo>
                <a:cubicBezTo>
                  <a:pt x="12421" y="133038"/>
                  <a:pt x="12574" y="132971"/>
                  <a:pt x="12725" y="132971"/>
                </a:cubicBezTo>
                <a:cubicBezTo>
                  <a:pt x="13096" y="132971"/>
                  <a:pt x="13454" y="133370"/>
                  <a:pt x="13643" y="133702"/>
                </a:cubicBezTo>
                <a:cubicBezTo>
                  <a:pt x="14010" y="134436"/>
                  <a:pt x="13543" y="135303"/>
                  <a:pt x="13443" y="136070"/>
                </a:cubicBezTo>
                <a:cubicBezTo>
                  <a:pt x="13310" y="136704"/>
                  <a:pt x="13277" y="137638"/>
                  <a:pt x="13810" y="138139"/>
                </a:cubicBezTo>
                <a:cubicBezTo>
                  <a:pt x="13907" y="138226"/>
                  <a:pt x="13997" y="138265"/>
                  <a:pt x="14080" y="138265"/>
                </a:cubicBezTo>
                <a:cubicBezTo>
                  <a:pt x="14629" y="138265"/>
                  <a:pt x="14895" y="136585"/>
                  <a:pt x="15011" y="136237"/>
                </a:cubicBezTo>
                <a:cubicBezTo>
                  <a:pt x="15345" y="135070"/>
                  <a:pt x="15712" y="133936"/>
                  <a:pt x="15812" y="132735"/>
                </a:cubicBezTo>
                <a:cubicBezTo>
                  <a:pt x="15845" y="131901"/>
                  <a:pt x="15945" y="131067"/>
                  <a:pt x="15978" y="130233"/>
                </a:cubicBezTo>
                <a:cubicBezTo>
                  <a:pt x="16012" y="129799"/>
                  <a:pt x="16012" y="129366"/>
                  <a:pt x="16045" y="128965"/>
                </a:cubicBezTo>
                <a:cubicBezTo>
                  <a:pt x="16145" y="128632"/>
                  <a:pt x="16312" y="128365"/>
                  <a:pt x="16379" y="128065"/>
                </a:cubicBezTo>
                <a:cubicBezTo>
                  <a:pt x="17146" y="126430"/>
                  <a:pt x="19014" y="125530"/>
                  <a:pt x="19781" y="123895"/>
                </a:cubicBezTo>
                <a:cubicBezTo>
                  <a:pt x="20715" y="121860"/>
                  <a:pt x="19648" y="119292"/>
                  <a:pt x="20515" y="117224"/>
                </a:cubicBezTo>
                <a:cubicBezTo>
                  <a:pt x="21482" y="114922"/>
                  <a:pt x="24518" y="113754"/>
                  <a:pt x="24952" y="111286"/>
                </a:cubicBezTo>
                <a:cubicBezTo>
                  <a:pt x="25152" y="110018"/>
                  <a:pt x="24551" y="108751"/>
                  <a:pt x="24318" y="107450"/>
                </a:cubicBezTo>
                <a:cubicBezTo>
                  <a:pt x="23884" y="105215"/>
                  <a:pt x="24685" y="102780"/>
                  <a:pt x="26353" y="101212"/>
                </a:cubicBezTo>
                <a:cubicBezTo>
                  <a:pt x="27353" y="100278"/>
                  <a:pt x="28621" y="99611"/>
                  <a:pt x="29521" y="98610"/>
                </a:cubicBezTo>
                <a:cubicBezTo>
                  <a:pt x="31690" y="96209"/>
                  <a:pt x="31289" y="92739"/>
                  <a:pt x="31223" y="89771"/>
                </a:cubicBezTo>
                <a:cubicBezTo>
                  <a:pt x="31156" y="81164"/>
                  <a:pt x="31823" y="72992"/>
                  <a:pt x="35226" y="64920"/>
                </a:cubicBezTo>
                <a:cubicBezTo>
                  <a:pt x="37727" y="59015"/>
                  <a:pt x="36627" y="52077"/>
                  <a:pt x="36460" y="45873"/>
                </a:cubicBezTo>
                <a:cubicBezTo>
                  <a:pt x="36293" y="39468"/>
                  <a:pt x="36960" y="32997"/>
                  <a:pt x="38361" y="26692"/>
                </a:cubicBezTo>
                <a:cubicBezTo>
                  <a:pt x="39362" y="22356"/>
                  <a:pt x="40696" y="18053"/>
                  <a:pt x="41230" y="13649"/>
                </a:cubicBezTo>
                <a:cubicBezTo>
                  <a:pt x="41563" y="10681"/>
                  <a:pt x="41497" y="7645"/>
                  <a:pt x="40196" y="5077"/>
                </a:cubicBezTo>
                <a:cubicBezTo>
                  <a:pt x="38612" y="2006"/>
                  <a:pt x="35243" y="0"/>
                  <a:pt x="31818" y="0"/>
                </a:cubicBezTo>
                <a:close/>
              </a:path>
            </a:pathLst>
          </a:custGeom>
          <a:solidFill>
            <a:schemeClr val="dk1">
              <a:alpha val="782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1"/>
          <p:cNvSpPr/>
          <p:nvPr/>
        </p:nvSpPr>
        <p:spPr>
          <a:xfrm>
            <a:off x="6325609" y="4101350"/>
            <a:ext cx="703726" cy="679306"/>
          </a:xfrm>
          <a:custGeom>
            <a:avLst/>
            <a:gdLst/>
            <a:ahLst/>
            <a:cxnLst/>
            <a:rect l="l" t="t" r="r" b="b"/>
            <a:pathLst>
              <a:path w="33659" h="32491" extrusionOk="0">
                <a:moveTo>
                  <a:pt x="5104" y="1"/>
                </a:moveTo>
                <a:lnTo>
                  <a:pt x="5104" y="15278"/>
                </a:lnTo>
                <a:lnTo>
                  <a:pt x="1" y="15278"/>
                </a:lnTo>
                <a:lnTo>
                  <a:pt x="1" y="32490"/>
                </a:lnTo>
                <a:lnTo>
                  <a:pt x="29021" y="32490"/>
                </a:lnTo>
                <a:lnTo>
                  <a:pt x="29021" y="28688"/>
                </a:lnTo>
                <a:lnTo>
                  <a:pt x="29655" y="28688"/>
                </a:lnTo>
                <a:cubicBezTo>
                  <a:pt x="30823" y="28688"/>
                  <a:pt x="31757" y="29622"/>
                  <a:pt x="31757" y="30789"/>
                </a:cubicBezTo>
                <a:lnTo>
                  <a:pt x="31757" y="32490"/>
                </a:lnTo>
                <a:lnTo>
                  <a:pt x="33658" y="32490"/>
                </a:lnTo>
                <a:lnTo>
                  <a:pt x="33658" y="30789"/>
                </a:lnTo>
                <a:cubicBezTo>
                  <a:pt x="33658" y="28554"/>
                  <a:pt x="31857" y="26786"/>
                  <a:pt x="29655" y="26786"/>
                </a:cubicBezTo>
                <a:lnTo>
                  <a:pt x="29021" y="26786"/>
                </a:lnTo>
                <a:lnTo>
                  <a:pt x="29021" y="15278"/>
                </a:lnTo>
                <a:lnTo>
                  <a:pt x="9341" y="15278"/>
                </a:lnTo>
                <a:lnTo>
                  <a:pt x="9341" y="1"/>
                </a:lnTo>
                <a:lnTo>
                  <a:pt x="7740" y="1"/>
                </a:lnTo>
                <a:lnTo>
                  <a:pt x="7740" y="15278"/>
                </a:lnTo>
                <a:lnTo>
                  <a:pt x="6739" y="15278"/>
                </a:lnTo>
                <a:lnTo>
                  <a:pt x="6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432" name="Google Shape;1432;p51"/>
          <p:cNvSpPr txBox="1">
            <a:spLocks noGrp="1"/>
          </p:cNvSpPr>
          <p:nvPr>
            <p:ph type="title"/>
          </p:nvPr>
        </p:nvSpPr>
        <p:spPr>
          <a:xfrm flipH="1">
            <a:off x="734276" y="720000"/>
            <a:ext cx="3600600" cy="161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GOALS &amp; STRATEGY</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36"/>
        <p:cNvGrpSpPr/>
        <p:nvPr/>
      </p:nvGrpSpPr>
      <p:grpSpPr>
        <a:xfrm>
          <a:off x="0" y="0"/>
          <a:ext cx="0" cy="0"/>
          <a:chOff x="0" y="0"/>
          <a:chExt cx="0" cy="0"/>
        </a:xfrm>
      </p:grpSpPr>
      <p:pic>
        <p:nvPicPr>
          <p:cNvPr id="1437" name="Google Shape;1437;p52"/>
          <p:cNvPicPr preferRelativeResize="0"/>
          <p:nvPr/>
        </p:nvPicPr>
        <p:blipFill rotWithShape="1">
          <a:blip r:embed="rId3">
            <a:alphaModFix/>
          </a:blip>
          <a:srcRect t="39" b="39"/>
          <a:stretch/>
        </p:blipFill>
        <p:spPr>
          <a:xfrm>
            <a:off x="0" y="0"/>
            <a:ext cx="9144003" cy="5143497"/>
          </a:xfrm>
          <a:prstGeom prst="rect">
            <a:avLst/>
          </a:prstGeom>
          <a:noFill/>
          <a:ln>
            <a:noFill/>
          </a:ln>
        </p:spPr>
      </p:pic>
      <p:sp>
        <p:nvSpPr>
          <p:cNvPr id="1438" name="Google Shape;1438;p52"/>
          <p:cNvSpPr txBox="1">
            <a:spLocks noGrp="1"/>
          </p:cNvSpPr>
          <p:nvPr>
            <p:ph type="title"/>
          </p:nvPr>
        </p:nvSpPr>
        <p:spPr>
          <a:xfrm>
            <a:off x="540000" y="491400"/>
            <a:ext cx="8100000" cy="144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2"/>
              </a:buClr>
              <a:buSzPts val="1100"/>
              <a:buFont typeface="Arial"/>
              <a:buNone/>
            </a:pPr>
            <a:r>
              <a:rPr lang="en-GB">
                <a:solidFill>
                  <a:schemeClr val="accent5"/>
                </a:solidFill>
              </a:rPr>
              <a:t>A PICTURE IS WORTH A THOUSAND WORDS</a:t>
            </a:r>
            <a:endParaRPr>
              <a:solidFill>
                <a:schemeClr val="accent5"/>
              </a:solidFill>
            </a:endParaRPr>
          </a:p>
          <a:p>
            <a:pPr marL="0" lvl="0" indent="0" algn="ctr"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442"/>
        <p:cNvGrpSpPr/>
        <p:nvPr/>
      </p:nvGrpSpPr>
      <p:grpSpPr>
        <a:xfrm>
          <a:off x="0" y="0"/>
          <a:ext cx="0" cy="0"/>
          <a:chOff x="0" y="0"/>
          <a:chExt cx="0" cy="0"/>
        </a:xfrm>
      </p:grpSpPr>
      <p:pic>
        <p:nvPicPr>
          <p:cNvPr id="1443" name="Google Shape;1443;p53"/>
          <p:cNvPicPr preferRelativeResize="0"/>
          <p:nvPr/>
        </p:nvPicPr>
        <p:blipFill rotWithShape="1">
          <a:blip r:embed="rId3">
            <a:alphaModFix/>
          </a:blip>
          <a:srcRect l="-50202" t="-3194" r="-63335" b="-6961"/>
          <a:stretch/>
        </p:blipFill>
        <p:spPr>
          <a:xfrm>
            <a:off x="-1949275" y="-217300"/>
            <a:ext cx="7586525" cy="5861750"/>
          </a:xfrm>
          <a:prstGeom prst="flowChartPunchedTape">
            <a:avLst/>
          </a:prstGeom>
          <a:noFill/>
          <a:ln>
            <a:noFill/>
          </a:ln>
        </p:spPr>
      </p:pic>
      <p:sp>
        <p:nvSpPr>
          <p:cNvPr id="1444" name="Google Shape;1444;p53"/>
          <p:cNvSpPr/>
          <p:nvPr/>
        </p:nvSpPr>
        <p:spPr>
          <a:xfrm rot="10800000" flipH="1">
            <a:off x="972675" y="3790287"/>
            <a:ext cx="10176861" cy="1353213"/>
          </a:xfrm>
          <a:custGeom>
            <a:avLst/>
            <a:gdLst/>
            <a:ahLst/>
            <a:cxnLst/>
            <a:rect l="l" t="t" r="r" b="b"/>
            <a:pathLst>
              <a:path w="132957" h="43120" extrusionOk="0">
                <a:moveTo>
                  <a:pt x="1" y="1"/>
                </a:moveTo>
                <a:cubicBezTo>
                  <a:pt x="1" y="1"/>
                  <a:pt x="11158" y="24994"/>
                  <a:pt x="31259" y="24994"/>
                </a:cubicBezTo>
                <a:cubicBezTo>
                  <a:pt x="35262" y="24994"/>
                  <a:pt x="39619" y="24003"/>
                  <a:pt x="44313" y="21626"/>
                </a:cubicBezTo>
                <a:cubicBezTo>
                  <a:pt x="57230" y="15087"/>
                  <a:pt x="67816" y="11920"/>
                  <a:pt x="75470" y="11920"/>
                </a:cubicBezTo>
                <a:cubicBezTo>
                  <a:pt x="84568" y="11920"/>
                  <a:pt x="89525" y="16394"/>
                  <a:pt x="89333" y="24995"/>
                </a:cubicBezTo>
                <a:cubicBezTo>
                  <a:pt x="89129" y="34113"/>
                  <a:pt x="98552" y="43120"/>
                  <a:pt x="109512" y="43120"/>
                </a:cubicBezTo>
                <a:cubicBezTo>
                  <a:pt x="117567" y="43120"/>
                  <a:pt x="126452" y="38255"/>
                  <a:pt x="132956" y="24995"/>
                </a:cubicBezTo>
                <a:lnTo>
                  <a:pt x="1329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3"/>
          <p:cNvSpPr txBox="1">
            <a:spLocks noGrp="1"/>
          </p:cNvSpPr>
          <p:nvPr>
            <p:ph type="subTitle" idx="1"/>
          </p:nvPr>
        </p:nvSpPr>
        <p:spPr>
          <a:xfrm>
            <a:off x="4283100" y="3131125"/>
            <a:ext cx="3726000" cy="9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Images reveal large amounts </a:t>
            </a:r>
            <a:endParaRPr/>
          </a:p>
          <a:p>
            <a:pPr marL="0" lvl="0" indent="0" algn="ctr" rtl="0">
              <a:spcBef>
                <a:spcPts val="0"/>
              </a:spcBef>
              <a:spcAft>
                <a:spcPts val="0"/>
              </a:spcAft>
              <a:buNone/>
            </a:pPr>
            <a:r>
              <a:rPr lang="en-GB"/>
              <a:t>of data, so remember: use an</a:t>
            </a:r>
            <a:endParaRPr/>
          </a:p>
          <a:p>
            <a:pPr marL="0" lvl="0" indent="0" algn="ctr" rtl="0">
              <a:spcBef>
                <a:spcPts val="0"/>
              </a:spcBef>
              <a:spcAft>
                <a:spcPts val="0"/>
              </a:spcAft>
              <a:buNone/>
            </a:pPr>
            <a:r>
              <a:rPr lang="en-GB"/>
              <a:t> image instead of a long text</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1446" name="Google Shape;1446;p53"/>
          <p:cNvSpPr txBox="1">
            <a:spLocks noGrp="1"/>
          </p:cNvSpPr>
          <p:nvPr>
            <p:ph type="title"/>
          </p:nvPr>
        </p:nvSpPr>
        <p:spPr>
          <a:xfrm>
            <a:off x="3652350" y="491400"/>
            <a:ext cx="4987500" cy="1998000"/>
          </a:xfrm>
          <a:prstGeom prst="rect">
            <a:avLst/>
          </a:prstGeom>
        </p:spPr>
        <p:txBody>
          <a:bodyPr spcFirstLastPara="1" wrap="square" lIns="91425" tIns="90000" rIns="91425" bIns="91425" anchor="t" anchorCtr="0">
            <a:noAutofit/>
          </a:bodyPr>
          <a:lstStyle/>
          <a:p>
            <a:pPr marL="0" lvl="0" indent="0" algn="ctr" rtl="0">
              <a:spcBef>
                <a:spcPts val="0"/>
              </a:spcBef>
              <a:spcAft>
                <a:spcPts val="0"/>
              </a:spcAft>
              <a:buNone/>
            </a:pPr>
            <a:r>
              <a:rPr lang="en-GB"/>
              <a:t>A PICTURE ALWAYS REINFORCES THE CONCEPT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450"/>
        <p:cNvGrpSpPr/>
        <p:nvPr/>
      </p:nvGrpSpPr>
      <p:grpSpPr>
        <a:xfrm>
          <a:off x="0" y="0"/>
          <a:ext cx="0" cy="0"/>
          <a:chOff x="0" y="0"/>
          <a:chExt cx="0" cy="0"/>
        </a:xfrm>
      </p:grpSpPr>
      <p:sp>
        <p:nvSpPr>
          <p:cNvPr id="1451" name="Google Shape;1451;p54"/>
          <p:cNvSpPr txBox="1">
            <a:spLocks noGrp="1"/>
          </p:cNvSpPr>
          <p:nvPr>
            <p:ph type="subTitle" idx="1"/>
          </p:nvPr>
        </p:nvSpPr>
        <p:spPr>
          <a:xfrm>
            <a:off x="1467125" y="3607050"/>
            <a:ext cx="1800000" cy="853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Neptune is the fourth-largest planet in the Solar System</a:t>
            </a:r>
            <a:endParaRPr/>
          </a:p>
        </p:txBody>
      </p:sp>
      <p:sp>
        <p:nvSpPr>
          <p:cNvPr id="1452" name="Google Shape;1452;p54"/>
          <p:cNvSpPr txBox="1">
            <a:spLocks noGrp="1"/>
          </p:cNvSpPr>
          <p:nvPr>
            <p:ph type="subTitle" idx="7"/>
          </p:nvPr>
        </p:nvSpPr>
        <p:spPr>
          <a:xfrm>
            <a:off x="5881175" y="3607050"/>
            <a:ext cx="1800000" cy="85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a:t>Despite being red, Mars is actually a very cold place</a:t>
            </a:r>
            <a:endParaRPr/>
          </a:p>
          <a:p>
            <a:pPr marL="0" lvl="0" indent="0" algn="l" rtl="0">
              <a:spcBef>
                <a:spcPts val="0"/>
              </a:spcBef>
              <a:spcAft>
                <a:spcPts val="0"/>
              </a:spcAft>
              <a:buNone/>
            </a:pPr>
            <a:endParaRPr/>
          </a:p>
        </p:txBody>
      </p:sp>
      <p:sp>
        <p:nvSpPr>
          <p:cNvPr id="1453" name="Google Shape;1453;p54"/>
          <p:cNvSpPr txBox="1">
            <a:spLocks noGrp="1"/>
          </p:cNvSpPr>
          <p:nvPr>
            <p:ph type="subTitle" idx="8"/>
          </p:nvPr>
        </p:nvSpPr>
        <p:spPr>
          <a:xfrm>
            <a:off x="5881175" y="1941975"/>
            <a:ext cx="1800000" cy="85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but also very high temperatures</a:t>
            </a:r>
            <a:endParaRPr/>
          </a:p>
        </p:txBody>
      </p:sp>
      <p:sp>
        <p:nvSpPr>
          <p:cNvPr id="1454" name="Google Shape;1454;p54"/>
          <p:cNvSpPr txBox="1">
            <a:spLocks noGrp="1"/>
          </p:cNvSpPr>
          <p:nvPr>
            <p:ph type="subTitle" idx="6"/>
          </p:nvPr>
        </p:nvSpPr>
        <p:spPr>
          <a:xfrm>
            <a:off x="1467125" y="1941975"/>
            <a:ext cx="1800000" cy="853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It’s a gas giant and the biggest planet in the Solar System</a:t>
            </a:r>
            <a:endParaRPr/>
          </a:p>
        </p:txBody>
      </p:sp>
      <p:sp>
        <p:nvSpPr>
          <p:cNvPr id="1455" name="Google Shape;1455;p54"/>
          <p:cNvSpPr txBox="1">
            <a:spLocks noGrp="1"/>
          </p:cNvSpPr>
          <p:nvPr>
            <p:ph type="subTitle" idx="2"/>
          </p:nvPr>
        </p:nvSpPr>
        <p:spPr>
          <a:xfrm>
            <a:off x="1467125" y="3225150"/>
            <a:ext cx="1800000" cy="3819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GB"/>
              <a:t>NEPTUNE</a:t>
            </a:r>
            <a:endParaRPr/>
          </a:p>
        </p:txBody>
      </p:sp>
      <p:sp>
        <p:nvSpPr>
          <p:cNvPr id="1456" name="Google Shape;1456;p54"/>
          <p:cNvSpPr txBox="1">
            <a:spLocks noGrp="1"/>
          </p:cNvSpPr>
          <p:nvPr>
            <p:ph type="subTitle" idx="3"/>
          </p:nvPr>
        </p:nvSpPr>
        <p:spPr>
          <a:xfrm>
            <a:off x="1467125" y="1560225"/>
            <a:ext cx="1800000" cy="3819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GB"/>
              <a:t>JUPITER</a:t>
            </a:r>
            <a:endParaRPr/>
          </a:p>
        </p:txBody>
      </p:sp>
      <p:sp>
        <p:nvSpPr>
          <p:cNvPr id="1457" name="Google Shape;1457;p54"/>
          <p:cNvSpPr txBox="1">
            <a:spLocks noGrp="1"/>
          </p:cNvSpPr>
          <p:nvPr>
            <p:ph type="subTitle" idx="4"/>
          </p:nvPr>
        </p:nvSpPr>
        <p:spPr>
          <a:xfrm>
            <a:off x="5881175" y="1560225"/>
            <a:ext cx="1800000" cy="381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VENUS</a:t>
            </a:r>
            <a:endParaRPr/>
          </a:p>
        </p:txBody>
      </p:sp>
      <p:sp>
        <p:nvSpPr>
          <p:cNvPr id="1458" name="Google Shape;1458;p54"/>
          <p:cNvSpPr txBox="1">
            <a:spLocks noGrp="1"/>
          </p:cNvSpPr>
          <p:nvPr>
            <p:ph type="subTitle" idx="5"/>
          </p:nvPr>
        </p:nvSpPr>
        <p:spPr>
          <a:xfrm>
            <a:off x="5881175" y="3225150"/>
            <a:ext cx="1800000" cy="381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MARS</a:t>
            </a:r>
            <a:endParaRPr/>
          </a:p>
        </p:txBody>
      </p:sp>
      <p:cxnSp>
        <p:nvCxnSpPr>
          <p:cNvPr id="1459" name="Google Shape;1459;p54"/>
          <p:cNvCxnSpPr/>
          <p:nvPr/>
        </p:nvCxnSpPr>
        <p:spPr>
          <a:xfrm>
            <a:off x="3430188" y="1636425"/>
            <a:ext cx="0" cy="1134000"/>
          </a:xfrm>
          <a:prstGeom prst="straightConnector1">
            <a:avLst/>
          </a:prstGeom>
          <a:noFill/>
          <a:ln w="76200" cap="flat" cmpd="sng">
            <a:solidFill>
              <a:schemeClr val="dk1"/>
            </a:solidFill>
            <a:prstDash val="solid"/>
            <a:round/>
            <a:headEnd type="none" w="med" len="med"/>
            <a:tailEnd type="none" w="med" len="med"/>
          </a:ln>
        </p:spPr>
      </p:cxnSp>
      <p:cxnSp>
        <p:nvCxnSpPr>
          <p:cNvPr id="1460" name="Google Shape;1460;p54"/>
          <p:cNvCxnSpPr/>
          <p:nvPr/>
        </p:nvCxnSpPr>
        <p:spPr>
          <a:xfrm>
            <a:off x="3430188" y="3301350"/>
            <a:ext cx="0" cy="1134000"/>
          </a:xfrm>
          <a:prstGeom prst="straightConnector1">
            <a:avLst/>
          </a:prstGeom>
          <a:noFill/>
          <a:ln w="76200" cap="flat" cmpd="sng">
            <a:solidFill>
              <a:schemeClr val="dk1"/>
            </a:solidFill>
            <a:prstDash val="solid"/>
            <a:round/>
            <a:headEnd type="none" w="med" len="med"/>
            <a:tailEnd type="none" w="med" len="med"/>
          </a:ln>
        </p:spPr>
      </p:cxnSp>
      <p:cxnSp>
        <p:nvCxnSpPr>
          <p:cNvPr id="1461" name="Google Shape;1461;p54"/>
          <p:cNvCxnSpPr/>
          <p:nvPr/>
        </p:nvCxnSpPr>
        <p:spPr>
          <a:xfrm>
            <a:off x="5723600" y="1636425"/>
            <a:ext cx="0" cy="1134000"/>
          </a:xfrm>
          <a:prstGeom prst="straightConnector1">
            <a:avLst/>
          </a:prstGeom>
          <a:noFill/>
          <a:ln w="76200" cap="flat" cmpd="sng">
            <a:solidFill>
              <a:schemeClr val="dk1"/>
            </a:solidFill>
            <a:prstDash val="solid"/>
            <a:round/>
            <a:headEnd type="none" w="med" len="med"/>
            <a:tailEnd type="none" w="med" len="med"/>
          </a:ln>
        </p:spPr>
      </p:cxnSp>
      <p:cxnSp>
        <p:nvCxnSpPr>
          <p:cNvPr id="1462" name="Google Shape;1462;p54"/>
          <p:cNvCxnSpPr/>
          <p:nvPr/>
        </p:nvCxnSpPr>
        <p:spPr>
          <a:xfrm>
            <a:off x="5723600" y="3301350"/>
            <a:ext cx="0" cy="1134000"/>
          </a:xfrm>
          <a:prstGeom prst="straightConnector1">
            <a:avLst/>
          </a:prstGeom>
          <a:noFill/>
          <a:ln w="76200" cap="flat" cmpd="sng">
            <a:solidFill>
              <a:schemeClr val="dk1"/>
            </a:solidFill>
            <a:prstDash val="solid"/>
            <a:round/>
            <a:headEnd type="none" w="med" len="med"/>
            <a:tailEnd type="none" w="med" len="med"/>
          </a:ln>
        </p:spPr>
      </p:cxnSp>
      <p:sp>
        <p:nvSpPr>
          <p:cNvPr id="1463" name="Google Shape;1463;p54"/>
          <p:cNvSpPr/>
          <p:nvPr/>
        </p:nvSpPr>
        <p:spPr>
          <a:xfrm flipH="1">
            <a:off x="4333705" y="1654814"/>
            <a:ext cx="293358" cy="507420"/>
          </a:xfrm>
          <a:custGeom>
            <a:avLst/>
            <a:gdLst/>
            <a:ahLst/>
            <a:cxnLst/>
            <a:rect l="l" t="t" r="r" b="b"/>
            <a:pathLst>
              <a:path w="49036" h="125599" extrusionOk="0">
                <a:moveTo>
                  <a:pt x="18314" y="0"/>
                </a:moveTo>
                <a:cubicBezTo>
                  <a:pt x="16921" y="0"/>
                  <a:pt x="15545" y="200"/>
                  <a:pt x="14244" y="701"/>
                </a:cubicBezTo>
                <a:cubicBezTo>
                  <a:pt x="10408" y="2202"/>
                  <a:pt x="8140" y="6138"/>
                  <a:pt x="6505" y="9907"/>
                </a:cubicBezTo>
                <a:cubicBezTo>
                  <a:pt x="1402" y="21716"/>
                  <a:pt x="1" y="36093"/>
                  <a:pt x="6972" y="46901"/>
                </a:cubicBezTo>
                <a:cubicBezTo>
                  <a:pt x="9641" y="51037"/>
                  <a:pt x="13510" y="54706"/>
                  <a:pt x="14077" y="59576"/>
                </a:cubicBezTo>
                <a:cubicBezTo>
                  <a:pt x="14644" y="64180"/>
                  <a:pt x="12143" y="68683"/>
                  <a:pt x="12676" y="73253"/>
                </a:cubicBezTo>
                <a:cubicBezTo>
                  <a:pt x="13410" y="79390"/>
                  <a:pt x="19348" y="83593"/>
                  <a:pt x="21382" y="89398"/>
                </a:cubicBezTo>
                <a:cubicBezTo>
                  <a:pt x="22216" y="91699"/>
                  <a:pt x="22383" y="94234"/>
                  <a:pt x="21916" y="96603"/>
                </a:cubicBezTo>
                <a:cubicBezTo>
                  <a:pt x="21182" y="100372"/>
                  <a:pt x="18914" y="103474"/>
                  <a:pt x="17913" y="107110"/>
                </a:cubicBezTo>
                <a:cubicBezTo>
                  <a:pt x="16312" y="112948"/>
                  <a:pt x="18180" y="118418"/>
                  <a:pt x="20749" y="123622"/>
                </a:cubicBezTo>
                <a:cubicBezTo>
                  <a:pt x="21082" y="124289"/>
                  <a:pt x="21483" y="124990"/>
                  <a:pt x="22083" y="125423"/>
                </a:cubicBezTo>
                <a:cubicBezTo>
                  <a:pt x="22221" y="125534"/>
                  <a:pt x="22405" y="125599"/>
                  <a:pt x="22559" y="125599"/>
                </a:cubicBezTo>
                <a:cubicBezTo>
                  <a:pt x="22591" y="125599"/>
                  <a:pt x="22621" y="125596"/>
                  <a:pt x="22650" y="125590"/>
                </a:cubicBezTo>
                <a:cubicBezTo>
                  <a:pt x="23017" y="125557"/>
                  <a:pt x="23217" y="125090"/>
                  <a:pt x="23317" y="124656"/>
                </a:cubicBezTo>
                <a:cubicBezTo>
                  <a:pt x="23484" y="123555"/>
                  <a:pt x="23084" y="122488"/>
                  <a:pt x="22984" y="121387"/>
                </a:cubicBezTo>
                <a:cubicBezTo>
                  <a:pt x="22850" y="120253"/>
                  <a:pt x="22884" y="119119"/>
                  <a:pt x="23050" y="117985"/>
                </a:cubicBezTo>
                <a:cubicBezTo>
                  <a:pt x="23717" y="113782"/>
                  <a:pt x="26653" y="110946"/>
                  <a:pt x="28654" y="107310"/>
                </a:cubicBezTo>
                <a:cubicBezTo>
                  <a:pt x="30989" y="103107"/>
                  <a:pt x="31723" y="98037"/>
                  <a:pt x="30656" y="93367"/>
                </a:cubicBezTo>
                <a:cubicBezTo>
                  <a:pt x="29555" y="88630"/>
                  <a:pt x="26753" y="84194"/>
                  <a:pt x="27220" y="79390"/>
                </a:cubicBezTo>
                <a:cubicBezTo>
                  <a:pt x="27654" y="75087"/>
                  <a:pt x="30589" y="71418"/>
                  <a:pt x="31356" y="67115"/>
                </a:cubicBezTo>
                <a:cubicBezTo>
                  <a:pt x="31890" y="64046"/>
                  <a:pt x="31189" y="60877"/>
                  <a:pt x="31323" y="57708"/>
                </a:cubicBezTo>
                <a:cubicBezTo>
                  <a:pt x="31523" y="51604"/>
                  <a:pt x="34759" y="46033"/>
                  <a:pt x="38561" y="41263"/>
                </a:cubicBezTo>
                <a:cubicBezTo>
                  <a:pt x="41697" y="37360"/>
                  <a:pt x="45366" y="33691"/>
                  <a:pt x="47101" y="29021"/>
                </a:cubicBezTo>
                <a:cubicBezTo>
                  <a:pt x="49036" y="24218"/>
                  <a:pt x="48502" y="18514"/>
                  <a:pt x="45533" y="14311"/>
                </a:cubicBezTo>
                <a:cubicBezTo>
                  <a:pt x="44265" y="12509"/>
                  <a:pt x="42664" y="11008"/>
                  <a:pt x="40996" y="9674"/>
                </a:cubicBezTo>
                <a:cubicBezTo>
                  <a:pt x="35593" y="5304"/>
                  <a:pt x="29255" y="1902"/>
                  <a:pt x="22483" y="501"/>
                </a:cubicBezTo>
                <a:cubicBezTo>
                  <a:pt x="21116" y="200"/>
                  <a:pt x="19706" y="0"/>
                  <a:pt x="18314" y="0"/>
                </a:cubicBezTo>
                <a:close/>
              </a:path>
            </a:pathLst>
          </a:custGeom>
          <a:solidFill>
            <a:schemeClr val="dk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4"/>
          <p:cNvSpPr/>
          <p:nvPr/>
        </p:nvSpPr>
        <p:spPr>
          <a:xfrm>
            <a:off x="4224843" y="2141923"/>
            <a:ext cx="647764" cy="568710"/>
          </a:xfrm>
          <a:custGeom>
            <a:avLst/>
            <a:gdLst/>
            <a:ahLst/>
            <a:cxnLst/>
            <a:rect l="l" t="t" r="r" b="b"/>
            <a:pathLst>
              <a:path w="46468" h="40797" extrusionOk="0">
                <a:moveTo>
                  <a:pt x="18014" y="1"/>
                </a:moveTo>
                <a:lnTo>
                  <a:pt x="18014" y="16145"/>
                </a:lnTo>
                <a:lnTo>
                  <a:pt x="15679" y="16145"/>
                </a:lnTo>
                <a:lnTo>
                  <a:pt x="15679" y="23617"/>
                </a:lnTo>
                <a:lnTo>
                  <a:pt x="1" y="23617"/>
                </a:lnTo>
                <a:lnTo>
                  <a:pt x="1" y="40796"/>
                </a:lnTo>
                <a:lnTo>
                  <a:pt x="46467" y="40796"/>
                </a:lnTo>
                <a:lnTo>
                  <a:pt x="46467" y="29655"/>
                </a:lnTo>
                <a:lnTo>
                  <a:pt x="31356" y="29655"/>
                </a:lnTo>
                <a:lnTo>
                  <a:pt x="31356" y="16145"/>
                </a:lnTo>
                <a:lnTo>
                  <a:pt x="21649" y="16145"/>
                </a:lnTo>
                <a:lnTo>
                  <a:pt x="216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465" name="Google Shape;1465;p54"/>
          <p:cNvSpPr/>
          <p:nvPr/>
        </p:nvSpPr>
        <p:spPr>
          <a:xfrm>
            <a:off x="4454697" y="3285373"/>
            <a:ext cx="204079" cy="680001"/>
          </a:xfrm>
          <a:custGeom>
            <a:avLst/>
            <a:gdLst/>
            <a:ahLst/>
            <a:cxnLst/>
            <a:rect l="l" t="t" r="r" b="b"/>
            <a:pathLst>
              <a:path w="41564" h="138493" extrusionOk="0">
                <a:moveTo>
                  <a:pt x="31818" y="0"/>
                </a:moveTo>
                <a:cubicBezTo>
                  <a:pt x="31709" y="0"/>
                  <a:pt x="31599" y="2"/>
                  <a:pt x="31490" y="6"/>
                </a:cubicBezTo>
                <a:cubicBezTo>
                  <a:pt x="27954" y="140"/>
                  <a:pt x="24551" y="2508"/>
                  <a:pt x="23217" y="5777"/>
                </a:cubicBezTo>
                <a:cubicBezTo>
                  <a:pt x="22683" y="7111"/>
                  <a:pt x="22450" y="8512"/>
                  <a:pt x="22183" y="9980"/>
                </a:cubicBezTo>
                <a:cubicBezTo>
                  <a:pt x="20815" y="18119"/>
                  <a:pt x="18881" y="26125"/>
                  <a:pt x="16479" y="33997"/>
                </a:cubicBezTo>
                <a:cubicBezTo>
                  <a:pt x="16012" y="35532"/>
                  <a:pt x="15511" y="37066"/>
                  <a:pt x="14444" y="38300"/>
                </a:cubicBezTo>
                <a:cubicBezTo>
                  <a:pt x="13310" y="39535"/>
                  <a:pt x="11675" y="40202"/>
                  <a:pt x="10208" y="41102"/>
                </a:cubicBezTo>
                <a:cubicBezTo>
                  <a:pt x="8707" y="42070"/>
                  <a:pt x="7439" y="43337"/>
                  <a:pt x="6472" y="44805"/>
                </a:cubicBezTo>
                <a:cubicBezTo>
                  <a:pt x="6338" y="44872"/>
                  <a:pt x="6171" y="45005"/>
                  <a:pt x="6038" y="45072"/>
                </a:cubicBezTo>
                <a:cubicBezTo>
                  <a:pt x="3003" y="47374"/>
                  <a:pt x="768" y="50776"/>
                  <a:pt x="367" y="54579"/>
                </a:cubicBezTo>
                <a:cubicBezTo>
                  <a:pt x="0" y="58215"/>
                  <a:pt x="1268" y="61851"/>
                  <a:pt x="2969" y="65086"/>
                </a:cubicBezTo>
                <a:cubicBezTo>
                  <a:pt x="5137" y="69256"/>
                  <a:pt x="7372" y="73559"/>
                  <a:pt x="9174" y="77996"/>
                </a:cubicBezTo>
                <a:cubicBezTo>
                  <a:pt x="11008" y="82399"/>
                  <a:pt x="13043" y="87269"/>
                  <a:pt x="11942" y="92172"/>
                </a:cubicBezTo>
                <a:cubicBezTo>
                  <a:pt x="11175" y="95508"/>
                  <a:pt x="8940" y="98410"/>
                  <a:pt x="8640" y="101779"/>
                </a:cubicBezTo>
                <a:cubicBezTo>
                  <a:pt x="8273" y="106216"/>
                  <a:pt x="11275" y="110252"/>
                  <a:pt x="11475" y="114655"/>
                </a:cubicBezTo>
                <a:cubicBezTo>
                  <a:pt x="11609" y="117591"/>
                  <a:pt x="10508" y="120393"/>
                  <a:pt x="9674" y="123161"/>
                </a:cubicBezTo>
                <a:cubicBezTo>
                  <a:pt x="9040" y="125229"/>
                  <a:pt x="8673" y="127398"/>
                  <a:pt x="8973" y="129566"/>
                </a:cubicBezTo>
                <a:cubicBezTo>
                  <a:pt x="9307" y="132201"/>
                  <a:pt x="10775" y="134503"/>
                  <a:pt x="10808" y="137205"/>
                </a:cubicBezTo>
                <a:cubicBezTo>
                  <a:pt x="10808" y="137538"/>
                  <a:pt x="10808" y="137872"/>
                  <a:pt x="10975" y="138139"/>
                </a:cubicBezTo>
                <a:cubicBezTo>
                  <a:pt x="11091" y="138348"/>
                  <a:pt x="11322" y="138493"/>
                  <a:pt x="11541" y="138493"/>
                </a:cubicBezTo>
                <a:cubicBezTo>
                  <a:pt x="11636" y="138493"/>
                  <a:pt x="11728" y="138466"/>
                  <a:pt x="11809" y="138405"/>
                </a:cubicBezTo>
                <a:cubicBezTo>
                  <a:pt x="12009" y="138239"/>
                  <a:pt x="12042" y="137938"/>
                  <a:pt x="12042" y="137705"/>
                </a:cubicBezTo>
                <a:cubicBezTo>
                  <a:pt x="12042" y="136404"/>
                  <a:pt x="11775" y="134870"/>
                  <a:pt x="12109" y="133569"/>
                </a:cubicBezTo>
                <a:cubicBezTo>
                  <a:pt x="12142" y="133435"/>
                  <a:pt x="12176" y="133302"/>
                  <a:pt x="12276" y="133202"/>
                </a:cubicBezTo>
                <a:cubicBezTo>
                  <a:pt x="12421" y="133038"/>
                  <a:pt x="12574" y="132971"/>
                  <a:pt x="12725" y="132971"/>
                </a:cubicBezTo>
                <a:cubicBezTo>
                  <a:pt x="13096" y="132971"/>
                  <a:pt x="13454" y="133370"/>
                  <a:pt x="13643" y="133702"/>
                </a:cubicBezTo>
                <a:cubicBezTo>
                  <a:pt x="14010" y="134436"/>
                  <a:pt x="13543" y="135303"/>
                  <a:pt x="13443" y="136070"/>
                </a:cubicBezTo>
                <a:cubicBezTo>
                  <a:pt x="13310" y="136704"/>
                  <a:pt x="13277" y="137638"/>
                  <a:pt x="13810" y="138139"/>
                </a:cubicBezTo>
                <a:cubicBezTo>
                  <a:pt x="13907" y="138226"/>
                  <a:pt x="13997" y="138265"/>
                  <a:pt x="14080" y="138265"/>
                </a:cubicBezTo>
                <a:cubicBezTo>
                  <a:pt x="14629" y="138265"/>
                  <a:pt x="14895" y="136585"/>
                  <a:pt x="15011" y="136237"/>
                </a:cubicBezTo>
                <a:cubicBezTo>
                  <a:pt x="15345" y="135070"/>
                  <a:pt x="15712" y="133936"/>
                  <a:pt x="15812" y="132735"/>
                </a:cubicBezTo>
                <a:cubicBezTo>
                  <a:pt x="15845" y="131901"/>
                  <a:pt x="15945" y="131067"/>
                  <a:pt x="15978" y="130233"/>
                </a:cubicBezTo>
                <a:cubicBezTo>
                  <a:pt x="16012" y="129799"/>
                  <a:pt x="16012" y="129366"/>
                  <a:pt x="16045" y="128965"/>
                </a:cubicBezTo>
                <a:cubicBezTo>
                  <a:pt x="16145" y="128632"/>
                  <a:pt x="16312" y="128365"/>
                  <a:pt x="16379" y="128065"/>
                </a:cubicBezTo>
                <a:cubicBezTo>
                  <a:pt x="17146" y="126430"/>
                  <a:pt x="19014" y="125530"/>
                  <a:pt x="19781" y="123895"/>
                </a:cubicBezTo>
                <a:cubicBezTo>
                  <a:pt x="20715" y="121860"/>
                  <a:pt x="19648" y="119292"/>
                  <a:pt x="20515" y="117224"/>
                </a:cubicBezTo>
                <a:cubicBezTo>
                  <a:pt x="21482" y="114922"/>
                  <a:pt x="24518" y="113754"/>
                  <a:pt x="24952" y="111286"/>
                </a:cubicBezTo>
                <a:cubicBezTo>
                  <a:pt x="25152" y="110018"/>
                  <a:pt x="24551" y="108751"/>
                  <a:pt x="24318" y="107450"/>
                </a:cubicBezTo>
                <a:cubicBezTo>
                  <a:pt x="23884" y="105215"/>
                  <a:pt x="24685" y="102780"/>
                  <a:pt x="26353" y="101212"/>
                </a:cubicBezTo>
                <a:cubicBezTo>
                  <a:pt x="27353" y="100278"/>
                  <a:pt x="28621" y="99611"/>
                  <a:pt x="29521" y="98610"/>
                </a:cubicBezTo>
                <a:cubicBezTo>
                  <a:pt x="31690" y="96209"/>
                  <a:pt x="31289" y="92739"/>
                  <a:pt x="31223" y="89771"/>
                </a:cubicBezTo>
                <a:cubicBezTo>
                  <a:pt x="31156" y="81164"/>
                  <a:pt x="31823" y="72992"/>
                  <a:pt x="35226" y="64920"/>
                </a:cubicBezTo>
                <a:cubicBezTo>
                  <a:pt x="37727" y="59015"/>
                  <a:pt x="36627" y="52077"/>
                  <a:pt x="36460" y="45873"/>
                </a:cubicBezTo>
                <a:cubicBezTo>
                  <a:pt x="36293" y="39468"/>
                  <a:pt x="36960" y="32997"/>
                  <a:pt x="38361" y="26692"/>
                </a:cubicBezTo>
                <a:cubicBezTo>
                  <a:pt x="39362" y="22356"/>
                  <a:pt x="40696" y="18053"/>
                  <a:pt x="41230" y="13649"/>
                </a:cubicBezTo>
                <a:cubicBezTo>
                  <a:pt x="41563" y="10681"/>
                  <a:pt x="41497" y="7645"/>
                  <a:pt x="40196" y="5077"/>
                </a:cubicBezTo>
                <a:cubicBezTo>
                  <a:pt x="38612" y="2006"/>
                  <a:pt x="35243" y="0"/>
                  <a:pt x="31818" y="0"/>
                </a:cubicBezTo>
                <a:close/>
              </a:path>
            </a:pathLst>
          </a:custGeom>
          <a:solidFill>
            <a:schemeClr val="dk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4"/>
          <p:cNvSpPr/>
          <p:nvPr/>
        </p:nvSpPr>
        <p:spPr>
          <a:xfrm>
            <a:off x="4658758" y="4120536"/>
            <a:ext cx="354970" cy="289376"/>
          </a:xfrm>
          <a:custGeom>
            <a:avLst/>
            <a:gdLst/>
            <a:ahLst/>
            <a:cxnLst/>
            <a:rect l="l" t="t" r="r" b="b"/>
            <a:pathLst>
              <a:path w="27253" h="22217" extrusionOk="0">
                <a:moveTo>
                  <a:pt x="9007" y="1"/>
                </a:moveTo>
                <a:lnTo>
                  <a:pt x="9073" y="9074"/>
                </a:lnTo>
                <a:lnTo>
                  <a:pt x="0" y="1"/>
                </a:lnTo>
                <a:lnTo>
                  <a:pt x="0" y="1"/>
                </a:lnTo>
                <a:lnTo>
                  <a:pt x="234" y="22216"/>
                </a:lnTo>
                <a:lnTo>
                  <a:pt x="27253" y="22216"/>
                </a:lnTo>
                <a:lnTo>
                  <a:pt x="27253" y="9274"/>
                </a:lnTo>
                <a:lnTo>
                  <a:pt x="17980" y="1"/>
                </a:lnTo>
                <a:lnTo>
                  <a:pt x="18046" y="9040"/>
                </a:lnTo>
                <a:lnTo>
                  <a:pt x="90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467" name="Google Shape;1467;p54"/>
          <p:cNvSpPr/>
          <p:nvPr/>
        </p:nvSpPr>
        <p:spPr>
          <a:xfrm flipH="1">
            <a:off x="4140074" y="3929317"/>
            <a:ext cx="497901" cy="480542"/>
          </a:xfrm>
          <a:custGeom>
            <a:avLst/>
            <a:gdLst/>
            <a:ahLst/>
            <a:cxnLst/>
            <a:rect l="l" t="t" r="r" b="b"/>
            <a:pathLst>
              <a:path w="33659" h="32491" extrusionOk="0">
                <a:moveTo>
                  <a:pt x="5104" y="1"/>
                </a:moveTo>
                <a:lnTo>
                  <a:pt x="5104" y="15278"/>
                </a:lnTo>
                <a:lnTo>
                  <a:pt x="1" y="15278"/>
                </a:lnTo>
                <a:lnTo>
                  <a:pt x="1" y="32490"/>
                </a:lnTo>
                <a:lnTo>
                  <a:pt x="29021" y="32490"/>
                </a:lnTo>
                <a:lnTo>
                  <a:pt x="29021" y="28688"/>
                </a:lnTo>
                <a:lnTo>
                  <a:pt x="29655" y="28688"/>
                </a:lnTo>
                <a:cubicBezTo>
                  <a:pt x="30823" y="28688"/>
                  <a:pt x="31757" y="29622"/>
                  <a:pt x="31757" y="30789"/>
                </a:cubicBezTo>
                <a:lnTo>
                  <a:pt x="31757" y="32490"/>
                </a:lnTo>
                <a:lnTo>
                  <a:pt x="33658" y="32490"/>
                </a:lnTo>
                <a:lnTo>
                  <a:pt x="33658" y="30789"/>
                </a:lnTo>
                <a:cubicBezTo>
                  <a:pt x="33658" y="28554"/>
                  <a:pt x="31857" y="26786"/>
                  <a:pt x="29655" y="26786"/>
                </a:cubicBezTo>
                <a:lnTo>
                  <a:pt x="29021" y="26786"/>
                </a:lnTo>
                <a:lnTo>
                  <a:pt x="29021" y="15278"/>
                </a:lnTo>
                <a:lnTo>
                  <a:pt x="9341" y="15278"/>
                </a:lnTo>
                <a:lnTo>
                  <a:pt x="9341" y="1"/>
                </a:lnTo>
                <a:lnTo>
                  <a:pt x="7740" y="1"/>
                </a:lnTo>
                <a:lnTo>
                  <a:pt x="7740" y="15278"/>
                </a:lnTo>
                <a:lnTo>
                  <a:pt x="6739" y="15278"/>
                </a:lnTo>
                <a:lnTo>
                  <a:pt x="67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468" name="Google Shape;1468;p54"/>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GOALS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472"/>
        <p:cNvGrpSpPr/>
        <p:nvPr/>
      </p:nvGrpSpPr>
      <p:grpSpPr>
        <a:xfrm>
          <a:off x="0" y="0"/>
          <a:ext cx="0" cy="0"/>
          <a:chOff x="0" y="0"/>
          <a:chExt cx="0" cy="0"/>
        </a:xfrm>
      </p:grpSpPr>
      <p:sp>
        <p:nvSpPr>
          <p:cNvPr id="1473" name="Google Shape;1473;p55"/>
          <p:cNvSpPr txBox="1">
            <a:spLocks noGrp="1"/>
          </p:cNvSpPr>
          <p:nvPr>
            <p:ph type="subTitle" idx="4294967295"/>
          </p:nvPr>
        </p:nvSpPr>
        <p:spPr>
          <a:xfrm>
            <a:off x="6075767" y="1637900"/>
            <a:ext cx="2209500" cy="703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GB" sz="1600"/>
              <a:t>Mercury is the closest planet to the Sun</a:t>
            </a:r>
            <a:endParaRPr sz="1600"/>
          </a:p>
        </p:txBody>
      </p:sp>
      <p:sp>
        <p:nvSpPr>
          <p:cNvPr id="1474" name="Google Shape;1474;p55"/>
          <p:cNvSpPr txBox="1">
            <a:spLocks noGrp="1"/>
          </p:cNvSpPr>
          <p:nvPr>
            <p:ph type="subTitle" idx="4294967295"/>
          </p:nvPr>
        </p:nvSpPr>
        <p:spPr>
          <a:xfrm>
            <a:off x="3474304" y="1637900"/>
            <a:ext cx="2209500" cy="70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1600"/>
              <a:t>Venus is the second planet from the Sun</a:t>
            </a:r>
            <a:endParaRPr sz="1600"/>
          </a:p>
        </p:txBody>
      </p:sp>
      <p:sp>
        <p:nvSpPr>
          <p:cNvPr id="1475" name="Google Shape;1475;p55"/>
          <p:cNvSpPr txBox="1">
            <a:spLocks noGrp="1"/>
          </p:cNvSpPr>
          <p:nvPr>
            <p:ph type="subTitle" idx="4294967295"/>
          </p:nvPr>
        </p:nvSpPr>
        <p:spPr>
          <a:xfrm>
            <a:off x="654298" y="3807650"/>
            <a:ext cx="2209500" cy="7035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GB" sz="1600"/>
              <a:t>Despite being red, Mars is a cold place</a:t>
            </a:r>
            <a:endParaRPr sz="1600"/>
          </a:p>
        </p:txBody>
      </p:sp>
      <p:grpSp>
        <p:nvGrpSpPr>
          <p:cNvPr id="1476" name="Google Shape;1476;p55"/>
          <p:cNvGrpSpPr/>
          <p:nvPr/>
        </p:nvGrpSpPr>
        <p:grpSpPr>
          <a:xfrm>
            <a:off x="4538212" y="2771495"/>
            <a:ext cx="84879" cy="372496"/>
            <a:chOff x="845575" y="2563700"/>
            <a:chExt cx="92400" cy="411825"/>
          </a:xfrm>
        </p:grpSpPr>
        <p:cxnSp>
          <p:nvCxnSpPr>
            <p:cNvPr id="1477" name="Google Shape;1477;p55"/>
            <p:cNvCxnSpPr/>
            <p:nvPr/>
          </p:nvCxnSpPr>
          <p:spPr>
            <a:xfrm>
              <a:off x="891775" y="2616125"/>
              <a:ext cx="0" cy="359400"/>
            </a:xfrm>
            <a:prstGeom prst="straightConnector1">
              <a:avLst/>
            </a:prstGeom>
            <a:noFill/>
            <a:ln w="9525" cap="flat" cmpd="sng">
              <a:solidFill>
                <a:schemeClr val="accent4"/>
              </a:solidFill>
              <a:prstDash val="solid"/>
              <a:round/>
              <a:headEnd type="none" w="sm" len="sm"/>
              <a:tailEnd type="none" w="sm" len="sm"/>
            </a:ln>
          </p:spPr>
        </p:cxnSp>
        <p:sp>
          <p:nvSpPr>
            <p:cNvPr id="1478" name="Google Shape;1478;p55"/>
            <p:cNvSpPr/>
            <p:nvPr/>
          </p:nvSpPr>
          <p:spPr>
            <a:xfrm>
              <a:off x="845575" y="2563700"/>
              <a:ext cx="92400" cy="92400"/>
            </a:xfrm>
            <a:prstGeom prst="ellipse">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 name="Google Shape;1479;p55"/>
          <p:cNvGrpSpPr/>
          <p:nvPr/>
        </p:nvGrpSpPr>
        <p:grpSpPr>
          <a:xfrm>
            <a:off x="930602" y="2771495"/>
            <a:ext cx="84879" cy="372496"/>
            <a:chOff x="845575" y="2563700"/>
            <a:chExt cx="92400" cy="411825"/>
          </a:xfrm>
        </p:grpSpPr>
        <p:cxnSp>
          <p:nvCxnSpPr>
            <p:cNvPr id="1480" name="Google Shape;1480;p55"/>
            <p:cNvCxnSpPr/>
            <p:nvPr/>
          </p:nvCxnSpPr>
          <p:spPr>
            <a:xfrm>
              <a:off x="891775" y="2616125"/>
              <a:ext cx="0" cy="359400"/>
            </a:xfrm>
            <a:prstGeom prst="straightConnector1">
              <a:avLst/>
            </a:prstGeom>
            <a:noFill/>
            <a:ln w="9525" cap="flat" cmpd="sng">
              <a:solidFill>
                <a:schemeClr val="accent4"/>
              </a:solidFill>
              <a:prstDash val="solid"/>
              <a:round/>
              <a:headEnd type="none" w="sm" len="sm"/>
              <a:tailEnd type="none" w="sm" len="sm"/>
            </a:ln>
          </p:spPr>
        </p:cxnSp>
        <p:sp>
          <p:nvSpPr>
            <p:cNvPr id="1481" name="Google Shape;1481;p55"/>
            <p:cNvSpPr/>
            <p:nvPr/>
          </p:nvSpPr>
          <p:spPr>
            <a:xfrm>
              <a:off x="845575" y="2563700"/>
              <a:ext cx="92400" cy="92400"/>
            </a:xfrm>
            <a:prstGeom prst="ellipse">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482;p55"/>
          <p:cNvGrpSpPr/>
          <p:nvPr/>
        </p:nvGrpSpPr>
        <p:grpSpPr>
          <a:xfrm rot="10800000">
            <a:off x="2738451" y="3024214"/>
            <a:ext cx="84879" cy="372496"/>
            <a:chOff x="2070100" y="2563700"/>
            <a:chExt cx="92400" cy="411825"/>
          </a:xfrm>
        </p:grpSpPr>
        <p:cxnSp>
          <p:nvCxnSpPr>
            <p:cNvPr id="1483" name="Google Shape;1483;p55"/>
            <p:cNvCxnSpPr/>
            <p:nvPr/>
          </p:nvCxnSpPr>
          <p:spPr>
            <a:xfrm>
              <a:off x="2116300" y="2616125"/>
              <a:ext cx="0" cy="359400"/>
            </a:xfrm>
            <a:prstGeom prst="straightConnector1">
              <a:avLst/>
            </a:prstGeom>
            <a:noFill/>
            <a:ln w="9525" cap="flat" cmpd="sng">
              <a:solidFill>
                <a:schemeClr val="accent4"/>
              </a:solidFill>
              <a:prstDash val="solid"/>
              <a:round/>
              <a:headEnd type="none" w="sm" len="sm"/>
              <a:tailEnd type="none" w="sm" len="sm"/>
            </a:ln>
          </p:spPr>
        </p:cxnSp>
        <p:sp>
          <p:nvSpPr>
            <p:cNvPr id="1484" name="Google Shape;1484;p55"/>
            <p:cNvSpPr/>
            <p:nvPr/>
          </p:nvSpPr>
          <p:spPr>
            <a:xfrm>
              <a:off x="2070100" y="2563700"/>
              <a:ext cx="92400" cy="92400"/>
            </a:xfrm>
            <a:prstGeom prst="ellipse">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 name="Google Shape;1485;p55"/>
          <p:cNvGrpSpPr/>
          <p:nvPr/>
        </p:nvGrpSpPr>
        <p:grpSpPr>
          <a:xfrm rot="10800000">
            <a:off x="6331066" y="3024017"/>
            <a:ext cx="84879" cy="372496"/>
            <a:chOff x="2070100" y="2563700"/>
            <a:chExt cx="92400" cy="411825"/>
          </a:xfrm>
        </p:grpSpPr>
        <p:cxnSp>
          <p:nvCxnSpPr>
            <p:cNvPr id="1486" name="Google Shape;1486;p55"/>
            <p:cNvCxnSpPr/>
            <p:nvPr/>
          </p:nvCxnSpPr>
          <p:spPr>
            <a:xfrm>
              <a:off x="2116300" y="2616125"/>
              <a:ext cx="0" cy="359400"/>
            </a:xfrm>
            <a:prstGeom prst="straightConnector1">
              <a:avLst/>
            </a:prstGeom>
            <a:noFill/>
            <a:ln w="9525" cap="flat" cmpd="sng">
              <a:solidFill>
                <a:schemeClr val="accent4"/>
              </a:solidFill>
              <a:prstDash val="solid"/>
              <a:round/>
              <a:headEnd type="none" w="sm" len="sm"/>
              <a:tailEnd type="none" w="sm" len="sm"/>
            </a:ln>
          </p:spPr>
        </p:cxnSp>
        <p:sp>
          <p:nvSpPr>
            <p:cNvPr id="1487" name="Google Shape;1487;p55"/>
            <p:cNvSpPr/>
            <p:nvPr/>
          </p:nvSpPr>
          <p:spPr>
            <a:xfrm>
              <a:off x="2070100" y="2563700"/>
              <a:ext cx="92400" cy="92400"/>
            </a:xfrm>
            <a:prstGeom prst="ellipse">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 name="Google Shape;1488;p55"/>
          <p:cNvGrpSpPr/>
          <p:nvPr/>
        </p:nvGrpSpPr>
        <p:grpSpPr>
          <a:xfrm>
            <a:off x="8128502" y="2771495"/>
            <a:ext cx="84879" cy="372496"/>
            <a:chOff x="845575" y="2563700"/>
            <a:chExt cx="92400" cy="411825"/>
          </a:xfrm>
        </p:grpSpPr>
        <p:cxnSp>
          <p:nvCxnSpPr>
            <p:cNvPr id="1489" name="Google Shape;1489;p55"/>
            <p:cNvCxnSpPr/>
            <p:nvPr/>
          </p:nvCxnSpPr>
          <p:spPr>
            <a:xfrm>
              <a:off x="891775" y="2616125"/>
              <a:ext cx="0" cy="359400"/>
            </a:xfrm>
            <a:prstGeom prst="straightConnector1">
              <a:avLst/>
            </a:prstGeom>
            <a:noFill/>
            <a:ln w="9525" cap="flat" cmpd="sng">
              <a:solidFill>
                <a:schemeClr val="accent4"/>
              </a:solidFill>
              <a:prstDash val="solid"/>
              <a:round/>
              <a:headEnd type="none" w="sm" len="sm"/>
              <a:tailEnd type="none" w="sm" len="sm"/>
            </a:ln>
          </p:spPr>
        </p:cxnSp>
        <p:sp>
          <p:nvSpPr>
            <p:cNvPr id="1490" name="Google Shape;1490;p55"/>
            <p:cNvSpPr/>
            <p:nvPr/>
          </p:nvSpPr>
          <p:spPr>
            <a:xfrm>
              <a:off x="845575" y="2563700"/>
              <a:ext cx="92400" cy="92400"/>
            </a:xfrm>
            <a:prstGeom prst="ellipse">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91" name="Google Shape;1491;p55"/>
          <p:cNvCxnSpPr/>
          <p:nvPr/>
        </p:nvCxnSpPr>
        <p:spPr>
          <a:xfrm>
            <a:off x="977979" y="3084597"/>
            <a:ext cx="1798800" cy="0"/>
          </a:xfrm>
          <a:prstGeom prst="straightConnector1">
            <a:avLst/>
          </a:prstGeom>
          <a:noFill/>
          <a:ln w="76200" cap="flat" cmpd="sng">
            <a:solidFill>
              <a:schemeClr val="accent2"/>
            </a:solidFill>
            <a:prstDash val="solid"/>
            <a:round/>
            <a:headEnd type="none" w="med" len="med"/>
            <a:tailEnd type="none" w="med" len="med"/>
          </a:ln>
        </p:spPr>
      </p:cxnSp>
      <p:cxnSp>
        <p:nvCxnSpPr>
          <p:cNvPr id="1492" name="Google Shape;1492;p55"/>
          <p:cNvCxnSpPr/>
          <p:nvPr/>
        </p:nvCxnSpPr>
        <p:spPr>
          <a:xfrm>
            <a:off x="4576250" y="3084600"/>
            <a:ext cx="1798500" cy="0"/>
          </a:xfrm>
          <a:prstGeom prst="straightConnector1">
            <a:avLst/>
          </a:prstGeom>
          <a:noFill/>
          <a:ln w="76200" cap="flat" cmpd="sng">
            <a:solidFill>
              <a:schemeClr val="accent2"/>
            </a:solidFill>
            <a:prstDash val="solid"/>
            <a:round/>
            <a:headEnd type="none" w="med" len="med"/>
            <a:tailEnd type="none" w="med" len="med"/>
          </a:ln>
        </p:spPr>
      </p:cxnSp>
      <p:cxnSp>
        <p:nvCxnSpPr>
          <p:cNvPr id="1493" name="Google Shape;1493;p55"/>
          <p:cNvCxnSpPr/>
          <p:nvPr/>
        </p:nvCxnSpPr>
        <p:spPr>
          <a:xfrm>
            <a:off x="2773879" y="3084597"/>
            <a:ext cx="1806900" cy="0"/>
          </a:xfrm>
          <a:prstGeom prst="straightConnector1">
            <a:avLst/>
          </a:prstGeom>
          <a:noFill/>
          <a:ln w="76200" cap="flat" cmpd="sng">
            <a:solidFill>
              <a:schemeClr val="dk1"/>
            </a:solidFill>
            <a:prstDash val="solid"/>
            <a:round/>
            <a:headEnd type="none" w="med" len="med"/>
            <a:tailEnd type="none" w="med" len="med"/>
          </a:ln>
        </p:spPr>
      </p:cxnSp>
      <p:cxnSp>
        <p:nvCxnSpPr>
          <p:cNvPr id="1494" name="Google Shape;1494;p55"/>
          <p:cNvCxnSpPr/>
          <p:nvPr/>
        </p:nvCxnSpPr>
        <p:spPr>
          <a:xfrm>
            <a:off x="6377929" y="3084597"/>
            <a:ext cx="1798800" cy="0"/>
          </a:xfrm>
          <a:prstGeom prst="straightConnector1">
            <a:avLst/>
          </a:prstGeom>
          <a:noFill/>
          <a:ln w="76200" cap="flat" cmpd="sng">
            <a:solidFill>
              <a:schemeClr val="dk1"/>
            </a:solidFill>
            <a:prstDash val="solid"/>
            <a:round/>
            <a:headEnd type="none" w="med" len="med"/>
            <a:tailEnd type="none" w="med" len="med"/>
          </a:ln>
        </p:spPr>
      </p:cxnSp>
      <p:sp>
        <p:nvSpPr>
          <p:cNvPr id="1495" name="Google Shape;1495;p55"/>
          <p:cNvSpPr txBox="1">
            <a:spLocks noGrp="1"/>
          </p:cNvSpPr>
          <p:nvPr>
            <p:ph type="subTitle" idx="4294967295"/>
          </p:nvPr>
        </p:nvSpPr>
        <p:spPr>
          <a:xfrm>
            <a:off x="1243798" y="3493925"/>
            <a:ext cx="1620000" cy="3819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GB" sz="1600">
                <a:latin typeface="Barlow SemiBold"/>
                <a:ea typeface="Barlow SemiBold"/>
                <a:cs typeface="Barlow SemiBold"/>
                <a:sym typeface="Barlow SemiBold"/>
              </a:rPr>
              <a:t>STEP 2</a:t>
            </a:r>
            <a:endParaRPr sz="1600">
              <a:latin typeface="Barlow SemiBold"/>
              <a:ea typeface="Barlow SemiBold"/>
              <a:cs typeface="Barlow SemiBold"/>
              <a:sym typeface="Barlow SemiBold"/>
            </a:endParaRPr>
          </a:p>
        </p:txBody>
      </p:sp>
      <p:sp>
        <p:nvSpPr>
          <p:cNvPr id="1496" name="Google Shape;1496;p55"/>
          <p:cNvSpPr txBox="1">
            <a:spLocks noGrp="1"/>
          </p:cNvSpPr>
          <p:nvPr>
            <p:ph type="subTitle" idx="4294967295"/>
          </p:nvPr>
        </p:nvSpPr>
        <p:spPr>
          <a:xfrm>
            <a:off x="3762100" y="2284263"/>
            <a:ext cx="1620000" cy="38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600">
                <a:latin typeface="Barlow SemiBold"/>
                <a:ea typeface="Barlow SemiBold"/>
                <a:cs typeface="Barlow SemiBold"/>
                <a:sym typeface="Barlow SemiBold"/>
              </a:rPr>
              <a:t>STEP 3</a:t>
            </a:r>
            <a:endParaRPr sz="1600">
              <a:latin typeface="Barlow SemiBold"/>
              <a:ea typeface="Barlow SemiBold"/>
              <a:cs typeface="Barlow SemiBold"/>
              <a:sym typeface="Barlow SemiBold"/>
            </a:endParaRPr>
          </a:p>
        </p:txBody>
      </p:sp>
      <p:sp>
        <p:nvSpPr>
          <p:cNvPr id="1497" name="Google Shape;1497;p55"/>
          <p:cNvSpPr txBox="1">
            <a:spLocks noGrp="1"/>
          </p:cNvSpPr>
          <p:nvPr>
            <p:ph type="subTitle" idx="4294967295"/>
          </p:nvPr>
        </p:nvSpPr>
        <p:spPr>
          <a:xfrm>
            <a:off x="6665267" y="2284263"/>
            <a:ext cx="1620000" cy="38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sz="1600">
                <a:latin typeface="Barlow SemiBold"/>
                <a:ea typeface="Barlow SemiBold"/>
                <a:cs typeface="Barlow SemiBold"/>
                <a:sym typeface="Barlow SemiBold"/>
              </a:rPr>
              <a:t>STEP 5</a:t>
            </a:r>
            <a:endParaRPr sz="1600">
              <a:latin typeface="Barlow SemiBold"/>
              <a:ea typeface="Barlow SemiBold"/>
              <a:cs typeface="Barlow SemiBold"/>
              <a:sym typeface="Barlow SemiBold"/>
            </a:endParaRPr>
          </a:p>
        </p:txBody>
      </p:sp>
      <p:sp>
        <p:nvSpPr>
          <p:cNvPr id="1498" name="Google Shape;1498;p55"/>
          <p:cNvSpPr txBox="1">
            <a:spLocks noGrp="1"/>
          </p:cNvSpPr>
          <p:nvPr>
            <p:ph type="subTitle" idx="4294967295"/>
          </p:nvPr>
        </p:nvSpPr>
        <p:spPr>
          <a:xfrm>
            <a:off x="872850" y="1637900"/>
            <a:ext cx="2209500" cy="70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1600"/>
              <a:t>Neptune is the farthest planet from the Sun</a:t>
            </a:r>
            <a:endParaRPr sz="1600"/>
          </a:p>
        </p:txBody>
      </p:sp>
      <p:sp>
        <p:nvSpPr>
          <p:cNvPr id="1499" name="Google Shape;1499;p55"/>
          <p:cNvSpPr txBox="1">
            <a:spLocks noGrp="1"/>
          </p:cNvSpPr>
          <p:nvPr>
            <p:ph type="subTitle" idx="4294967295"/>
          </p:nvPr>
        </p:nvSpPr>
        <p:spPr>
          <a:xfrm>
            <a:off x="872850" y="2284263"/>
            <a:ext cx="1620000" cy="38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600">
                <a:latin typeface="Barlow SemiBold"/>
                <a:ea typeface="Barlow SemiBold"/>
                <a:cs typeface="Barlow SemiBold"/>
                <a:sym typeface="Barlow SemiBold"/>
              </a:rPr>
              <a:t>STEP 1</a:t>
            </a:r>
            <a:endParaRPr sz="1600">
              <a:latin typeface="Barlow SemiBold"/>
              <a:ea typeface="Barlow SemiBold"/>
              <a:cs typeface="Barlow SemiBold"/>
              <a:sym typeface="Barlow SemiBold"/>
            </a:endParaRPr>
          </a:p>
        </p:txBody>
      </p:sp>
      <p:sp>
        <p:nvSpPr>
          <p:cNvPr id="1500" name="Google Shape;1500;p55"/>
          <p:cNvSpPr txBox="1">
            <a:spLocks noGrp="1"/>
          </p:cNvSpPr>
          <p:nvPr>
            <p:ph type="subTitle" idx="4294967295"/>
          </p:nvPr>
        </p:nvSpPr>
        <p:spPr>
          <a:xfrm>
            <a:off x="6276769" y="3493925"/>
            <a:ext cx="1620000" cy="381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600">
                <a:latin typeface="Barlow SemiBold"/>
                <a:ea typeface="Barlow SemiBold"/>
                <a:cs typeface="Barlow SemiBold"/>
                <a:sym typeface="Barlow SemiBold"/>
              </a:rPr>
              <a:t>STEP 4</a:t>
            </a:r>
            <a:endParaRPr sz="1600">
              <a:latin typeface="Barlow SemiBold"/>
              <a:ea typeface="Barlow SemiBold"/>
              <a:cs typeface="Barlow SemiBold"/>
              <a:sym typeface="Barlow SemiBold"/>
            </a:endParaRPr>
          </a:p>
        </p:txBody>
      </p:sp>
      <p:sp>
        <p:nvSpPr>
          <p:cNvPr id="1501" name="Google Shape;1501;p55"/>
          <p:cNvSpPr txBox="1">
            <a:spLocks noGrp="1"/>
          </p:cNvSpPr>
          <p:nvPr>
            <p:ph type="subTitle" idx="4294967295"/>
          </p:nvPr>
        </p:nvSpPr>
        <p:spPr>
          <a:xfrm>
            <a:off x="6276769" y="3807650"/>
            <a:ext cx="2209500" cy="703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600"/>
              <a:t>Earth is the planet where we all live on</a:t>
            </a:r>
            <a:endParaRPr sz="1600"/>
          </a:p>
        </p:txBody>
      </p:sp>
      <p:sp>
        <p:nvSpPr>
          <p:cNvPr id="1502" name="Google Shape;1502;p55"/>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STRATEGY</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057"/>
        <p:cNvGrpSpPr/>
        <p:nvPr/>
      </p:nvGrpSpPr>
      <p:grpSpPr>
        <a:xfrm>
          <a:off x="0" y="0"/>
          <a:ext cx="0" cy="0"/>
          <a:chOff x="0" y="0"/>
          <a:chExt cx="0" cy="0"/>
        </a:xfrm>
      </p:grpSpPr>
      <p:grpSp>
        <p:nvGrpSpPr>
          <p:cNvPr id="5" name="Google Shape;1154;p43">
            <a:extLst>
              <a:ext uri="{FF2B5EF4-FFF2-40B4-BE49-F238E27FC236}">
                <a16:creationId xmlns:a16="http://schemas.microsoft.com/office/drawing/2014/main" id="{57F4924F-E7A5-40C7-9710-75A7B60871B6}"/>
              </a:ext>
            </a:extLst>
          </p:cNvPr>
          <p:cNvGrpSpPr/>
          <p:nvPr/>
        </p:nvGrpSpPr>
        <p:grpSpPr>
          <a:xfrm>
            <a:off x="4219200" y="469334"/>
            <a:ext cx="4687200" cy="4693659"/>
            <a:chOff x="5086712" y="-373175"/>
            <a:chExt cx="4073518" cy="5495758"/>
          </a:xfrm>
        </p:grpSpPr>
        <p:sp>
          <p:nvSpPr>
            <p:cNvPr id="6" name="Google Shape;1155;p43">
              <a:extLst>
                <a:ext uri="{FF2B5EF4-FFF2-40B4-BE49-F238E27FC236}">
                  <a16:creationId xmlns:a16="http://schemas.microsoft.com/office/drawing/2014/main" id="{A3A9954F-085F-4E69-913E-9C5A38A12575}"/>
                </a:ext>
              </a:extLst>
            </p:cNvPr>
            <p:cNvSpPr/>
            <p:nvPr/>
          </p:nvSpPr>
          <p:spPr>
            <a:xfrm flipH="1">
              <a:off x="8592477" y="875596"/>
              <a:ext cx="394008" cy="82860"/>
            </a:xfrm>
            <a:custGeom>
              <a:avLst/>
              <a:gdLst/>
              <a:ahLst/>
              <a:cxnLst/>
              <a:rect l="l" t="t" r="r" b="b"/>
              <a:pathLst>
                <a:path w="13010" h="2736" extrusionOk="0">
                  <a:moveTo>
                    <a:pt x="6505" y="0"/>
                  </a:moveTo>
                  <a:cubicBezTo>
                    <a:pt x="2903" y="0"/>
                    <a:pt x="1" y="634"/>
                    <a:pt x="1" y="1368"/>
                  </a:cubicBezTo>
                  <a:cubicBezTo>
                    <a:pt x="1" y="2135"/>
                    <a:pt x="2903" y="2736"/>
                    <a:pt x="6505" y="2736"/>
                  </a:cubicBezTo>
                  <a:cubicBezTo>
                    <a:pt x="10108" y="2736"/>
                    <a:pt x="13010" y="2135"/>
                    <a:pt x="13010" y="1368"/>
                  </a:cubicBezTo>
                  <a:cubicBezTo>
                    <a:pt x="13010" y="634"/>
                    <a:pt x="10108" y="0"/>
                    <a:pt x="65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56;p43">
              <a:extLst>
                <a:ext uri="{FF2B5EF4-FFF2-40B4-BE49-F238E27FC236}">
                  <a16:creationId xmlns:a16="http://schemas.microsoft.com/office/drawing/2014/main" id="{BF251B50-B962-407F-B121-9301C2047D18}"/>
                </a:ext>
              </a:extLst>
            </p:cNvPr>
            <p:cNvSpPr/>
            <p:nvPr/>
          </p:nvSpPr>
          <p:spPr>
            <a:xfrm flipH="1">
              <a:off x="8417703" y="916996"/>
              <a:ext cx="742528" cy="4205587"/>
            </a:xfrm>
            <a:custGeom>
              <a:avLst/>
              <a:gdLst/>
              <a:ahLst/>
              <a:cxnLst/>
              <a:rect l="l" t="t" r="r" b="b"/>
              <a:pathLst>
                <a:path w="24518" h="138867" extrusionOk="0">
                  <a:moveTo>
                    <a:pt x="5738" y="1"/>
                  </a:moveTo>
                  <a:lnTo>
                    <a:pt x="0" y="138867"/>
                  </a:lnTo>
                  <a:lnTo>
                    <a:pt x="24518" y="138867"/>
                  </a:lnTo>
                  <a:lnTo>
                    <a:pt x="18747" y="1"/>
                  </a:lnTo>
                  <a:cubicBezTo>
                    <a:pt x="18747" y="568"/>
                    <a:pt x="17046" y="1068"/>
                    <a:pt x="14611" y="1302"/>
                  </a:cubicBezTo>
                  <a:cubicBezTo>
                    <a:pt x="13877" y="1335"/>
                    <a:pt x="13076" y="1369"/>
                    <a:pt x="12242" y="1369"/>
                  </a:cubicBezTo>
                  <a:cubicBezTo>
                    <a:pt x="11208" y="1369"/>
                    <a:pt x="10174" y="1302"/>
                    <a:pt x="9273" y="1202"/>
                  </a:cubicBezTo>
                  <a:cubicBezTo>
                    <a:pt x="7172" y="1002"/>
                    <a:pt x="5738" y="535"/>
                    <a:pt x="57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57;p43">
              <a:extLst>
                <a:ext uri="{FF2B5EF4-FFF2-40B4-BE49-F238E27FC236}">
                  <a16:creationId xmlns:a16="http://schemas.microsoft.com/office/drawing/2014/main" id="{37D6AC5B-7CB6-4619-8C88-830B1BA7D4B2}"/>
                </a:ext>
              </a:extLst>
            </p:cNvPr>
            <p:cNvSpPr/>
            <p:nvPr/>
          </p:nvSpPr>
          <p:spPr>
            <a:xfrm flipH="1">
              <a:off x="6796304" y="-373175"/>
              <a:ext cx="2300297" cy="1312582"/>
            </a:xfrm>
            <a:custGeom>
              <a:avLst/>
              <a:gdLst/>
              <a:ahLst/>
              <a:cxnLst/>
              <a:rect l="l" t="t" r="r" b="b"/>
              <a:pathLst>
                <a:path w="75955" h="43341" extrusionOk="0">
                  <a:moveTo>
                    <a:pt x="67763" y="0"/>
                  </a:moveTo>
                  <a:cubicBezTo>
                    <a:pt x="66714" y="0"/>
                    <a:pt x="65653" y="319"/>
                    <a:pt x="64647" y="639"/>
                  </a:cubicBezTo>
                  <a:cubicBezTo>
                    <a:pt x="58809" y="2573"/>
                    <a:pt x="53172" y="5108"/>
                    <a:pt x="47868" y="8144"/>
                  </a:cubicBezTo>
                  <a:cubicBezTo>
                    <a:pt x="42831" y="11113"/>
                    <a:pt x="37694" y="14615"/>
                    <a:pt x="31823" y="14882"/>
                  </a:cubicBezTo>
                  <a:cubicBezTo>
                    <a:pt x="31630" y="14889"/>
                    <a:pt x="31437" y="14892"/>
                    <a:pt x="31243" y="14892"/>
                  </a:cubicBezTo>
                  <a:cubicBezTo>
                    <a:pt x="27307" y="14892"/>
                    <a:pt x="23298" y="13517"/>
                    <a:pt x="19443" y="13517"/>
                  </a:cubicBezTo>
                  <a:cubicBezTo>
                    <a:pt x="18053" y="13517"/>
                    <a:pt x="16684" y="13695"/>
                    <a:pt x="15345" y="14182"/>
                  </a:cubicBezTo>
                  <a:cubicBezTo>
                    <a:pt x="11075" y="15716"/>
                    <a:pt x="8473" y="19952"/>
                    <a:pt x="5138" y="23121"/>
                  </a:cubicBezTo>
                  <a:cubicBezTo>
                    <a:pt x="3870" y="24289"/>
                    <a:pt x="2536" y="25356"/>
                    <a:pt x="1535" y="26724"/>
                  </a:cubicBezTo>
                  <a:cubicBezTo>
                    <a:pt x="534" y="28092"/>
                    <a:pt x="1" y="29926"/>
                    <a:pt x="668" y="31527"/>
                  </a:cubicBezTo>
                  <a:cubicBezTo>
                    <a:pt x="1702" y="33962"/>
                    <a:pt x="4971" y="34529"/>
                    <a:pt x="6906" y="36397"/>
                  </a:cubicBezTo>
                  <a:cubicBezTo>
                    <a:pt x="8473" y="37932"/>
                    <a:pt x="8006" y="41901"/>
                    <a:pt x="9474" y="42902"/>
                  </a:cubicBezTo>
                  <a:cubicBezTo>
                    <a:pt x="9910" y="43209"/>
                    <a:pt x="10283" y="43340"/>
                    <a:pt x="10605" y="43340"/>
                  </a:cubicBezTo>
                  <a:cubicBezTo>
                    <a:pt x="12277" y="43340"/>
                    <a:pt x="12552" y="39789"/>
                    <a:pt x="12943" y="38866"/>
                  </a:cubicBezTo>
                  <a:cubicBezTo>
                    <a:pt x="13177" y="38199"/>
                    <a:pt x="14444" y="36864"/>
                    <a:pt x="15078" y="36464"/>
                  </a:cubicBezTo>
                  <a:cubicBezTo>
                    <a:pt x="17613" y="35030"/>
                    <a:pt x="20148" y="33495"/>
                    <a:pt x="22950" y="32628"/>
                  </a:cubicBezTo>
                  <a:cubicBezTo>
                    <a:pt x="26339" y="31535"/>
                    <a:pt x="29899" y="31388"/>
                    <a:pt x="33490" y="31388"/>
                  </a:cubicBezTo>
                  <a:cubicBezTo>
                    <a:pt x="34818" y="31388"/>
                    <a:pt x="36150" y="31408"/>
                    <a:pt x="37479" y="31408"/>
                  </a:cubicBezTo>
                  <a:cubicBezTo>
                    <a:pt x="38040" y="31408"/>
                    <a:pt x="38602" y="31404"/>
                    <a:pt x="39162" y="31394"/>
                  </a:cubicBezTo>
                  <a:cubicBezTo>
                    <a:pt x="49102" y="31227"/>
                    <a:pt x="59009" y="28825"/>
                    <a:pt x="67983" y="24556"/>
                  </a:cubicBezTo>
                  <a:cubicBezTo>
                    <a:pt x="71185" y="22988"/>
                    <a:pt x="74554" y="20886"/>
                    <a:pt x="75488" y="17451"/>
                  </a:cubicBezTo>
                  <a:cubicBezTo>
                    <a:pt x="75955" y="15749"/>
                    <a:pt x="75721" y="13948"/>
                    <a:pt x="75388" y="12247"/>
                  </a:cubicBezTo>
                  <a:cubicBezTo>
                    <a:pt x="74887" y="9745"/>
                    <a:pt x="74187" y="7277"/>
                    <a:pt x="73186" y="4908"/>
                  </a:cubicBezTo>
                  <a:cubicBezTo>
                    <a:pt x="72319" y="2873"/>
                    <a:pt x="71018" y="705"/>
                    <a:pt x="68883" y="138"/>
                  </a:cubicBezTo>
                  <a:cubicBezTo>
                    <a:pt x="68513" y="41"/>
                    <a:pt x="68139" y="0"/>
                    <a:pt x="67763" y="0"/>
                  </a:cubicBezTo>
                  <a:close/>
                </a:path>
              </a:pathLst>
            </a:custGeom>
            <a:solidFill>
              <a:schemeClr val="dk1">
                <a:alpha val="63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58;p43">
              <a:extLst>
                <a:ext uri="{FF2B5EF4-FFF2-40B4-BE49-F238E27FC236}">
                  <a16:creationId xmlns:a16="http://schemas.microsoft.com/office/drawing/2014/main" id="{563C3AC8-9B33-4298-8E78-669ABB0A32EC}"/>
                </a:ext>
              </a:extLst>
            </p:cNvPr>
            <p:cNvSpPr/>
            <p:nvPr/>
          </p:nvSpPr>
          <p:spPr>
            <a:xfrm flipH="1">
              <a:off x="7708519" y="1791869"/>
              <a:ext cx="308150" cy="65688"/>
            </a:xfrm>
            <a:custGeom>
              <a:avLst/>
              <a:gdLst/>
              <a:ahLst/>
              <a:cxnLst/>
              <a:rect l="l" t="t" r="r" b="b"/>
              <a:pathLst>
                <a:path w="10175" h="2169" extrusionOk="0">
                  <a:moveTo>
                    <a:pt x="5104" y="0"/>
                  </a:moveTo>
                  <a:cubicBezTo>
                    <a:pt x="2302" y="0"/>
                    <a:pt x="0" y="501"/>
                    <a:pt x="0" y="1101"/>
                  </a:cubicBezTo>
                  <a:cubicBezTo>
                    <a:pt x="0" y="1668"/>
                    <a:pt x="2302" y="2168"/>
                    <a:pt x="5104" y="2168"/>
                  </a:cubicBezTo>
                  <a:cubicBezTo>
                    <a:pt x="7873" y="2168"/>
                    <a:pt x="10174" y="1668"/>
                    <a:pt x="10174" y="1101"/>
                  </a:cubicBezTo>
                  <a:cubicBezTo>
                    <a:pt x="10174" y="501"/>
                    <a:pt x="7873" y="0"/>
                    <a:pt x="51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59;p43">
              <a:extLst>
                <a:ext uri="{FF2B5EF4-FFF2-40B4-BE49-F238E27FC236}">
                  <a16:creationId xmlns:a16="http://schemas.microsoft.com/office/drawing/2014/main" id="{5EAB5D6F-3A09-4A00-BDD1-59D6E64F98AA}"/>
                </a:ext>
              </a:extLst>
            </p:cNvPr>
            <p:cNvSpPr/>
            <p:nvPr/>
          </p:nvSpPr>
          <p:spPr>
            <a:xfrm flipH="1">
              <a:off x="7572145" y="1826212"/>
              <a:ext cx="581926" cy="3296371"/>
            </a:xfrm>
            <a:custGeom>
              <a:avLst/>
              <a:gdLst/>
              <a:ahLst/>
              <a:cxnLst/>
              <a:rect l="l" t="t" r="r" b="b"/>
              <a:pathLst>
                <a:path w="19215" h="108845" extrusionOk="0">
                  <a:moveTo>
                    <a:pt x="4504" y="0"/>
                  </a:moveTo>
                  <a:lnTo>
                    <a:pt x="1" y="108845"/>
                  </a:lnTo>
                  <a:lnTo>
                    <a:pt x="19215" y="108845"/>
                  </a:lnTo>
                  <a:lnTo>
                    <a:pt x="14711" y="0"/>
                  </a:lnTo>
                  <a:cubicBezTo>
                    <a:pt x="14711" y="467"/>
                    <a:pt x="13344" y="834"/>
                    <a:pt x="11442" y="1001"/>
                  </a:cubicBezTo>
                  <a:cubicBezTo>
                    <a:pt x="10875" y="1034"/>
                    <a:pt x="10242" y="1101"/>
                    <a:pt x="9574" y="1101"/>
                  </a:cubicBezTo>
                  <a:cubicBezTo>
                    <a:pt x="8740" y="1101"/>
                    <a:pt x="7973" y="1034"/>
                    <a:pt x="7239" y="968"/>
                  </a:cubicBezTo>
                  <a:cubicBezTo>
                    <a:pt x="5638" y="801"/>
                    <a:pt x="4504" y="434"/>
                    <a:pt x="45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60;p43">
              <a:extLst>
                <a:ext uri="{FF2B5EF4-FFF2-40B4-BE49-F238E27FC236}">
                  <a16:creationId xmlns:a16="http://schemas.microsoft.com/office/drawing/2014/main" id="{A46E2562-EDDD-4021-A11E-CEECB918729D}"/>
                </a:ext>
              </a:extLst>
            </p:cNvPr>
            <p:cNvSpPr/>
            <p:nvPr/>
          </p:nvSpPr>
          <p:spPr>
            <a:xfrm flipH="1">
              <a:off x="5086712" y="101475"/>
              <a:ext cx="3398188" cy="1716312"/>
            </a:xfrm>
            <a:custGeom>
              <a:avLst/>
              <a:gdLst/>
              <a:ahLst/>
              <a:cxnLst/>
              <a:rect l="l" t="t" r="r" b="b"/>
              <a:pathLst>
                <a:path w="144804" h="56672" extrusionOk="0">
                  <a:moveTo>
                    <a:pt x="62339" y="1"/>
                  </a:moveTo>
                  <a:cubicBezTo>
                    <a:pt x="57472" y="1"/>
                    <a:pt x="52752" y="1067"/>
                    <a:pt x="48902" y="3946"/>
                  </a:cubicBezTo>
                  <a:cubicBezTo>
                    <a:pt x="45333" y="6614"/>
                    <a:pt x="42897" y="10584"/>
                    <a:pt x="39395" y="13319"/>
                  </a:cubicBezTo>
                  <a:cubicBezTo>
                    <a:pt x="34692" y="16955"/>
                    <a:pt x="28487" y="18189"/>
                    <a:pt x="22516" y="18356"/>
                  </a:cubicBezTo>
                  <a:cubicBezTo>
                    <a:pt x="22065" y="18363"/>
                    <a:pt x="21613" y="18366"/>
                    <a:pt x="21160" y="18366"/>
                  </a:cubicBezTo>
                  <a:cubicBezTo>
                    <a:pt x="20151" y="18366"/>
                    <a:pt x="19140" y="18353"/>
                    <a:pt x="18130" y="18353"/>
                  </a:cubicBezTo>
                  <a:cubicBezTo>
                    <a:pt x="15443" y="18353"/>
                    <a:pt x="12766" y="18442"/>
                    <a:pt x="10174" y="19090"/>
                  </a:cubicBezTo>
                  <a:cubicBezTo>
                    <a:pt x="6171" y="20091"/>
                    <a:pt x="2235" y="22793"/>
                    <a:pt x="1301" y="26795"/>
                  </a:cubicBezTo>
                  <a:cubicBezTo>
                    <a:pt x="0" y="32233"/>
                    <a:pt x="4637" y="37436"/>
                    <a:pt x="9707" y="39738"/>
                  </a:cubicBezTo>
                  <a:cubicBezTo>
                    <a:pt x="13043" y="41239"/>
                    <a:pt x="17146" y="42340"/>
                    <a:pt x="18480" y="45742"/>
                  </a:cubicBezTo>
                  <a:cubicBezTo>
                    <a:pt x="18914" y="46943"/>
                    <a:pt x="18980" y="48278"/>
                    <a:pt x="19681" y="49378"/>
                  </a:cubicBezTo>
                  <a:cubicBezTo>
                    <a:pt x="20648" y="50779"/>
                    <a:pt x="22450" y="51280"/>
                    <a:pt x="23884" y="52147"/>
                  </a:cubicBezTo>
                  <a:cubicBezTo>
                    <a:pt x="25352" y="53048"/>
                    <a:pt x="26552" y="55082"/>
                    <a:pt x="25485" y="56383"/>
                  </a:cubicBezTo>
                  <a:cubicBezTo>
                    <a:pt x="25854" y="56578"/>
                    <a:pt x="26268" y="56671"/>
                    <a:pt x="26682" y="56671"/>
                  </a:cubicBezTo>
                  <a:cubicBezTo>
                    <a:pt x="27543" y="56671"/>
                    <a:pt x="28404" y="56270"/>
                    <a:pt x="28854" y="55549"/>
                  </a:cubicBezTo>
                  <a:cubicBezTo>
                    <a:pt x="29388" y="54649"/>
                    <a:pt x="29154" y="53214"/>
                    <a:pt x="28754" y="52280"/>
                  </a:cubicBezTo>
                  <a:cubicBezTo>
                    <a:pt x="30729" y="51283"/>
                    <a:pt x="32834" y="50898"/>
                    <a:pt x="35023" y="50898"/>
                  </a:cubicBezTo>
                  <a:cubicBezTo>
                    <a:pt x="42458" y="50898"/>
                    <a:pt x="50873" y="55340"/>
                    <a:pt x="58522" y="55340"/>
                  </a:cubicBezTo>
                  <a:cubicBezTo>
                    <a:pt x="59996" y="55340"/>
                    <a:pt x="61441" y="55175"/>
                    <a:pt x="62845" y="54782"/>
                  </a:cubicBezTo>
                  <a:cubicBezTo>
                    <a:pt x="71051" y="52481"/>
                    <a:pt x="76221" y="44375"/>
                    <a:pt x="83760" y="40405"/>
                  </a:cubicBezTo>
                  <a:cubicBezTo>
                    <a:pt x="86994" y="38703"/>
                    <a:pt x="90638" y="37821"/>
                    <a:pt x="94282" y="37821"/>
                  </a:cubicBezTo>
                  <a:cubicBezTo>
                    <a:pt x="94923" y="37821"/>
                    <a:pt x="95564" y="37849"/>
                    <a:pt x="96202" y="37903"/>
                  </a:cubicBezTo>
                  <a:cubicBezTo>
                    <a:pt x="101339" y="38304"/>
                    <a:pt x="106143" y="40472"/>
                    <a:pt x="111113" y="41906"/>
                  </a:cubicBezTo>
                  <a:cubicBezTo>
                    <a:pt x="113587" y="42604"/>
                    <a:pt x="116219" y="43095"/>
                    <a:pt x="118794" y="43095"/>
                  </a:cubicBezTo>
                  <a:cubicBezTo>
                    <a:pt x="121391" y="43095"/>
                    <a:pt x="123929" y="42596"/>
                    <a:pt x="126190" y="41306"/>
                  </a:cubicBezTo>
                  <a:cubicBezTo>
                    <a:pt x="128559" y="39972"/>
                    <a:pt x="130393" y="37837"/>
                    <a:pt x="132195" y="35769"/>
                  </a:cubicBezTo>
                  <a:cubicBezTo>
                    <a:pt x="135464" y="31932"/>
                    <a:pt x="138766" y="28130"/>
                    <a:pt x="142068" y="24294"/>
                  </a:cubicBezTo>
                  <a:cubicBezTo>
                    <a:pt x="143403" y="22759"/>
                    <a:pt x="144804" y="20958"/>
                    <a:pt x="144637" y="18923"/>
                  </a:cubicBezTo>
                  <a:cubicBezTo>
                    <a:pt x="144470" y="17055"/>
                    <a:pt x="143069" y="15587"/>
                    <a:pt x="141601" y="14420"/>
                  </a:cubicBezTo>
                  <a:cubicBezTo>
                    <a:pt x="134779" y="8798"/>
                    <a:pt x="125953" y="5718"/>
                    <a:pt x="117162" y="5718"/>
                  </a:cubicBezTo>
                  <a:cubicBezTo>
                    <a:pt x="116669" y="5718"/>
                    <a:pt x="116176" y="5728"/>
                    <a:pt x="115683" y="5747"/>
                  </a:cubicBezTo>
                  <a:cubicBezTo>
                    <a:pt x="110041" y="5978"/>
                    <a:pt x="104530" y="7449"/>
                    <a:pt x="98924" y="7449"/>
                  </a:cubicBezTo>
                  <a:cubicBezTo>
                    <a:pt x="98862" y="7449"/>
                    <a:pt x="98800" y="7449"/>
                    <a:pt x="98737" y="7448"/>
                  </a:cubicBezTo>
                  <a:cubicBezTo>
                    <a:pt x="90131" y="7382"/>
                    <a:pt x="82025" y="3779"/>
                    <a:pt x="73719" y="1611"/>
                  </a:cubicBezTo>
                  <a:cubicBezTo>
                    <a:pt x="70068" y="657"/>
                    <a:pt x="66158" y="1"/>
                    <a:pt x="62339" y="1"/>
                  </a:cubicBezTo>
                  <a:close/>
                </a:path>
              </a:pathLst>
            </a:custGeom>
            <a:solidFill>
              <a:schemeClr val="accent2">
                <a:alpha val="692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058" name="Google Shape;1058;p39"/>
          <p:cNvSpPr txBox="1">
            <a:spLocks noGrp="1"/>
          </p:cNvSpPr>
          <p:nvPr>
            <p:ph type="title"/>
          </p:nvPr>
        </p:nvSpPr>
        <p:spPr>
          <a:xfrm>
            <a:off x="522000" y="145546"/>
            <a:ext cx="81000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dirty="0"/>
              <a:t>CONTENT</a:t>
            </a:r>
            <a:endParaRPr dirty="0"/>
          </a:p>
        </p:txBody>
      </p:sp>
      <p:sp>
        <p:nvSpPr>
          <p:cNvPr id="1059" name="Google Shape;1059;p39"/>
          <p:cNvSpPr txBox="1">
            <a:spLocks noGrp="1"/>
          </p:cNvSpPr>
          <p:nvPr>
            <p:ph type="body" idx="1"/>
          </p:nvPr>
        </p:nvSpPr>
        <p:spPr>
          <a:xfrm>
            <a:off x="1156130" y="905509"/>
            <a:ext cx="3063070" cy="3867349"/>
          </a:xfrm>
          <a:prstGeom prst="rect">
            <a:avLst/>
          </a:prstGeom>
        </p:spPr>
        <p:txBody>
          <a:bodyPr spcFirstLastPara="1" wrap="square" lIns="91425" tIns="91425" rIns="91425" bIns="91425" anchor="t" anchorCtr="0">
            <a:noAutofit/>
          </a:bodyPr>
          <a:lstStyle/>
          <a:p>
            <a:pPr marL="228600" indent="-228600">
              <a:spcBef>
                <a:spcPts val="500"/>
              </a:spcBef>
              <a:spcAft>
                <a:spcPts val="500"/>
              </a:spcAft>
            </a:pPr>
            <a:r>
              <a:rPr lang="en-IN" sz="1400" b="1" dirty="0"/>
              <a:t>Introduction</a:t>
            </a:r>
          </a:p>
          <a:p>
            <a:pPr marL="228600" indent="-228600">
              <a:spcBef>
                <a:spcPts val="500"/>
              </a:spcBef>
              <a:spcAft>
                <a:spcPts val="500"/>
              </a:spcAft>
            </a:pPr>
            <a:r>
              <a:rPr lang="en-IN" sz="1400" b="1" dirty="0"/>
              <a:t>Problem Statement</a:t>
            </a:r>
          </a:p>
          <a:p>
            <a:pPr marL="228600" indent="-228600">
              <a:spcBef>
                <a:spcPts val="500"/>
              </a:spcBef>
              <a:spcAft>
                <a:spcPts val="500"/>
              </a:spcAft>
            </a:pPr>
            <a:r>
              <a:rPr lang="en-IN" sz="1400" b="1" dirty="0"/>
              <a:t>Motivation</a:t>
            </a:r>
          </a:p>
          <a:p>
            <a:pPr marL="228600" indent="-228600">
              <a:spcBef>
                <a:spcPts val="500"/>
              </a:spcBef>
              <a:spcAft>
                <a:spcPts val="500"/>
              </a:spcAft>
            </a:pPr>
            <a:r>
              <a:rPr lang="en-IN" sz="1400" b="1" dirty="0"/>
              <a:t>Procedure</a:t>
            </a:r>
          </a:p>
          <a:p>
            <a:pPr marL="228600" indent="-228600">
              <a:spcBef>
                <a:spcPts val="500"/>
              </a:spcBef>
              <a:spcAft>
                <a:spcPts val="500"/>
              </a:spcAft>
            </a:pPr>
            <a:r>
              <a:rPr lang="en-IN" sz="1400" b="1" dirty="0"/>
              <a:t>History</a:t>
            </a:r>
          </a:p>
          <a:p>
            <a:pPr marL="228600" indent="-228600">
              <a:spcBef>
                <a:spcPts val="500"/>
              </a:spcBef>
              <a:spcAft>
                <a:spcPts val="500"/>
              </a:spcAft>
            </a:pPr>
            <a:r>
              <a:rPr lang="en-IN" sz="1400" b="1" dirty="0"/>
              <a:t>Dataset</a:t>
            </a:r>
          </a:p>
          <a:p>
            <a:pPr marL="228600" indent="-228600">
              <a:spcBef>
                <a:spcPts val="500"/>
              </a:spcBef>
              <a:spcAft>
                <a:spcPts val="500"/>
              </a:spcAft>
            </a:pPr>
            <a:r>
              <a:rPr lang="en-IN" sz="1400" b="1" dirty="0"/>
              <a:t>Tools and Techniques</a:t>
            </a:r>
          </a:p>
          <a:p>
            <a:pPr marL="228600" indent="-228600">
              <a:spcBef>
                <a:spcPts val="500"/>
              </a:spcBef>
              <a:spcAft>
                <a:spcPts val="500"/>
              </a:spcAft>
            </a:pPr>
            <a:r>
              <a:rPr lang="en-IN" sz="1400" b="1" dirty="0"/>
              <a:t>Experiment</a:t>
            </a:r>
          </a:p>
          <a:p>
            <a:pPr marL="228600" indent="-228600">
              <a:spcBef>
                <a:spcPts val="500"/>
              </a:spcBef>
              <a:spcAft>
                <a:spcPts val="500"/>
              </a:spcAft>
            </a:pPr>
            <a:r>
              <a:rPr lang="en-IN" sz="1400" b="1" dirty="0"/>
              <a:t>Results</a:t>
            </a:r>
          </a:p>
          <a:p>
            <a:pPr marL="228600" indent="-228600">
              <a:spcBef>
                <a:spcPts val="500"/>
              </a:spcBef>
              <a:spcAft>
                <a:spcPts val="500"/>
              </a:spcAft>
            </a:pPr>
            <a:r>
              <a:rPr lang="en-IN" sz="1400" b="1" dirty="0"/>
              <a:t>Conclusion</a:t>
            </a:r>
          </a:p>
          <a:p>
            <a:pPr marL="228600" indent="-228600">
              <a:spcBef>
                <a:spcPts val="500"/>
              </a:spcBef>
              <a:spcAft>
                <a:spcPts val="500"/>
              </a:spcAft>
            </a:pPr>
            <a:r>
              <a:rPr lang="en-IN" sz="1400" b="1" dirty="0"/>
              <a:t>References</a:t>
            </a:r>
          </a:p>
          <a:p>
            <a:pPr marL="228600" indent="-228600">
              <a:spcBef>
                <a:spcPts val="500"/>
              </a:spcBef>
              <a:spcAft>
                <a:spcPts val="500"/>
              </a:spcAft>
            </a:pPr>
            <a:endParaRPr lang="en-IN" b="1" dirty="0"/>
          </a:p>
          <a:p>
            <a:pPr marL="228600" indent="-228600">
              <a:spcBef>
                <a:spcPts val="500"/>
              </a:spcBef>
              <a:spcAft>
                <a:spcPts val="500"/>
              </a:spcAft>
            </a:pPr>
            <a:endParaRPr lang="en-IN" b="1" dirty="0"/>
          </a:p>
          <a:p>
            <a:pPr marL="228600" indent="-228600">
              <a:spcBef>
                <a:spcPts val="500"/>
              </a:spcBef>
              <a:spcAft>
                <a:spcPts val="500"/>
              </a:spcAft>
            </a:pPr>
            <a:endParaRPr lang="en-IN" b="1" dirty="0"/>
          </a:p>
          <a:p>
            <a:pPr marL="0" indent="0">
              <a:spcBef>
                <a:spcPts val="500"/>
              </a:spcBef>
              <a:spcAft>
                <a:spcPts val="500"/>
              </a:spcAft>
              <a:buNone/>
            </a:pPr>
            <a:endParaRPr lang="en-IN" b="1" dirty="0"/>
          </a:p>
          <a:p>
            <a:pPr marL="228600" indent="-228600">
              <a:spcBef>
                <a:spcPts val="1600"/>
              </a:spcBef>
              <a:spcAft>
                <a:spcPts val="1600"/>
              </a:spcAft>
            </a:pPr>
            <a:endParaRPr b="1" dirty="0"/>
          </a:p>
        </p:txBody>
      </p:sp>
      <p:pic>
        <p:nvPicPr>
          <p:cNvPr id="4" name="Picture 3" descr="Logo, company name&#10;&#10;Description automatically generated">
            <a:extLst>
              <a:ext uri="{FF2B5EF4-FFF2-40B4-BE49-F238E27FC236}">
                <a16:creationId xmlns:a16="http://schemas.microsoft.com/office/drawing/2014/main" id="{91277829-E967-4CFB-86C4-EDFF8C8864D8}"/>
              </a:ext>
            </a:extLst>
          </p:cNvPr>
          <p:cNvPicPr>
            <a:picLocks noChangeAspect="1"/>
          </p:cNvPicPr>
          <p:nvPr/>
        </p:nvPicPr>
        <p:blipFill>
          <a:blip r:embed="rId3">
            <a:duotone>
              <a:prstClr val="black"/>
              <a:srgbClr val="F6F1E1">
                <a:tint val="45000"/>
                <a:satMod val="400000"/>
              </a:srgbClr>
            </a:duotone>
            <a:extLst>
              <a:ext uri="{BEBA8EAE-BF5A-486C-A8C5-ECC9F3942E4B}">
                <a14:imgProps xmlns:a14="http://schemas.microsoft.com/office/drawing/2010/main">
                  <a14:imgLayer r:embed="rId4">
                    <a14:imgEffect>
                      <a14:colorTemperature colorTemp="8800"/>
                    </a14:imgEffect>
                    <a14:imgEffect>
                      <a14:saturation sat="0"/>
                    </a14:imgEffect>
                  </a14:imgLayer>
                </a14:imgProps>
              </a:ext>
            </a:extLst>
          </a:blip>
          <a:stretch>
            <a:fillRect/>
          </a:stretch>
        </p:blipFill>
        <p:spPr>
          <a:xfrm>
            <a:off x="239603" y="39432"/>
            <a:ext cx="449593" cy="429902"/>
          </a:xfrm>
          <a:prstGeom prst="rect">
            <a:avLst/>
          </a:prstGeom>
        </p:spPr>
      </p:pic>
    </p:spTree>
    <p:extLst>
      <p:ext uri="{BB962C8B-B14F-4D97-AF65-F5344CB8AC3E}">
        <p14:creationId xmlns:p14="http://schemas.microsoft.com/office/powerpoint/2010/main" val="2655638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506"/>
        <p:cNvGrpSpPr/>
        <p:nvPr/>
      </p:nvGrpSpPr>
      <p:grpSpPr>
        <a:xfrm>
          <a:off x="0" y="0"/>
          <a:ext cx="0" cy="0"/>
          <a:chOff x="0" y="0"/>
          <a:chExt cx="0" cy="0"/>
        </a:xfrm>
      </p:grpSpPr>
      <p:sp>
        <p:nvSpPr>
          <p:cNvPr id="1507" name="Google Shape;1507;p56"/>
          <p:cNvSpPr txBox="1">
            <a:spLocks noGrp="1"/>
          </p:cNvSpPr>
          <p:nvPr>
            <p:ph type="subTitle" idx="4"/>
          </p:nvPr>
        </p:nvSpPr>
        <p:spPr>
          <a:xfrm>
            <a:off x="1282892" y="2336225"/>
            <a:ext cx="1980000" cy="68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Venus is the second planet from the Sun</a:t>
            </a:r>
            <a:endParaRPr/>
          </a:p>
        </p:txBody>
      </p:sp>
      <p:sp>
        <p:nvSpPr>
          <p:cNvPr id="1508" name="Google Shape;1508;p56"/>
          <p:cNvSpPr txBox="1">
            <a:spLocks noGrp="1"/>
          </p:cNvSpPr>
          <p:nvPr>
            <p:ph type="subTitle" idx="14"/>
          </p:nvPr>
        </p:nvSpPr>
        <p:spPr>
          <a:xfrm>
            <a:off x="3568170" y="2336225"/>
            <a:ext cx="1980000" cy="68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Jupiter is the biggest planet of them all</a:t>
            </a:r>
            <a:endParaRPr/>
          </a:p>
        </p:txBody>
      </p:sp>
      <p:sp>
        <p:nvSpPr>
          <p:cNvPr id="1509" name="Google Shape;1509;p56"/>
          <p:cNvSpPr txBox="1">
            <a:spLocks noGrp="1"/>
          </p:cNvSpPr>
          <p:nvPr>
            <p:ph type="subTitle" idx="15"/>
          </p:nvPr>
        </p:nvSpPr>
        <p:spPr>
          <a:xfrm>
            <a:off x="5881108" y="2336225"/>
            <a:ext cx="1980000" cy="68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Saturn is a gas giant and has several rings</a:t>
            </a:r>
            <a:endParaRPr/>
          </a:p>
        </p:txBody>
      </p:sp>
      <p:sp>
        <p:nvSpPr>
          <p:cNvPr id="1510" name="Google Shape;1510;p56"/>
          <p:cNvSpPr txBox="1">
            <a:spLocks noGrp="1"/>
          </p:cNvSpPr>
          <p:nvPr>
            <p:ph type="subTitle" idx="1"/>
          </p:nvPr>
        </p:nvSpPr>
        <p:spPr>
          <a:xfrm>
            <a:off x="1282892" y="3851500"/>
            <a:ext cx="1980000" cy="68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It’s the farthest planet from the Sun</a:t>
            </a:r>
            <a:endParaRPr/>
          </a:p>
        </p:txBody>
      </p:sp>
      <p:sp>
        <p:nvSpPr>
          <p:cNvPr id="1511" name="Google Shape;1511;p56"/>
          <p:cNvSpPr txBox="1">
            <a:spLocks noGrp="1"/>
          </p:cNvSpPr>
          <p:nvPr>
            <p:ph type="subTitle" idx="2"/>
          </p:nvPr>
        </p:nvSpPr>
        <p:spPr>
          <a:xfrm>
            <a:off x="3568170" y="3851500"/>
            <a:ext cx="1980000" cy="68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Despite being red, Mars is a cold place</a:t>
            </a:r>
            <a:endParaRPr/>
          </a:p>
        </p:txBody>
      </p:sp>
      <p:sp>
        <p:nvSpPr>
          <p:cNvPr id="1512" name="Google Shape;1512;p56"/>
          <p:cNvSpPr txBox="1">
            <a:spLocks noGrp="1"/>
          </p:cNvSpPr>
          <p:nvPr>
            <p:ph type="subTitle" idx="3"/>
          </p:nvPr>
        </p:nvSpPr>
        <p:spPr>
          <a:xfrm>
            <a:off x="5881108" y="3851500"/>
            <a:ext cx="1980000" cy="68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Mercury is the closest planet to the Sun</a:t>
            </a:r>
            <a:endParaRPr/>
          </a:p>
        </p:txBody>
      </p:sp>
      <p:cxnSp>
        <p:nvCxnSpPr>
          <p:cNvPr id="1513" name="Google Shape;1513;p56"/>
          <p:cNvCxnSpPr/>
          <p:nvPr/>
        </p:nvCxnSpPr>
        <p:spPr>
          <a:xfrm>
            <a:off x="2272892" y="1659063"/>
            <a:ext cx="0" cy="1134000"/>
          </a:xfrm>
          <a:prstGeom prst="straightConnector1">
            <a:avLst/>
          </a:prstGeom>
          <a:noFill/>
          <a:ln w="76200" cap="flat" cmpd="sng">
            <a:solidFill>
              <a:schemeClr val="accent2"/>
            </a:solidFill>
            <a:prstDash val="solid"/>
            <a:round/>
            <a:headEnd type="none" w="med" len="med"/>
            <a:tailEnd type="none" w="med" len="med"/>
          </a:ln>
        </p:spPr>
      </p:cxnSp>
      <p:cxnSp>
        <p:nvCxnSpPr>
          <p:cNvPr id="1514" name="Google Shape;1514;p56"/>
          <p:cNvCxnSpPr/>
          <p:nvPr/>
        </p:nvCxnSpPr>
        <p:spPr>
          <a:xfrm>
            <a:off x="4558170" y="1659063"/>
            <a:ext cx="0" cy="1134000"/>
          </a:xfrm>
          <a:prstGeom prst="straightConnector1">
            <a:avLst/>
          </a:prstGeom>
          <a:noFill/>
          <a:ln w="76200" cap="flat" cmpd="sng">
            <a:solidFill>
              <a:schemeClr val="dk1"/>
            </a:solidFill>
            <a:prstDash val="solid"/>
            <a:round/>
            <a:headEnd type="none" w="med" len="med"/>
            <a:tailEnd type="none" w="med" len="med"/>
          </a:ln>
        </p:spPr>
      </p:cxnSp>
      <p:cxnSp>
        <p:nvCxnSpPr>
          <p:cNvPr id="1515" name="Google Shape;1515;p56"/>
          <p:cNvCxnSpPr/>
          <p:nvPr/>
        </p:nvCxnSpPr>
        <p:spPr>
          <a:xfrm>
            <a:off x="6871108" y="1659063"/>
            <a:ext cx="0" cy="1134000"/>
          </a:xfrm>
          <a:prstGeom prst="straightConnector1">
            <a:avLst/>
          </a:prstGeom>
          <a:noFill/>
          <a:ln w="76200" cap="flat" cmpd="sng">
            <a:solidFill>
              <a:schemeClr val="accent2"/>
            </a:solidFill>
            <a:prstDash val="solid"/>
            <a:round/>
            <a:headEnd type="none" w="med" len="med"/>
            <a:tailEnd type="none" w="med" len="med"/>
          </a:ln>
        </p:spPr>
      </p:cxnSp>
      <p:cxnSp>
        <p:nvCxnSpPr>
          <p:cNvPr id="1516" name="Google Shape;1516;p56"/>
          <p:cNvCxnSpPr/>
          <p:nvPr/>
        </p:nvCxnSpPr>
        <p:spPr>
          <a:xfrm>
            <a:off x="2272892" y="3171188"/>
            <a:ext cx="0" cy="1134000"/>
          </a:xfrm>
          <a:prstGeom prst="straightConnector1">
            <a:avLst/>
          </a:prstGeom>
          <a:noFill/>
          <a:ln w="76200" cap="flat" cmpd="sng">
            <a:solidFill>
              <a:schemeClr val="dk1"/>
            </a:solidFill>
            <a:prstDash val="solid"/>
            <a:round/>
            <a:headEnd type="none" w="med" len="med"/>
            <a:tailEnd type="none" w="med" len="med"/>
          </a:ln>
        </p:spPr>
      </p:cxnSp>
      <p:cxnSp>
        <p:nvCxnSpPr>
          <p:cNvPr id="1517" name="Google Shape;1517;p56"/>
          <p:cNvCxnSpPr/>
          <p:nvPr/>
        </p:nvCxnSpPr>
        <p:spPr>
          <a:xfrm>
            <a:off x="4558170" y="3141588"/>
            <a:ext cx="0" cy="1134000"/>
          </a:xfrm>
          <a:prstGeom prst="straightConnector1">
            <a:avLst/>
          </a:prstGeom>
          <a:noFill/>
          <a:ln w="76200" cap="flat" cmpd="sng">
            <a:solidFill>
              <a:schemeClr val="accent2"/>
            </a:solidFill>
            <a:prstDash val="solid"/>
            <a:round/>
            <a:headEnd type="none" w="med" len="med"/>
            <a:tailEnd type="none" w="med" len="med"/>
          </a:ln>
        </p:spPr>
      </p:cxnSp>
      <p:cxnSp>
        <p:nvCxnSpPr>
          <p:cNvPr id="1518" name="Google Shape;1518;p56"/>
          <p:cNvCxnSpPr/>
          <p:nvPr/>
        </p:nvCxnSpPr>
        <p:spPr>
          <a:xfrm>
            <a:off x="6871108" y="3141588"/>
            <a:ext cx="0" cy="1134000"/>
          </a:xfrm>
          <a:prstGeom prst="straightConnector1">
            <a:avLst/>
          </a:prstGeom>
          <a:noFill/>
          <a:ln w="76200" cap="flat" cmpd="sng">
            <a:solidFill>
              <a:schemeClr val="dk1"/>
            </a:solidFill>
            <a:prstDash val="solid"/>
            <a:round/>
            <a:headEnd type="none" w="med" len="med"/>
            <a:tailEnd type="none" w="med" len="med"/>
          </a:ln>
        </p:spPr>
      </p:cxnSp>
      <p:sp>
        <p:nvSpPr>
          <p:cNvPr id="1519" name="Google Shape;1519;p56"/>
          <p:cNvSpPr txBox="1">
            <a:spLocks noGrp="1"/>
          </p:cNvSpPr>
          <p:nvPr>
            <p:ph type="subTitle" idx="5"/>
          </p:nvPr>
        </p:nvSpPr>
        <p:spPr>
          <a:xfrm>
            <a:off x="1282892" y="1707525"/>
            <a:ext cx="1980000" cy="38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VENUS</a:t>
            </a:r>
            <a:endParaRPr/>
          </a:p>
        </p:txBody>
      </p:sp>
      <p:sp>
        <p:nvSpPr>
          <p:cNvPr id="1520" name="Google Shape;1520;p56"/>
          <p:cNvSpPr txBox="1">
            <a:spLocks noGrp="1"/>
          </p:cNvSpPr>
          <p:nvPr>
            <p:ph type="subTitle" idx="6"/>
          </p:nvPr>
        </p:nvSpPr>
        <p:spPr>
          <a:xfrm>
            <a:off x="3568170" y="1707525"/>
            <a:ext cx="1980000" cy="38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JUPITER</a:t>
            </a:r>
            <a:endParaRPr/>
          </a:p>
        </p:txBody>
      </p:sp>
      <p:sp>
        <p:nvSpPr>
          <p:cNvPr id="1521" name="Google Shape;1521;p56"/>
          <p:cNvSpPr txBox="1">
            <a:spLocks noGrp="1"/>
          </p:cNvSpPr>
          <p:nvPr>
            <p:ph type="subTitle" idx="7"/>
          </p:nvPr>
        </p:nvSpPr>
        <p:spPr>
          <a:xfrm>
            <a:off x="5881108" y="1707525"/>
            <a:ext cx="1980000" cy="38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SATURN</a:t>
            </a:r>
            <a:endParaRPr/>
          </a:p>
        </p:txBody>
      </p:sp>
      <p:sp>
        <p:nvSpPr>
          <p:cNvPr id="1522" name="Google Shape;1522;p56"/>
          <p:cNvSpPr txBox="1">
            <a:spLocks noGrp="1"/>
          </p:cNvSpPr>
          <p:nvPr>
            <p:ph type="subTitle" idx="8"/>
          </p:nvPr>
        </p:nvSpPr>
        <p:spPr>
          <a:xfrm>
            <a:off x="1282892" y="3208675"/>
            <a:ext cx="1980000" cy="38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NEPTUNE</a:t>
            </a:r>
            <a:endParaRPr/>
          </a:p>
        </p:txBody>
      </p:sp>
      <p:sp>
        <p:nvSpPr>
          <p:cNvPr id="1523" name="Google Shape;1523;p56"/>
          <p:cNvSpPr txBox="1">
            <a:spLocks noGrp="1"/>
          </p:cNvSpPr>
          <p:nvPr>
            <p:ph type="subTitle" idx="9"/>
          </p:nvPr>
        </p:nvSpPr>
        <p:spPr>
          <a:xfrm>
            <a:off x="3568170" y="3208675"/>
            <a:ext cx="1980000" cy="38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MARS</a:t>
            </a:r>
            <a:endParaRPr/>
          </a:p>
        </p:txBody>
      </p:sp>
      <p:sp>
        <p:nvSpPr>
          <p:cNvPr id="1524" name="Google Shape;1524;p56"/>
          <p:cNvSpPr txBox="1">
            <a:spLocks noGrp="1"/>
          </p:cNvSpPr>
          <p:nvPr>
            <p:ph type="subTitle" idx="13"/>
          </p:nvPr>
        </p:nvSpPr>
        <p:spPr>
          <a:xfrm>
            <a:off x="5881108" y="3208675"/>
            <a:ext cx="1980000" cy="38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MERCURY</a:t>
            </a:r>
            <a:endParaRPr/>
          </a:p>
        </p:txBody>
      </p:sp>
      <p:sp>
        <p:nvSpPr>
          <p:cNvPr id="1525" name="Google Shape;1525;p56"/>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2"/>
              </a:buClr>
              <a:buSzPts val="1100"/>
              <a:buFont typeface="Arial"/>
              <a:buNone/>
            </a:pPr>
            <a:r>
              <a:rPr lang="en-GB"/>
              <a:t>FEATURES OF THE TOPIC</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529"/>
        <p:cNvGrpSpPr/>
        <p:nvPr/>
      </p:nvGrpSpPr>
      <p:grpSpPr>
        <a:xfrm>
          <a:off x="0" y="0"/>
          <a:ext cx="0" cy="0"/>
          <a:chOff x="0" y="0"/>
          <a:chExt cx="0" cy="0"/>
        </a:xfrm>
      </p:grpSpPr>
      <p:sp>
        <p:nvSpPr>
          <p:cNvPr id="1530" name="Google Shape;1530;p57"/>
          <p:cNvSpPr/>
          <p:nvPr/>
        </p:nvSpPr>
        <p:spPr>
          <a:xfrm>
            <a:off x="296654" y="1197250"/>
            <a:ext cx="1617700" cy="310000"/>
          </a:xfrm>
          <a:custGeom>
            <a:avLst/>
            <a:gdLst/>
            <a:ahLst/>
            <a:cxnLst/>
            <a:rect l="l" t="t" r="r" b="b"/>
            <a:pathLst>
              <a:path w="64708" h="12400" extrusionOk="0">
                <a:moveTo>
                  <a:pt x="24594" y="0"/>
                </a:moveTo>
                <a:cubicBezTo>
                  <a:pt x="23235" y="0"/>
                  <a:pt x="21887" y="428"/>
                  <a:pt x="20605" y="989"/>
                </a:cubicBezTo>
                <a:cubicBezTo>
                  <a:pt x="18645" y="1824"/>
                  <a:pt x="16844" y="2949"/>
                  <a:pt x="15205" y="4299"/>
                </a:cubicBezTo>
                <a:cubicBezTo>
                  <a:pt x="14176" y="5135"/>
                  <a:pt x="13212" y="6067"/>
                  <a:pt x="12730" y="7257"/>
                </a:cubicBezTo>
                <a:cubicBezTo>
                  <a:pt x="12537" y="7771"/>
                  <a:pt x="12409" y="8350"/>
                  <a:pt x="12087" y="8800"/>
                </a:cubicBezTo>
                <a:cubicBezTo>
                  <a:pt x="11639" y="9373"/>
                  <a:pt x="10932" y="9607"/>
                  <a:pt x="10187" y="9607"/>
                </a:cubicBezTo>
                <a:cubicBezTo>
                  <a:pt x="9596" y="9607"/>
                  <a:pt x="8981" y="9459"/>
                  <a:pt x="8455" y="9218"/>
                </a:cubicBezTo>
                <a:cubicBezTo>
                  <a:pt x="7233" y="8703"/>
                  <a:pt x="6140" y="7835"/>
                  <a:pt x="4822" y="7610"/>
                </a:cubicBezTo>
                <a:cubicBezTo>
                  <a:pt x="4585" y="7572"/>
                  <a:pt x="4360" y="7554"/>
                  <a:pt x="4146" y="7554"/>
                </a:cubicBezTo>
                <a:cubicBezTo>
                  <a:pt x="1627" y="7554"/>
                  <a:pt x="623" y="10044"/>
                  <a:pt x="1" y="12207"/>
                </a:cubicBezTo>
                <a:lnTo>
                  <a:pt x="62393" y="12207"/>
                </a:lnTo>
                <a:cubicBezTo>
                  <a:pt x="63165" y="12207"/>
                  <a:pt x="63968" y="12207"/>
                  <a:pt x="64708" y="12400"/>
                </a:cubicBezTo>
                <a:cubicBezTo>
                  <a:pt x="63185" y="11258"/>
                  <a:pt x="61529" y="10116"/>
                  <a:pt x="59715" y="10116"/>
                </a:cubicBezTo>
                <a:cubicBezTo>
                  <a:pt x="59538" y="10116"/>
                  <a:pt x="59359" y="10127"/>
                  <a:pt x="59179" y="10150"/>
                </a:cubicBezTo>
                <a:cubicBezTo>
                  <a:pt x="58452" y="10233"/>
                  <a:pt x="57684" y="10517"/>
                  <a:pt x="56981" y="10517"/>
                </a:cubicBezTo>
                <a:cubicBezTo>
                  <a:pt x="56596" y="10517"/>
                  <a:pt x="56230" y="10432"/>
                  <a:pt x="55900" y="10182"/>
                </a:cubicBezTo>
                <a:cubicBezTo>
                  <a:pt x="55611" y="9957"/>
                  <a:pt x="55418" y="9635"/>
                  <a:pt x="55161" y="9314"/>
                </a:cubicBezTo>
                <a:cubicBezTo>
                  <a:pt x="54073" y="7898"/>
                  <a:pt x="52190" y="7417"/>
                  <a:pt x="50325" y="7417"/>
                </a:cubicBezTo>
                <a:cubicBezTo>
                  <a:pt x="49820" y="7417"/>
                  <a:pt x="49315" y="7452"/>
                  <a:pt x="48828" y="7514"/>
                </a:cubicBezTo>
                <a:cubicBezTo>
                  <a:pt x="46771" y="7739"/>
                  <a:pt x="44810" y="8253"/>
                  <a:pt x="42946" y="9057"/>
                </a:cubicBezTo>
                <a:cubicBezTo>
                  <a:pt x="41789" y="9603"/>
                  <a:pt x="40631" y="10182"/>
                  <a:pt x="39346" y="10310"/>
                </a:cubicBezTo>
                <a:cubicBezTo>
                  <a:pt x="39203" y="10323"/>
                  <a:pt x="39062" y="10329"/>
                  <a:pt x="38922" y="10329"/>
                </a:cubicBezTo>
                <a:cubicBezTo>
                  <a:pt x="36128" y="10329"/>
                  <a:pt x="33859" y="7945"/>
                  <a:pt x="32145" y="5649"/>
                </a:cubicBezTo>
                <a:cubicBezTo>
                  <a:pt x="30377" y="3239"/>
                  <a:pt x="28416" y="539"/>
                  <a:pt x="25427" y="56"/>
                </a:cubicBezTo>
                <a:cubicBezTo>
                  <a:pt x="25149" y="18"/>
                  <a:pt x="24871" y="0"/>
                  <a:pt x="24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7"/>
          <p:cNvSpPr/>
          <p:nvPr/>
        </p:nvSpPr>
        <p:spPr>
          <a:xfrm>
            <a:off x="-208709" y="3835525"/>
            <a:ext cx="9561417" cy="2067175"/>
          </a:xfrm>
          <a:custGeom>
            <a:avLst/>
            <a:gdLst/>
            <a:ahLst/>
            <a:cxnLst/>
            <a:rect l="l" t="t" r="r" b="b"/>
            <a:pathLst>
              <a:path w="164916" h="54335" extrusionOk="0">
                <a:moveTo>
                  <a:pt x="37882" y="1"/>
                </a:moveTo>
                <a:cubicBezTo>
                  <a:pt x="35111" y="1"/>
                  <a:pt x="32343" y="342"/>
                  <a:pt x="29655" y="963"/>
                </a:cubicBezTo>
                <a:cubicBezTo>
                  <a:pt x="25219" y="1997"/>
                  <a:pt x="20816" y="3498"/>
                  <a:pt x="16913" y="5900"/>
                </a:cubicBezTo>
                <a:cubicBezTo>
                  <a:pt x="16513" y="6134"/>
                  <a:pt x="16079" y="6434"/>
                  <a:pt x="15679" y="6667"/>
                </a:cubicBezTo>
                <a:cubicBezTo>
                  <a:pt x="12376" y="8802"/>
                  <a:pt x="9508" y="11471"/>
                  <a:pt x="6505" y="13939"/>
                </a:cubicBezTo>
                <a:cubicBezTo>
                  <a:pt x="1" y="19276"/>
                  <a:pt x="4771" y="48697"/>
                  <a:pt x="6105" y="48797"/>
                </a:cubicBezTo>
                <a:cubicBezTo>
                  <a:pt x="8868" y="48982"/>
                  <a:pt x="11654" y="49062"/>
                  <a:pt x="14458" y="49062"/>
                </a:cubicBezTo>
                <a:cubicBezTo>
                  <a:pt x="33634" y="49062"/>
                  <a:pt x="53616" y="45301"/>
                  <a:pt x="72686" y="45301"/>
                </a:cubicBezTo>
                <a:cubicBezTo>
                  <a:pt x="74047" y="45301"/>
                  <a:pt x="75404" y="45321"/>
                  <a:pt x="76756" y="45362"/>
                </a:cubicBezTo>
                <a:cubicBezTo>
                  <a:pt x="80492" y="45462"/>
                  <a:pt x="80959" y="54201"/>
                  <a:pt x="84728" y="54335"/>
                </a:cubicBezTo>
                <a:lnTo>
                  <a:pt x="106777" y="45929"/>
                </a:lnTo>
                <a:cubicBezTo>
                  <a:pt x="106777" y="45929"/>
                  <a:pt x="144304" y="52200"/>
                  <a:pt x="159648" y="52667"/>
                </a:cubicBezTo>
                <a:cubicBezTo>
                  <a:pt x="159663" y="52667"/>
                  <a:pt x="159679" y="52668"/>
                  <a:pt x="159694" y="52668"/>
                </a:cubicBezTo>
                <a:cubicBezTo>
                  <a:pt x="164190" y="52668"/>
                  <a:pt x="164915" y="28148"/>
                  <a:pt x="163951" y="27649"/>
                </a:cubicBezTo>
                <a:cubicBezTo>
                  <a:pt x="154077" y="22746"/>
                  <a:pt x="143770" y="18643"/>
                  <a:pt x="133162" y="15440"/>
                </a:cubicBezTo>
                <a:cubicBezTo>
                  <a:pt x="129579" y="14340"/>
                  <a:pt x="125839" y="13337"/>
                  <a:pt x="122122" y="13337"/>
                </a:cubicBezTo>
                <a:cubicBezTo>
                  <a:pt x="120995" y="13337"/>
                  <a:pt x="119870" y="13429"/>
                  <a:pt x="118752" y="13639"/>
                </a:cubicBezTo>
                <a:cubicBezTo>
                  <a:pt x="115450" y="14273"/>
                  <a:pt x="112414" y="15907"/>
                  <a:pt x="109412" y="17475"/>
                </a:cubicBezTo>
                <a:cubicBezTo>
                  <a:pt x="105443" y="19610"/>
                  <a:pt x="101540" y="21678"/>
                  <a:pt x="97570" y="23813"/>
                </a:cubicBezTo>
                <a:cubicBezTo>
                  <a:pt x="95436" y="24947"/>
                  <a:pt x="93201" y="26115"/>
                  <a:pt x="90766" y="26115"/>
                </a:cubicBezTo>
                <a:cubicBezTo>
                  <a:pt x="89398" y="26115"/>
                  <a:pt x="88030" y="25748"/>
                  <a:pt x="86729" y="25281"/>
                </a:cubicBezTo>
                <a:cubicBezTo>
                  <a:pt x="71285" y="19810"/>
                  <a:pt x="60677" y="4266"/>
                  <a:pt x="44699" y="730"/>
                </a:cubicBezTo>
                <a:cubicBezTo>
                  <a:pt x="42453" y="232"/>
                  <a:pt x="40167" y="1"/>
                  <a:pt x="37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7"/>
          <p:cNvSpPr txBox="1">
            <a:spLocks noGrp="1"/>
          </p:cNvSpPr>
          <p:nvPr>
            <p:ph type="title" idx="2"/>
          </p:nvPr>
        </p:nvSpPr>
        <p:spPr>
          <a:xfrm>
            <a:off x="6052684" y="2338500"/>
            <a:ext cx="1106700" cy="98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accent2"/>
                </a:solidFill>
              </a:rPr>
              <a:t>04</a:t>
            </a:r>
            <a:endParaRPr>
              <a:solidFill>
                <a:schemeClr val="accent2"/>
              </a:solidFill>
            </a:endParaRPr>
          </a:p>
        </p:txBody>
      </p:sp>
      <p:sp>
        <p:nvSpPr>
          <p:cNvPr id="1533" name="Google Shape;1533;p57"/>
          <p:cNvSpPr/>
          <p:nvPr/>
        </p:nvSpPr>
        <p:spPr>
          <a:xfrm>
            <a:off x="3153932" y="3298771"/>
            <a:ext cx="254570" cy="254591"/>
          </a:xfrm>
          <a:custGeom>
            <a:avLst/>
            <a:gdLst/>
            <a:ahLst/>
            <a:cxnLst/>
            <a:rect l="l" t="t" r="r" b="b"/>
            <a:pathLst>
              <a:path w="12176" h="12177" extrusionOk="0">
                <a:moveTo>
                  <a:pt x="6105" y="1"/>
                </a:moveTo>
                <a:cubicBezTo>
                  <a:pt x="2736" y="1"/>
                  <a:pt x="0" y="2736"/>
                  <a:pt x="0" y="6072"/>
                </a:cubicBezTo>
                <a:cubicBezTo>
                  <a:pt x="0" y="9441"/>
                  <a:pt x="2736" y="12176"/>
                  <a:pt x="6105" y="12176"/>
                </a:cubicBezTo>
                <a:cubicBezTo>
                  <a:pt x="9474" y="12176"/>
                  <a:pt x="12176" y="9441"/>
                  <a:pt x="12176" y="6072"/>
                </a:cubicBezTo>
                <a:cubicBezTo>
                  <a:pt x="12176" y="2736"/>
                  <a:pt x="9474" y="1"/>
                  <a:pt x="61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7"/>
          <p:cNvSpPr/>
          <p:nvPr/>
        </p:nvSpPr>
        <p:spPr>
          <a:xfrm>
            <a:off x="3728641" y="1980988"/>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7"/>
          <p:cNvSpPr/>
          <p:nvPr/>
        </p:nvSpPr>
        <p:spPr>
          <a:xfrm>
            <a:off x="8091616" y="239813"/>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7"/>
          <p:cNvSpPr txBox="1">
            <a:spLocks noGrp="1"/>
          </p:cNvSpPr>
          <p:nvPr>
            <p:ph type="subTitle" idx="1"/>
          </p:nvPr>
        </p:nvSpPr>
        <p:spPr>
          <a:xfrm>
            <a:off x="5237026" y="3434200"/>
            <a:ext cx="2744700" cy="67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You can enter a subtitle here if you need it</a:t>
            </a:r>
            <a:endParaRPr sz="1600"/>
          </a:p>
        </p:txBody>
      </p:sp>
      <p:cxnSp>
        <p:nvCxnSpPr>
          <p:cNvPr id="1537" name="Google Shape;1537;p57"/>
          <p:cNvCxnSpPr/>
          <p:nvPr/>
        </p:nvCxnSpPr>
        <p:spPr>
          <a:xfrm>
            <a:off x="7162775" y="2541875"/>
            <a:ext cx="0" cy="593700"/>
          </a:xfrm>
          <a:prstGeom prst="straightConnector1">
            <a:avLst/>
          </a:prstGeom>
          <a:noFill/>
          <a:ln w="76200" cap="flat" cmpd="sng">
            <a:solidFill>
              <a:schemeClr val="accent3"/>
            </a:solidFill>
            <a:prstDash val="solid"/>
            <a:round/>
            <a:headEnd type="none" w="med" len="med"/>
            <a:tailEnd type="none" w="med" len="med"/>
          </a:ln>
        </p:spPr>
      </p:cxnSp>
      <p:cxnSp>
        <p:nvCxnSpPr>
          <p:cNvPr id="1538" name="Google Shape;1538;p57"/>
          <p:cNvCxnSpPr/>
          <p:nvPr/>
        </p:nvCxnSpPr>
        <p:spPr>
          <a:xfrm>
            <a:off x="6056075" y="2541875"/>
            <a:ext cx="0" cy="593700"/>
          </a:xfrm>
          <a:prstGeom prst="straightConnector1">
            <a:avLst/>
          </a:prstGeom>
          <a:noFill/>
          <a:ln w="76200" cap="flat" cmpd="sng">
            <a:solidFill>
              <a:schemeClr val="accent3"/>
            </a:solidFill>
            <a:prstDash val="solid"/>
            <a:round/>
            <a:headEnd type="none" w="med" len="med"/>
            <a:tailEnd type="none" w="med" len="med"/>
          </a:ln>
        </p:spPr>
      </p:cxnSp>
      <p:sp>
        <p:nvSpPr>
          <p:cNvPr id="1539" name="Google Shape;1539;p57"/>
          <p:cNvSpPr/>
          <p:nvPr/>
        </p:nvSpPr>
        <p:spPr>
          <a:xfrm>
            <a:off x="3415086" y="2305307"/>
            <a:ext cx="857145" cy="1981257"/>
          </a:xfrm>
          <a:custGeom>
            <a:avLst/>
            <a:gdLst/>
            <a:ahLst/>
            <a:cxnLst/>
            <a:rect l="l" t="t" r="r" b="b"/>
            <a:pathLst>
              <a:path w="40997" h="94763" extrusionOk="0">
                <a:moveTo>
                  <a:pt x="16063" y="1"/>
                </a:moveTo>
                <a:cubicBezTo>
                  <a:pt x="15189" y="1"/>
                  <a:pt x="14316" y="35"/>
                  <a:pt x="13443" y="106"/>
                </a:cubicBezTo>
                <a:cubicBezTo>
                  <a:pt x="11075" y="306"/>
                  <a:pt x="8640" y="806"/>
                  <a:pt x="6805" y="2307"/>
                </a:cubicBezTo>
                <a:cubicBezTo>
                  <a:pt x="5404" y="3508"/>
                  <a:pt x="4470" y="5476"/>
                  <a:pt x="4771" y="7278"/>
                </a:cubicBezTo>
                <a:cubicBezTo>
                  <a:pt x="4470" y="7978"/>
                  <a:pt x="4337" y="8812"/>
                  <a:pt x="4404" y="9613"/>
                </a:cubicBezTo>
                <a:cubicBezTo>
                  <a:pt x="4470" y="11381"/>
                  <a:pt x="5271" y="13048"/>
                  <a:pt x="5938" y="14716"/>
                </a:cubicBezTo>
                <a:cubicBezTo>
                  <a:pt x="6572" y="16284"/>
                  <a:pt x="7139" y="17885"/>
                  <a:pt x="7339" y="19553"/>
                </a:cubicBezTo>
                <a:cubicBezTo>
                  <a:pt x="7839" y="24390"/>
                  <a:pt x="5137" y="28660"/>
                  <a:pt x="4637" y="33330"/>
                </a:cubicBezTo>
                <a:cubicBezTo>
                  <a:pt x="4070" y="38333"/>
                  <a:pt x="6071" y="43470"/>
                  <a:pt x="7773" y="48040"/>
                </a:cubicBezTo>
                <a:cubicBezTo>
                  <a:pt x="9274" y="52076"/>
                  <a:pt x="10575" y="56513"/>
                  <a:pt x="9307" y="60582"/>
                </a:cubicBezTo>
                <a:cubicBezTo>
                  <a:pt x="7973" y="64986"/>
                  <a:pt x="4637" y="67888"/>
                  <a:pt x="5571" y="72758"/>
                </a:cubicBezTo>
                <a:cubicBezTo>
                  <a:pt x="5971" y="74926"/>
                  <a:pt x="6505" y="77228"/>
                  <a:pt x="5571" y="79363"/>
                </a:cubicBezTo>
                <a:cubicBezTo>
                  <a:pt x="4670" y="81264"/>
                  <a:pt x="2736" y="82398"/>
                  <a:pt x="1735" y="84233"/>
                </a:cubicBezTo>
                <a:cubicBezTo>
                  <a:pt x="0" y="87335"/>
                  <a:pt x="401" y="90771"/>
                  <a:pt x="1635" y="93940"/>
                </a:cubicBezTo>
                <a:cubicBezTo>
                  <a:pt x="1783" y="94325"/>
                  <a:pt x="2063" y="94762"/>
                  <a:pt x="2427" y="94762"/>
                </a:cubicBezTo>
                <a:cubicBezTo>
                  <a:pt x="2473" y="94762"/>
                  <a:pt x="2520" y="94755"/>
                  <a:pt x="2569" y="94740"/>
                </a:cubicBezTo>
                <a:cubicBezTo>
                  <a:pt x="2836" y="94673"/>
                  <a:pt x="2969" y="94273"/>
                  <a:pt x="3003" y="94006"/>
                </a:cubicBezTo>
                <a:cubicBezTo>
                  <a:pt x="3436" y="91938"/>
                  <a:pt x="3269" y="89703"/>
                  <a:pt x="4137" y="87769"/>
                </a:cubicBezTo>
                <a:cubicBezTo>
                  <a:pt x="4937" y="86034"/>
                  <a:pt x="6505" y="84700"/>
                  <a:pt x="7773" y="83265"/>
                </a:cubicBezTo>
                <a:cubicBezTo>
                  <a:pt x="9407" y="81397"/>
                  <a:pt x="10608" y="79162"/>
                  <a:pt x="11275" y="76761"/>
                </a:cubicBezTo>
                <a:cubicBezTo>
                  <a:pt x="12810" y="71357"/>
                  <a:pt x="12810" y="67020"/>
                  <a:pt x="17580" y="63318"/>
                </a:cubicBezTo>
                <a:cubicBezTo>
                  <a:pt x="19448" y="61850"/>
                  <a:pt x="21482" y="60582"/>
                  <a:pt x="23017" y="58781"/>
                </a:cubicBezTo>
                <a:cubicBezTo>
                  <a:pt x="25986" y="55445"/>
                  <a:pt x="25952" y="51209"/>
                  <a:pt x="26152" y="47039"/>
                </a:cubicBezTo>
                <a:cubicBezTo>
                  <a:pt x="26419" y="42636"/>
                  <a:pt x="27754" y="38767"/>
                  <a:pt x="30589" y="35398"/>
                </a:cubicBezTo>
                <a:cubicBezTo>
                  <a:pt x="33458" y="31995"/>
                  <a:pt x="37027" y="28993"/>
                  <a:pt x="38862" y="24857"/>
                </a:cubicBezTo>
                <a:cubicBezTo>
                  <a:pt x="40996" y="20053"/>
                  <a:pt x="40363" y="14449"/>
                  <a:pt x="37961" y="9846"/>
                </a:cubicBezTo>
                <a:cubicBezTo>
                  <a:pt x="37160" y="8312"/>
                  <a:pt x="36160" y="6877"/>
                  <a:pt x="34925" y="5710"/>
                </a:cubicBezTo>
                <a:cubicBezTo>
                  <a:pt x="33291" y="4275"/>
                  <a:pt x="31289" y="3308"/>
                  <a:pt x="29288" y="2507"/>
                </a:cubicBezTo>
                <a:cubicBezTo>
                  <a:pt x="25069" y="915"/>
                  <a:pt x="20569" y="1"/>
                  <a:pt x="16063" y="1"/>
                </a:cubicBezTo>
                <a:close/>
              </a:path>
            </a:pathLst>
          </a:custGeom>
          <a:solidFill>
            <a:schemeClr val="dk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7"/>
          <p:cNvSpPr/>
          <p:nvPr/>
        </p:nvSpPr>
        <p:spPr>
          <a:xfrm>
            <a:off x="1162231" y="2248310"/>
            <a:ext cx="972910" cy="1866329"/>
          </a:xfrm>
          <a:custGeom>
            <a:avLst/>
            <a:gdLst/>
            <a:ahLst/>
            <a:cxnLst/>
            <a:rect l="l" t="t" r="r" b="b"/>
            <a:pathLst>
              <a:path w="46534" h="89266" extrusionOk="0">
                <a:moveTo>
                  <a:pt x="14608" y="0"/>
                </a:moveTo>
                <a:cubicBezTo>
                  <a:pt x="12717" y="0"/>
                  <a:pt x="10843" y="228"/>
                  <a:pt x="9040" y="797"/>
                </a:cubicBezTo>
                <a:cubicBezTo>
                  <a:pt x="5337" y="2031"/>
                  <a:pt x="2002" y="4867"/>
                  <a:pt x="1034" y="8669"/>
                </a:cubicBezTo>
                <a:cubicBezTo>
                  <a:pt x="0" y="12739"/>
                  <a:pt x="1334" y="16542"/>
                  <a:pt x="3202" y="20077"/>
                </a:cubicBezTo>
                <a:cubicBezTo>
                  <a:pt x="4570" y="22679"/>
                  <a:pt x="5971" y="25581"/>
                  <a:pt x="6638" y="28450"/>
                </a:cubicBezTo>
                <a:cubicBezTo>
                  <a:pt x="7239" y="31219"/>
                  <a:pt x="7472" y="34054"/>
                  <a:pt x="8239" y="36789"/>
                </a:cubicBezTo>
                <a:cubicBezTo>
                  <a:pt x="10341" y="43861"/>
                  <a:pt x="14544" y="48731"/>
                  <a:pt x="18347" y="54769"/>
                </a:cubicBezTo>
                <a:cubicBezTo>
                  <a:pt x="20415" y="58071"/>
                  <a:pt x="21882" y="61974"/>
                  <a:pt x="21149" y="65777"/>
                </a:cubicBezTo>
                <a:cubicBezTo>
                  <a:pt x="20548" y="68579"/>
                  <a:pt x="18847" y="71081"/>
                  <a:pt x="18714" y="73916"/>
                </a:cubicBezTo>
                <a:cubicBezTo>
                  <a:pt x="18513" y="78152"/>
                  <a:pt x="21549" y="81755"/>
                  <a:pt x="21215" y="85991"/>
                </a:cubicBezTo>
                <a:cubicBezTo>
                  <a:pt x="21149" y="86992"/>
                  <a:pt x="20515" y="88760"/>
                  <a:pt x="21716" y="89160"/>
                </a:cubicBezTo>
                <a:cubicBezTo>
                  <a:pt x="21916" y="89232"/>
                  <a:pt x="22100" y="89265"/>
                  <a:pt x="22268" y="89265"/>
                </a:cubicBezTo>
                <a:cubicBezTo>
                  <a:pt x="23972" y="89265"/>
                  <a:pt x="24072" y="85862"/>
                  <a:pt x="23951" y="84891"/>
                </a:cubicBezTo>
                <a:cubicBezTo>
                  <a:pt x="23450" y="80154"/>
                  <a:pt x="23250" y="74917"/>
                  <a:pt x="26219" y="71181"/>
                </a:cubicBezTo>
                <a:cubicBezTo>
                  <a:pt x="27653" y="69446"/>
                  <a:pt x="29688" y="68179"/>
                  <a:pt x="30922" y="66344"/>
                </a:cubicBezTo>
                <a:cubicBezTo>
                  <a:pt x="32690" y="63809"/>
                  <a:pt x="32757" y="60473"/>
                  <a:pt x="33191" y="57404"/>
                </a:cubicBezTo>
                <a:cubicBezTo>
                  <a:pt x="33858" y="52501"/>
                  <a:pt x="35526" y="47797"/>
                  <a:pt x="38094" y="43628"/>
                </a:cubicBezTo>
                <a:cubicBezTo>
                  <a:pt x="40863" y="39158"/>
                  <a:pt x="44032" y="35088"/>
                  <a:pt x="45366" y="29918"/>
                </a:cubicBezTo>
                <a:cubicBezTo>
                  <a:pt x="46533" y="25548"/>
                  <a:pt x="46233" y="20878"/>
                  <a:pt x="44665" y="16608"/>
                </a:cubicBezTo>
                <a:cubicBezTo>
                  <a:pt x="43431" y="13339"/>
                  <a:pt x="41430" y="10270"/>
                  <a:pt x="38761" y="7902"/>
                </a:cubicBezTo>
                <a:cubicBezTo>
                  <a:pt x="33658" y="3299"/>
                  <a:pt x="27153" y="1998"/>
                  <a:pt x="20582" y="630"/>
                </a:cubicBezTo>
                <a:cubicBezTo>
                  <a:pt x="18613" y="254"/>
                  <a:pt x="16601" y="0"/>
                  <a:pt x="14608" y="0"/>
                </a:cubicBezTo>
                <a:close/>
              </a:path>
            </a:pathLst>
          </a:custGeom>
          <a:solidFill>
            <a:schemeClr val="dk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7"/>
          <p:cNvSpPr/>
          <p:nvPr/>
        </p:nvSpPr>
        <p:spPr>
          <a:xfrm>
            <a:off x="805760" y="1690491"/>
            <a:ext cx="1226768" cy="2310279"/>
          </a:xfrm>
          <a:custGeom>
            <a:avLst/>
            <a:gdLst/>
            <a:ahLst/>
            <a:cxnLst/>
            <a:rect l="l" t="t" r="r" b="b"/>
            <a:pathLst>
              <a:path w="58676" h="110500" extrusionOk="0">
                <a:moveTo>
                  <a:pt x="38191" y="0"/>
                </a:moveTo>
                <a:cubicBezTo>
                  <a:pt x="37398" y="0"/>
                  <a:pt x="36608" y="47"/>
                  <a:pt x="35826" y="156"/>
                </a:cubicBezTo>
                <a:cubicBezTo>
                  <a:pt x="32724" y="557"/>
                  <a:pt x="29855" y="1924"/>
                  <a:pt x="27020" y="3259"/>
                </a:cubicBezTo>
                <a:cubicBezTo>
                  <a:pt x="24151" y="4660"/>
                  <a:pt x="21249" y="6061"/>
                  <a:pt x="18380" y="7528"/>
                </a:cubicBezTo>
                <a:cubicBezTo>
                  <a:pt x="16245" y="8596"/>
                  <a:pt x="14077" y="9763"/>
                  <a:pt x="12509" y="11565"/>
                </a:cubicBezTo>
                <a:cubicBezTo>
                  <a:pt x="9474" y="15034"/>
                  <a:pt x="9240" y="20037"/>
                  <a:pt x="9340" y="24607"/>
                </a:cubicBezTo>
                <a:cubicBezTo>
                  <a:pt x="9374" y="27543"/>
                  <a:pt x="9507" y="30545"/>
                  <a:pt x="10341" y="33347"/>
                </a:cubicBezTo>
                <a:cubicBezTo>
                  <a:pt x="11142" y="36082"/>
                  <a:pt x="12643" y="38617"/>
                  <a:pt x="13743" y="41286"/>
                </a:cubicBezTo>
                <a:cubicBezTo>
                  <a:pt x="17546" y="50126"/>
                  <a:pt x="17179" y="61133"/>
                  <a:pt x="11075" y="68572"/>
                </a:cubicBezTo>
                <a:cubicBezTo>
                  <a:pt x="8707" y="71441"/>
                  <a:pt x="5638" y="73709"/>
                  <a:pt x="3536" y="76778"/>
                </a:cubicBezTo>
                <a:cubicBezTo>
                  <a:pt x="634" y="81048"/>
                  <a:pt x="0" y="86718"/>
                  <a:pt x="1868" y="91488"/>
                </a:cubicBezTo>
                <a:cubicBezTo>
                  <a:pt x="2969" y="94290"/>
                  <a:pt x="4804" y="96659"/>
                  <a:pt x="6205" y="99294"/>
                </a:cubicBezTo>
                <a:cubicBezTo>
                  <a:pt x="7439" y="101496"/>
                  <a:pt x="8206" y="103797"/>
                  <a:pt x="8306" y="106266"/>
                </a:cubicBezTo>
                <a:cubicBezTo>
                  <a:pt x="8306" y="107066"/>
                  <a:pt x="7672" y="108234"/>
                  <a:pt x="7973" y="108968"/>
                </a:cubicBezTo>
                <a:cubicBezTo>
                  <a:pt x="8034" y="109152"/>
                  <a:pt x="9145" y="110499"/>
                  <a:pt x="9344" y="110499"/>
                </a:cubicBezTo>
                <a:cubicBezTo>
                  <a:pt x="9361" y="110499"/>
                  <a:pt x="9371" y="110490"/>
                  <a:pt x="9374" y="110469"/>
                </a:cubicBezTo>
                <a:cubicBezTo>
                  <a:pt x="10508" y="103397"/>
                  <a:pt x="12142" y="95458"/>
                  <a:pt x="18080" y="91455"/>
                </a:cubicBezTo>
                <a:cubicBezTo>
                  <a:pt x="20515" y="89821"/>
                  <a:pt x="23384" y="89053"/>
                  <a:pt x="26019" y="87786"/>
                </a:cubicBezTo>
                <a:cubicBezTo>
                  <a:pt x="32757" y="84550"/>
                  <a:pt x="37727" y="77912"/>
                  <a:pt x="38995" y="70573"/>
                </a:cubicBezTo>
                <a:cubicBezTo>
                  <a:pt x="39829" y="65603"/>
                  <a:pt x="39028" y="60533"/>
                  <a:pt x="39362" y="55463"/>
                </a:cubicBezTo>
                <a:cubicBezTo>
                  <a:pt x="40029" y="45456"/>
                  <a:pt x="45233" y="36182"/>
                  <a:pt x="52238" y="29044"/>
                </a:cubicBezTo>
                <a:cubicBezTo>
                  <a:pt x="54473" y="26775"/>
                  <a:pt x="57008" y="24541"/>
                  <a:pt x="57875" y="21438"/>
                </a:cubicBezTo>
                <a:cubicBezTo>
                  <a:pt x="58676" y="18603"/>
                  <a:pt x="57908" y="15567"/>
                  <a:pt x="57108" y="12732"/>
                </a:cubicBezTo>
                <a:cubicBezTo>
                  <a:pt x="56240" y="9563"/>
                  <a:pt x="55340" y="6261"/>
                  <a:pt x="52905" y="4059"/>
                </a:cubicBezTo>
                <a:cubicBezTo>
                  <a:pt x="50670" y="2024"/>
                  <a:pt x="47534" y="1257"/>
                  <a:pt x="44532" y="723"/>
                </a:cubicBezTo>
                <a:cubicBezTo>
                  <a:pt x="42446" y="335"/>
                  <a:pt x="40306" y="0"/>
                  <a:pt x="38191" y="0"/>
                </a:cubicBezTo>
                <a:close/>
              </a:path>
            </a:pathLst>
          </a:custGeom>
          <a:solidFill>
            <a:schemeClr val="dk1">
              <a:alpha val="782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7"/>
          <p:cNvSpPr/>
          <p:nvPr/>
        </p:nvSpPr>
        <p:spPr>
          <a:xfrm>
            <a:off x="620421" y="4020821"/>
            <a:ext cx="703726" cy="679306"/>
          </a:xfrm>
          <a:custGeom>
            <a:avLst/>
            <a:gdLst/>
            <a:ahLst/>
            <a:cxnLst/>
            <a:rect l="l" t="t" r="r" b="b"/>
            <a:pathLst>
              <a:path w="33659" h="32491" extrusionOk="0">
                <a:moveTo>
                  <a:pt x="5071" y="1"/>
                </a:moveTo>
                <a:lnTo>
                  <a:pt x="5071" y="15279"/>
                </a:lnTo>
                <a:lnTo>
                  <a:pt x="1" y="15279"/>
                </a:lnTo>
                <a:lnTo>
                  <a:pt x="1" y="25152"/>
                </a:lnTo>
                <a:lnTo>
                  <a:pt x="29021" y="32491"/>
                </a:lnTo>
                <a:lnTo>
                  <a:pt x="29021" y="28688"/>
                </a:lnTo>
                <a:lnTo>
                  <a:pt x="29655" y="28688"/>
                </a:lnTo>
                <a:cubicBezTo>
                  <a:pt x="30823" y="28688"/>
                  <a:pt x="31723" y="29622"/>
                  <a:pt x="31723" y="30790"/>
                </a:cubicBezTo>
                <a:lnTo>
                  <a:pt x="31723" y="32491"/>
                </a:lnTo>
                <a:lnTo>
                  <a:pt x="33658" y="32491"/>
                </a:lnTo>
                <a:lnTo>
                  <a:pt x="33658" y="30790"/>
                </a:lnTo>
                <a:cubicBezTo>
                  <a:pt x="33658" y="28588"/>
                  <a:pt x="31857" y="26787"/>
                  <a:pt x="29655" y="26787"/>
                </a:cubicBezTo>
                <a:lnTo>
                  <a:pt x="29021" y="26787"/>
                </a:lnTo>
                <a:lnTo>
                  <a:pt x="29021" y="15279"/>
                </a:lnTo>
                <a:lnTo>
                  <a:pt x="9341" y="15279"/>
                </a:lnTo>
                <a:lnTo>
                  <a:pt x="9341" y="1"/>
                </a:lnTo>
                <a:lnTo>
                  <a:pt x="7706" y="1"/>
                </a:lnTo>
                <a:lnTo>
                  <a:pt x="7706" y="15279"/>
                </a:lnTo>
                <a:lnTo>
                  <a:pt x="6706" y="15279"/>
                </a:lnTo>
                <a:lnTo>
                  <a:pt x="6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7"/>
          <p:cNvSpPr/>
          <p:nvPr/>
        </p:nvSpPr>
        <p:spPr>
          <a:xfrm>
            <a:off x="3158129" y="4242436"/>
            <a:ext cx="570524" cy="422645"/>
          </a:xfrm>
          <a:custGeom>
            <a:avLst/>
            <a:gdLst/>
            <a:ahLst/>
            <a:cxnLst/>
            <a:rect l="l" t="t" r="r" b="b"/>
            <a:pathLst>
              <a:path w="27288" h="20215" extrusionOk="0">
                <a:moveTo>
                  <a:pt x="4604" y="0"/>
                </a:moveTo>
                <a:lnTo>
                  <a:pt x="4604" y="901"/>
                </a:lnTo>
                <a:lnTo>
                  <a:pt x="3637" y="901"/>
                </a:lnTo>
                <a:lnTo>
                  <a:pt x="3637" y="6905"/>
                </a:lnTo>
                <a:lnTo>
                  <a:pt x="1" y="6905"/>
                </a:lnTo>
                <a:lnTo>
                  <a:pt x="1" y="20215"/>
                </a:lnTo>
                <a:lnTo>
                  <a:pt x="27287" y="20215"/>
                </a:lnTo>
                <a:lnTo>
                  <a:pt x="27287" y="6905"/>
                </a:lnTo>
                <a:lnTo>
                  <a:pt x="26053" y="6905"/>
                </a:lnTo>
                <a:lnTo>
                  <a:pt x="26053" y="6004"/>
                </a:lnTo>
                <a:lnTo>
                  <a:pt x="20882" y="6004"/>
                </a:lnTo>
                <a:lnTo>
                  <a:pt x="20882" y="6905"/>
                </a:lnTo>
                <a:lnTo>
                  <a:pt x="18447" y="6905"/>
                </a:lnTo>
                <a:lnTo>
                  <a:pt x="18447" y="901"/>
                </a:lnTo>
                <a:lnTo>
                  <a:pt x="17447" y="901"/>
                </a:lnTo>
                <a:lnTo>
                  <a:pt x="17447" y="0"/>
                </a:lnTo>
                <a:lnTo>
                  <a:pt x="12643" y="0"/>
                </a:lnTo>
                <a:lnTo>
                  <a:pt x="12643" y="901"/>
                </a:lnTo>
                <a:lnTo>
                  <a:pt x="11643" y="901"/>
                </a:lnTo>
                <a:lnTo>
                  <a:pt x="11643" y="6905"/>
                </a:lnTo>
                <a:lnTo>
                  <a:pt x="10375" y="6905"/>
                </a:lnTo>
                <a:lnTo>
                  <a:pt x="10375" y="901"/>
                </a:lnTo>
                <a:lnTo>
                  <a:pt x="9441" y="901"/>
                </a:lnTo>
                <a:lnTo>
                  <a:pt x="94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7"/>
          <p:cNvSpPr/>
          <p:nvPr/>
        </p:nvSpPr>
        <p:spPr>
          <a:xfrm>
            <a:off x="1374312" y="4145483"/>
            <a:ext cx="933164" cy="585849"/>
          </a:xfrm>
          <a:custGeom>
            <a:avLst/>
            <a:gdLst/>
            <a:ahLst/>
            <a:cxnLst/>
            <a:rect l="l" t="t" r="r" b="b"/>
            <a:pathLst>
              <a:path w="44633" h="28021" extrusionOk="0">
                <a:moveTo>
                  <a:pt x="21650" y="0"/>
                </a:moveTo>
                <a:lnTo>
                  <a:pt x="1" y="7406"/>
                </a:lnTo>
                <a:lnTo>
                  <a:pt x="1" y="28021"/>
                </a:lnTo>
                <a:lnTo>
                  <a:pt x="43265" y="15512"/>
                </a:lnTo>
                <a:lnTo>
                  <a:pt x="44633" y="7906"/>
                </a:lnTo>
                <a:lnTo>
                  <a:pt x="2165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7"/>
          <p:cNvSpPr/>
          <p:nvPr/>
        </p:nvSpPr>
        <p:spPr>
          <a:xfrm>
            <a:off x="3806452" y="4167103"/>
            <a:ext cx="569813" cy="463812"/>
          </a:xfrm>
          <a:custGeom>
            <a:avLst/>
            <a:gdLst/>
            <a:ahLst/>
            <a:cxnLst/>
            <a:rect l="l" t="t" r="r" b="b"/>
            <a:pathLst>
              <a:path w="27254" h="22184" extrusionOk="0">
                <a:moveTo>
                  <a:pt x="1" y="1"/>
                </a:moveTo>
                <a:lnTo>
                  <a:pt x="234" y="22183"/>
                </a:lnTo>
                <a:lnTo>
                  <a:pt x="27253" y="22183"/>
                </a:lnTo>
                <a:lnTo>
                  <a:pt x="27253" y="9307"/>
                </a:lnTo>
                <a:lnTo>
                  <a:pt x="17980" y="1"/>
                </a:lnTo>
                <a:lnTo>
                  <a:pt x="18080" y="9040"/>
                </a:lnTo>
                <a:lnTo>
                  <a:pt x="9007" y="1"/>
                </a:lnTo>
                <a:lnTo>
                  <a:pt x="9107" y="9107"/>
                </a:lnTo>
                <a:lnTo>
                  <a:pt x="9107" y="9107"/>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7"/>
          <p:cNvSpPr/>
          <p:nvPr/>
        </p:nvSpPr>
        <p:spPr>
          <a:xfrm>
            <a:off x="2463666" y="3827626"/>
            <a:ext cx="972220" cy="822982"/>
          </a:xfrm>
          <a:custGeom>
            <a:avLst/>
            <a:gdLst/>
            <a:ahLst/>
            <a:cxnLst/>
            <a:rect l="l" t="t" r="r" b="b"/>
            <a:pathLst>
              <a:path w="46501" h="39363" extrusionOk="0">
                <a:moveTo>
                  <a:pt x="18013" y="1"/>
                </a:moveTo>
                <a:lnTo>
                  <a:pt x="18013" y="16146"/>
                </a:lnTo>
                <a:lnTo>
                  <a:pt x="15678" y="16146"/>
                </a:lnTo>
                <a:lnTo>
                  <a:pt x="15678" y="23585"/>
                </a:lnTo>
                <a:lnTo>
                  <a:pt x="1" y="23585"/>
                </a:lnTo>
                <a:lnTo>
                  <a:pt x="1" y="34926"/>
                </a:lnTo>
                <a:lnTo>
                  <a:pt x="46500" y="39362"/>
                </a:lnTo>
                <a:lnTo>
                  <a:pt x="46500" y="29656"/>
                </a:lnTo>
                <a:lnTo>
                  <a:pt x="31356" y="29656"/>
                </a:lnTo>
                <a:lnTo>
                  <a:pt x="31356" y="16146"/>
                </a:lnTo>
                <a:lnTo>
                  <a:pt x="21649" y="16146"/>
                </a:lnTo>
                <a:lnTo>
                  <a:pt x="216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7"/>
          <p:cNvSpPr/>
          <p:nvPr/>
        </p:nvSpPr>
        <p:spPr>
          <a:xfrm>
            <a:off x="1545888" y="4086207"/>
            <a:ext cx="182752" cy="209242"/>
          </a:xfrm>
          <a:custGeom>
            <a:avLst/>
            <a:gdLst/>
            <a:ahLst/>
            <a:cxnLst/>
            <a:rect l="l" t="t" r="r" b="b"/>
            <a:pathLst>
              <a:path w="8741" h="10008" extrusionOk="0">
                <a:moveTo>
                  <a:pt x="1302" y="0"/>
                </a:moveTo>
                <a:lnTo>
                  <a:pt x="1" y="10007"/>
                </a:lnTo>
                <a:lnTo>
                  <a:pt x="8740" y="10007"/>
                </a:lnTo>
                <a:lnTo>
                  <a:pt x="74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7"/>
          <p:cNvSpPr/>
          <p:nvPr/>
        </p:nvSpPr>
        <p:spPr>
          <a:xfrm>
            <a:off x="2945729" y="4282690"/>
            <a:ext cx="670943" cy="497975"/>
          </a:xfrm>
          <a:custGeom>
            <a:avLst/>
            <a:gdLst/>
            <a:ahLst/>
            <a:cxnLst/>
            <a:rect l="l" t="t" r="r" b="b"/>
            <a:pathLst>
              <a:path w="32091" h="23818" extrusionOk="0">
                <a:moveTo>
                  <a:pt x="5405" y="0"/>
                </a:moveTo>
                <a:lnTo>
                  <a:pt x="5405" y="1101"/>
                </a:lnTo>
                <a:lnTo>
                  <a:pt x="4204" y="1101"/>
                </a:lnTo>
                <a:lnTo>
                  <a:pt x="4204" y="8140"/>
                </a:lnTo>
                <a:lnTo>
                  <a:pt x="1" y="8140"/>
                </a:lnTo>
                <a:lnTo>
                  <a:pt x="1" y="23817"/>
                </a:lnTo>
                <a:lnTo>
                  <a:pt x="32090" y="23817"/>
                </a:lnTo>
                <a:lnTo>
                  <a:pt x="32090" y="8140"/>
                </a:lnTo>
                <a:lnTo>
                  <a:pt x="30656" y="8140"/>
                </a:lnTo>
                <a:lnTo>
                  <a:pt x="30656" y="7039"/>
                </a:lnTo>
                <a:lnTo>
                  <a:pt x="24585" y="7039"/>
                </a:lnTo>
                <a:lnTo>
                  <a:pt x="24585" y="8140"/>
                </a:lnTo>
                <a:lnTo>
                  <a:pt x="21650" y="8140"/>
                </a:lnTo>
                <a:lnTo>
                  <a:pt x="21650" y="1101"/>
                </a:lnTo>
                <a:lnTo>
                  <a:pt x="20482" y="1101"/>
                </a:lnTo>
                <a:lnTo>
                  <a:pt x="20482" y="0"/>
                </a:lnTo>
                <a:lnTo>
                  <a:pt x="14811" y="0"/>
                </a:lnTo>
                <a:lnTo>
                  <a:pt x="14811" y="1101"/>
                </a:lnTo>
                <a:lnTo>
                  <a:pt x="13677" y="1101"/>
                </a:lnTo>
                <a:lnTo>
                  <a:pt x="13677" y="8140"/>
                </a:lnTo>
                <a:lnTo>
                  <a:pt x="12176" y="8140"/>
                </a:lnTo>
                <a:lnTo>
                  <a:pt x="12176" y="1101"/>
                </a:lnTo>
                <a:lnTo>
                  <a:pt x="11075" y="1101"/>
                </a:lnTo>
                <a:lnTo>
                  <a:pt x="11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549" name="Google Shape;1549;p57"/>
          <p:cNvSpPr/>
          <p:nvPr/>
        </p:nvSpPr>
        <p:spPr>
          <a:xfrm>
            <a:off x="3662486" y="4388006"/>
            <a:ext cx="791600" cy="392664"/>
          </a:xfrm>
          <a:custGeom>
            <a:avLst/>
            <a:gdLst/>
            <a:ahLst/>
            <a:cxnLst/>
            <a:rect l="l" t="t" r="r" b="b"/>
            <a:pathLst>
              <a:path w="37862" h="18781" extrusionOk="0">
                <a:moveTo>
                  <a:pt x="18914" y="0"/>
                </a:moveTo>
                <a:lnTo>
                  <a:pt x="1" y="6505"/>
                </a:lnTo>
                <a:lnTo>
                  <a:pt x="1" y="18780"/>
                </a:lnTo>
                <a:lnTo>
                  <a:pt x="37861" y="18780"/>
                </a:lnTo>
                <a:lnTo>
                  <a:pt x="37861" y="6505"/>
                </a:lnTo>
                <a:lnTo>
                  <a:pt x="18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7"/>
          <p:cNvSpPr/>
          <p:nvPr/>
        </p:nvSpPr>
        <p:spPr>
          <a:xfrm>
            <a:off x="1583126" y="4316165"/>
            <a:ext cx="569792" cy="464502"/>
          </a:xfrm>
          <a:custGeom>
            <a:avLst/>
            <a:gdLst/>
            <a:ahLst/>
            <a:cxnLst/>
            <a:rect l="l" t="t" r="r" b="b"/>
            <a:pathLst>
              <a:path w="27253" h="22217" extrusionOk="0">
                <a:moveTo>
                  <a:pt x="9007" y="1"/>
                </a:moveTo>
                <a:lnTo>
                  <a:pt x="9073" y="9074"/>
                </a:lnTo>
                <a:lnTo>
                  <a:pt x="0" y="1"/>
                </a:lnTo>
                <a:lnTo>
                  <a:pt x="0" y="1"/>
                </a:lnTo>
                <a:lnTo>
                  <a:pt x="234" y="22216"/>
                </a:lnTo>
                <a:lnTo>
                  <a:pt x="27253" y="22216"/>
                </a:lnTo>
                <a:lnTo>
                  <a:pt x="27253" y="9274"/>
                </a:lnTo>
                <a:lnTo>
                  <a:pt x="17980" y="1"/>
                </a:lnTo>
                <a:lnTo>
                  <a:pt x="18046" y="9040"/>
                </a:lnTo>
                <a:lnTo>
                  <a:pt x="90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551" name="Google Shape;1551;p57"/>
          <p:cNvSpPr/>
          <p:nvPr/>
        </p:nvSpPr>
        <p:spPr>
          <a:xfrm>
            <a:off x="572107" y="3927684"/>
            <a:ext cx="971530" cy="852963"/>
          </a:xfrm>
          <a:custGeom>
            <a:avLst/>
            <a:gdLst/>
            <a:ahLst/>
            <a:cxnLst/>
            <a:rect l="l" t="t" r="r" b="b"/>
            <a:pathLst>
              <a:path w="46468" h="40797" extrusionOk="0">
                <a:moveTo>
                  <a:pt x="18014" y="1"/>
                </a:moveTo>
                <a:lnTo>
                  <a:pt x="18014" y="16145"/>
                </a:lnTo>
                <a:lnTo>
                  <a:pt x="15679" y="16145"/>
                </a:lnTo>
                <a:lnTo>
                  <a:pt x="15679" y="23617"/>
                </a:lnTo>
                <a:lnTo>
                  <a:pt x="1" y="23617"/>
                </a:lnTo>
                <a:lnTo>
                  <a:pt x="1" y="40796"/>
                </a:lnTo>
                <a:lnTo>
                  <a:pt x="46467" y="40796"/>
                </a:lnTo>
                <a:lnTo>
                  <a:pt x="46467" y="29655"/>
                </a:lnTo>
                <a:lnTo>
                  <a:pt x="31356" y="29655"/>
                </a:lnTo>
                <a:lnTo>
                  <a:pt x="31356" y="16145"/>
                </a:lnTo>
                <a:lnTo>
                  <a:pt x="21649" y="16145"/>
                </a:lnTo>
                <a:lnTo>
                  <a:pt x="216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552" name="Google Shape;1552;p57"/>
          <p:cNvSpPr/>
          <p:nvPr/>
        </p:nvSpPr>
        <p:spPr>
          <a:xfrm>
            <a:off x="2088602" y="1251914"/>
            <a:ext cx="868999" cy="2895542"/>
          </a:xfrm>
          <a:custGeom>
            <a:avLst/>
            <a:gdLst/>
            <a:ahLst/>
            <a:cxnLst/>
            <a:rect l="l" t="t" r="r" b="b"/>
            <a:pathLst>
              <a:path w="41564" h="138493" extrusionOk="0">
                <a:moveTo>
                  <a:pt x="31818" y="0"/>
                </a:moveTo>
                <a:cubicBezTo>
                  <a:pt x="31709" y="0"/>
                  <a:pt x="31599" y="2"/>
                  <a:pt x="31490" y="6"/>
                </a:cubicBezTo>
                <a:cubicBezTo>
                  <a:pt x="27954" y="140"/>
                  <a:pt x="24551" y="2508"/>
                  <a:pt x="23217" y="5777"/>
                </a:cubicBezTo>
                <a:cubicBezTo>
                  <a:pt x="22683" y="7111"/>
                  <a:pt x="22450" y="8512"/>
                  <a:pt x="22183" y="9980"/>
                </a:cubicBezTo>
                <a:cubicBezTo>
                  <a:pt x="20815" y="18119"/>
                  <a:pt x="18881" y="26125"/>
                  <a:pt x="16479" y="33997"/>
                </a:cubicBezTo>
                <a:cubicBezTo>
                  <a:pt x="16012" y="35532"/>
                  <a:pt x="15511" y="37066"/>
                  <a:pt x="14444" y="38300"/>
                </a:cubicBezTo>
                <a:cubicBezTo>
                  <a:pt x="13310" y="39535"/>
                  <a:pt x="11675" y="40202"/>
                  <a:pt x="10208" y="41102"/>
                </a:cubicBezTo>
                <a:cubicBezTo>
                  <a:pt x="8707" y="42070"/>
                  <a:pt x="7439" y="43337"/>
                  <a:pt x="6472" y="44805"/>
                </a:cubicBezTo>
                <a:cubicBezTo>
                  <a:pt x="6338" y="44872"/>
                  <a:pt x="6171" y="45005"/>
                  <a:pt x="6038" y="45072"/>
                </a:cubicBezTo>
                <a:cubicBezTo>
                  <a:pt x="3003" y="47374"/>
                  <a:pt x="768" y="50776"/>
                  <a:pt x="367" y="54579"/>
                </a:cubicBezTo>
                <a:cubicBezTo>
                  <a:pt x="0" y="58215"/>
                  <a:pt x="1268" y="61851"/>
                  <a:pt x="2969" y="65086"/>
                </a:cubicBezTo>
                <a:cubicBezTo>
                  <a:pt x="5137" y="69256"/>
                  <a:pt x="7372" y="73559"/>
                  <a:pt x="9174" y="77996"/>
                </a:cubicBezTo>
                <a:cubicBezTo>
                  <a:pt x="11008" y="82399"/>
                  <a:pt x="13043" y="87269"/>
                  <a:pt x="11942" y="92172"/>
                </a:cubicBezTo>
                <a:cubicBezTo>
                  <a:pt x="11175" y="95508"/>
                  <a:pt x="8940" y="98410"/>
                  <a:pt x="8640" y="101779"/>
                </a:cubicBezTo>
                <a:cubicBezTo>
                  <a:pt x="8273" y="106216"/>
                  <a:pt x="11275" y="110252"/>
                  <a:pt x="11475" y="114655"/>
                </a:cubicBezTo>
                <a:cubicBezTo>
                  <a:pt x="11609" y="117591"/>
                  <a:pt x="10508" y="120393"/>
                  <a:pt x="9674" y="123161"/>
                </a:cubicBezTo>
                <a:cubicBezTo>
                  <a:pt x="9040" y="125229"/>
                  <a:pt x="8673" y="127398"/>
                  <a:pt x="8973" y="129566"/>
                </a:cubicBezTo>
                <a:cubicBezTo>
                  <a:pt x="9307" y="132201"/>
                  <a:pt x="10775" y="134503"/>
                  <a:pt x="10808" y="137205"/>
                </a:cubicBezTo>
                <a:cubicBezTo>
                  <a:pt x="10808" y="137538"/>
                  <a:pt x="10808" y="137872"/>
                  <a:pt x="10975" y="138139"/>
                </a:cubicBezTo>
                <a:cubicBezTo>
                  <a:pt x="11091" y="138348"/>
                  <a:pt x="11322" y="138493"/>
                  <a:pt x="11541" y="138493"/>
                </a:cubicBezTo>
                <a:cubicBezTo>
                  <a:pt x="11636" y="138493"/>
                  <a:pt x="11728" y="138466"/>
                  <a:pt x="11809" y="138405"/>
                </a:cubicBezTo>
                <a:cubicBezTo>
                  <a:pt x="12009" y="138239"/>
                  <a:pt x="12042" y="137938"/>
                  <a:pt x="12042" y="137705"/>
                </a:cubicBezTo>
                <a:cubicBezTo>
                  <a:pt x="12042" y="136404"/>
                  <a:pt x="11775" y="134870"/>
                  <a:pt x="12109" y="133569"/>
                </a:cubicBezTo>
                <a:cubicBezTo>
                  <a:pt x="12142" y="133435"/>
                  <a:pt x="12176" y="133302"/>
                  <a:pt x="12276" y="133202"/>
                </a:cubicBezTo>
                <a:cubicBezTo>
                  <a:pt x="12421" y="133038"/>
                  <a:pt x="12574" y="132971"/>
                  <a:pt x="12725" y="132971"/>
                </a:cubicBezTo>
                <a:cubicBezTo>
                  <a:pt x="13096" y="132971"/>
                  <a:pt x="13454" y="133370"/>
                  <a:pt x="13643" y="133702"/>
                </a:cubicBezTo>
                <a:cubicBezTo>
                  <a:pt x="14010" y="134436"/>
                  <a:pt x="13543" y="135303"/>
                  <a:pt x="13443" y="136070"/>
                </a:cubicBezTo>
                <a:cubicBezTo>
                  <a:pt x="13310" y="136704"/>
                  <a:pt x="13277" y="137638"/>
                  <a:pt x="13810" y="138139"/>
                </a:cubicBezTo>
                <a:cubicBezTo>
                  <a:pt x="13907" y="138226"/>
                  <a:pt x="13997" y="138265"/>
                  <a:pt x="14080" y="138265"/>
                </a:cubicBezTo>
                <a:cubicBezTo>
                  <a:pt x="14629" y="138265"/>
                  <a:pt x="14895" y="136585"/>
                  <a:pt x="15011" y="136237"/>
                </a:cubicBezTo>
                <a:cubicBezTo>
                  <a:pt x="15345" y="135070"/>
                  <a:pt x="15712" y="133936"/>
                  <a:pt x="15812" y="132735"/>
                </a:cubicBezTo>
                <a:cubicBezTo>
                  <a:pt x="15845" y="131901"/>
                  <a:pt x="15945" y="131067"/>
                  <a:pt x="15978" y="130233"/>
                </a:cubicBezTo>
                <a:cubicBezTo>
                  <a:pt x="16012" y="129799"/>
                  <a:pt x="16012" y="129366"/>
                  <a:pt x="16045" y="128965"/>
                </a:cubicBezTo>
                <a:cubicBezTo>
                  <a:pt x="16145" y="128632"/>
                  <a:pt x="16312" y="128365"/>
                  <a:pt x="16379" y="128065"/>
                </a:cubicBezTo>
                <a:cubicBezTo>
                  <a:pt x="17146" y="126430"/>
                  <a:pt x="19014" y="125530"/>
                  <a:pt x="19781" y="123895"/>
                </a:cubicBezTo>
                <a:cubicBezTo>
                  <a:pt x="20715" y="121860"/>
                  <a:pt x="19648" y="119292"/>
                  <a:pt x="20515" y="117224"/>
                </a:cubicBezTo>
                <a:cubicBezTo>
                  <a:pt x="21482" y="114922"/>
                  <a:pt x="24518" y="113754"/>
                  <a:pt x="24952" y="111286"/>
                </a:cubicBezTo>
                <a:cubicBezTo>
                  <a:pt x="25152" y="110018"/>
                  <a:pt x="24551" y="108751"/>
                  <a:pt x="24318" y="107450"/>
                </a:cubicBezTo>
                <a:cubicBezTo>
                  <a:pt x="23884" y="105215"/>
                  <a:pt x="24685" y="102780"/>
                  <a:pt x="26353" y="101212"/>
                </a:cubicBezTo>
                <a:cubicBezTo>
                  <a:pt x="27353" y="100278"/>
                  <a:pt x="28621" y="99611"/>
                  <a:pt x="29521" y="98610"/>
                </a:cubicBezTo>
                <a:cubicBezTo>
                  <a:pt x="31690" y="96209"/>
                  <a:pt x="31289" y="92739"/>
                  <a:pt x="31223" y="89771"/>
                </a:cubicBezTo>
                <a:cubicBezTo>
                  <a:pt x="31156" y="81164"/>
                  <a:pt x="31823" y="72992"/>
                  <a:pt x="35226" y="64920"/>
                </a:cubicBezTo>
                <a:cubicBezTo>
                  <a:pt x="37727" y="59015"/>
                  <a:pt x="36627" y="52077"/>
                  <a:pt x="36460" y="45873"/>
                </a:cubicBezTo>
                <a:cubicBezTo>
                  <a:pt x="36293" y="39468"/>
                  <a:pt x="36960" y="32997"/>
                  <a:pt x="38361" y="26692"/>
                </a:cubicBezTo>
                <a:cubicBezTo>
                  <a:pt x="39362" y="22356"/>
                  <a:pt x="40696" y="18053"/>
                  <a:pt x="41230" y="13649"/>
                </a:cubicBezTo>
                <a:cubicBezTo>
                  <a:pt x="41563" y="10681"/>
                  <a:pt x="41497" y="7645"/>
                  <a:pt x="40196" y="5077"/>
                </a:cubicBezTo>
                <a:cubicBezTo>
                  <a:pt x="38612" y="2006"/>
                  <a:pt x="35243" y="0"/>
                  <a:pt x="31818" y="0"/>
                </a:cubicBezTo>
                <a:close/>
              </a:path>
            </a:pathLst>
          </a:custGeom>
          <a:solidFill>
            <a:schemeClr val="dk1">
              <a:alpha val="782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7"/>
          <p:cNvSpPr/>
          <p:nvPr/>
        </p:nvSpPr>
        <p:spPr>
          <a:xfrm>
            <a:off x="2207802" y="4101350"/>
            <a:ext cx="703726" cy="679306"/>
          </a:xfrm>
          <a:custGeom>
            <a:avLst/>
            <a:gdLst/>
            <a:ahLst/>
            <a:cxnLst/>
            <a:rect l="l" t="t" r="r" b="b"/>
            <a:pathLst>
              <a:path w="33659" h="32491" extrusionOk="0">
                <a:moveTo>
                  <a:pt x="5104" y="1"/>
                </a:moveTo>
                <a:lnTo>
                  <a:pt x="5104" y="15278"/>
                </a:lnTo>
                <a:lnTo>
                  <a:pt x="1" y="15278"/>
                </a:lnTo>
                <a:lnTo>
                  <a:pt x="1" y="32490"/>
                </a:lnTo>
                <a:lnTo>
                  <a:pt x="29021" y="32490"/>
                </a:lnTo>
                <a:lnTo>
                  <a:pt x="29021" y="28688"/>
                </a:lnTo>
                <a:lnTo>
                  <a:pt x="29655" y="28688"/>
                </a:lnTo>
                <a:cubicBezTo>
                  <a:pt x="30823" y="28688"/>
                  <a:pt x="31757" y="29622"/>
                  <a:pt x="31757" y="30789"/>
                </a:cubicBezTo>
                <a:lnTo>
                  <a:pt x="31757" y="32490"/>
                </a:lnTo>
                <a:lnTo>
                  <a:pt x="33658" y="32490"/>
                </a:lnTo>
                <a:lnTo>
                  <a:pt x="33658" y="30789"/>
                </a:lnTo>
                <a:cubicBezTo>
                  <a:pt x="33658" y="28554"/>
                  <a:pt x="31857" y="26786"/>
                  <a:pt x="29655" y="26786"/>
                </a:cubicBezTo>
                <a:lnTo>
                  <a:pt x="29021" y="26786"/>
                </a:lnTo>
                <a:lnTo>
                  <a:pt x="29021" y="15278"/>
                </a:lnTo>
                <a:lnTo>
                  <a:pt x="9341" y="15278"/>
                </a:lnTo>
                <a:lnTo>
                  <a:pt x="9341" y="1"/>
                </a:lnTo>
                <a:lnTo>
                  <a:pt x="7740" y="1"/>
                </a:lnTo>
                <a:lnTo>
                  <a:pt x="7740" y="15278"/>
                </a:lnTo>
                <a:lnTo>
                  <a:pt x="6739" y="15278"/>
                </a:lnTo>
                <a:lnTo>
                  <a:pt x="6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554" name="Google Shape;1554;p57"/>
          <p:cNvSpPr txBox="1">
            <a:spLocks noGrp="1"/>
          </p:cNvSpPr>
          <p:nvPr>
            <p:ph type="title"/>
          </p:nvPr>
        </p:nvSpPr>
        <p:spPr>
          <a:xfrm>
            <a:off x="4572000" y="720000"/>
            <a:ext cx="4068000" cy="161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Barlow SemiBold"/>
                <a:ea typeface="Barlow SemiBold"/>
                <a:cs typeface="Barlow SemiBold"/>
                <a:sym typeface="Barlow SemiBold"/>
              </a:rPr>
              <a:t>CONTENT</a:t>
            </a:r>
            <a:endParaRPr>
              <a:latin typeface="Barlow SemiBold"/>
              <a:ea typeface="Barlow SemiBold"/>
              <a:cs typeface="Barlow SemiBold"/>
              <a:sym typeface="Barlow SemiBold"/>
            </a:endParaRPr>
          </a:p>
          <a:p>
            <a:pPr marL="0" lvl="0" indent="0" algn="ctr" rtl="0">
              <a:spcBef>
                <a:spcPts val="0"/>
              </a:spcBef>
              <a:spcAft>
                <a:spcPts val="0"/>
              </a:spcAft>
              <a:buNone/>
            </a:pPr>
            <a:r>
              <a:rPr lang="en-GB">
                <a:latin typeface="Barlow SemiBold"/>
                <a:ea typeface="Barlow SemiBold"/>
                <a:cs typeface="Barlow SemiBold"/>
                <a:sym typeface="Barlow SemiBold"/>
              </a:rPr>
              <a:t>PLAN</a:t>
            </a:r>
            <a:endParaRPr>
              <a:latin typeface="Barlow SemiBold"/>
              <a:ea typeface="Barlow SemiBold"/>
              <a:cs typeface="Barlow SemiBold"/>
              <a:sym typeface="Barlow SemiBo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558"/>
        <p:cNvGrpSpPr/>
        <p:nvPr/>
      </p:nvGrpSpPr>
      <p:grpSpPr>
        <a:xfrm>
          <a:off x="0" y="0"/>
          <a:ext cx="0" cy="0"/>
          <a:chOff x="0" y="0"/>
          <a:chExt cx="0" cy="0"/>
        </a:xfrm>
      </p:grpSpPr>
      <p:sp>
        <p:nvSpPr>
          <p:cNvPr id="1559" name="Google Shape;1559;p58"/>
          <p:cNvSpPr txBox="1">
            <a:spLocks noGrp="1"/>
          </p:cNvSpPr>
          <p:nvPr>
            <p:ph type="subTitle" idx="3"/>
          </p:nvPr>
        </p:nvSpPr>
        <p:spPr>
          <a:xfrm>
            <a:off x="1061225" y="3383625"/>
            <a:ext cx="1800000" cy="853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Venus has a beautiful name</a:t>
            </a:r>
            <a:endParaRPr/>
          </a:p>
          <a:p>
            <a:pPr marL="0" lvl="0" indent="0" algn="r" rtl="0">
              <a:spcBef>
                <a:spcPts val="1600"/>
              </a:spcBef>
              <a:spcAft>
                <a:spcPts val="0"/>
              </a:spcAft>
              <a:buNone/>
            </a:pPr>
            <a:endParaRPr/>
          </a:p>
          <a:p>
            <a:pPr marL="0" lvl="0" indent="0" algn="r" rtl="0">
              <a:spcBef>
                <a:spcPts val="1600"/>
              </a:spcBef>
              <a:spcAft>
                <a:spcPts val="1600"/>
              </a:spcAft>
              <a:buNone/>
            </a:pPr>
            <a:endParaRPr/>
          </a:p>
        </p:txBody>
      </p:sp>
      <p:sp>
        <p:nvSpPr>
          <p:cNvPr id="1560" name="Google Shape;1560;p58"/>
          <p:cNvSpPr txBox="1">
            <a:spLocks noGrp="1"/>
          </p:cNvSpPr>
          <p:nvPr>
            <p:ph type="subTitle" idx="1"/>
          </p:nvPr>
        </p:nvSpPr>
        <p:spPr>
          <a:xfrm>
            <a:off x="3171225" y="2144850"/>
            <a:ext cx="1800000" cy="853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GB"/>
              <a:t>Neptune is very far away from us</a:t>
            </a:r>
            <a:endParaRPr/>
          </a:p>
        </p:txBody>
      </p:sp>
      <p:sp>
        <p:nvSpPr>
          <p:cNvPr id="1561" name="Google Shape;1561;p58"/>
          <p:cNvSpPr txBox="1">
            <a:spLocks noGrp="1"/>
          </p:cNvSpPr>
          <p:nvPr>
            <p:ph type="subTitle" idx="2"/>
          </p:nvPr>
        </p:nvSpPr>
        <p:spPr>
          <a:xfrm>
            <a:off x="5336575" y="3383625"/>
            <a:ext cx="1800000" cy="853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GB"/>
              <a:t> Mars is red and a cold place</a:t>
            </a:r>
            <a:endParaRPr/>
          </a:p>
        </p:txBody>
      </p:sp>
      <p:sp>
        <p:nvSpPr>
          <p:cNvPr id="1562" name="Google Shape;1562;p58"/>
          <p:cNvSpPr txBox="1">
            <a:spLocks noGrp="1"/>
          </p:cNvSpPr>
          <p:nvPr>
            <p:ph type="subTitle" idx="5"/>
          </p:nvPr>
        </p:nvSpPr>
        <p:spPr>
          <a:xfrm>
            <a:off x="3171213" y="1766025"/>
            <a:ext cx="1800000" cy="38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2"/>
              </a:buClr>
              <a:buSzPts val="1100"/>
              <a:buFont typeface="Arial"/>
              <a:buNone/>
            </a:pPr>
            <a:r>
              <a:rPr lang="en-GB"/>
              <a:t>NEPTUNE</a:t>
            </a:r>
            <a:endParaRPr/>
          </a:p>
        </p:txBody>
      </p:sp>
      <p:cxnSp>
        <p:nvCxnSpPr>
          <p:cNvPr id="1563" name="Google Shape;1563;p58"/>
          <p:cNvCxnSpPr/>
          <p:nvPr/>
        </p:nvCxnSpPr>
        <p:spPr>
          <a:xfrm>
            <a:off x="3024231" y="3077925"/>
            <a:ext cx="0" cy="922200"/>
          </a:xfrm>
          <a:prstGeom prst="straightConnector1">
            <a:avLst/>
          </a:prstGeom>
          <a:noFill/>
          <a:ln w="76200" cap="flat" cmpd="sng">
            <a:solidFill>
              <a:schemeClr val="accent2"/>
            </a:solidFill>
            <a:prstDash val="solid"/>
            <a:round/>
            <a:headEnd type="none" w="med" len="med"/>
            <a:tailEnd type="none" w="med" len="med"/>
          </a:ln>
        </p:spPr>
      </p:cxnSp>
      <p:cxnSp>
        <p:nvCxnSpPr>
          <p:cNvPr id="1564" name="Google Shape;1564;p58"/>
          <p:cNvCxnSpPr/>
          <p:nvPr/>
        </p:nvCxnSpPr>
        <p:spPr>
          <a:xfrm>
            <a:off x="5134288" y="1842225"/>
            <a:ext cx="0" cy="922200"/>
          </a:xfrm>
          <a:prstGeom prst="straightConnector1">
            <a:avLst/>
          </a:prstGeom>
          <a:noFill/>
          <a:ln w="76200" cap="flat" cmpd="sng">
            <a:solidFill>
              <a:schemeClr val="accent2"/>
            </a:solidFill>
            <a:prstDash val="solid"/>
            <a:round/>
            <a:headEnd type="none" w="med" len="med"/>
            <a:tailEnd type="none" w="med" len="med"/>
          </a:ln>
        </p:spPr>
      </p:cxnSp>
      <p:cxnSp>
        <p:nvCxnSpPr>
          <p:cNvPr id="1565" name="Google Shape;1565;p58"/>
          <p:cNvCxnSpPr/>
          <p:nvPr/>
        </p:nvCxnSpPr>
        <p:spPr>
          <a:xfrm>
            <a:off x="7299656" y="3077925"/>
            <a:ext cx="0" cy="922200"/>
          </a:xfrm>
          <a:prstGeom prst="straightConnector1">
            <a:avLst/>
          </a:prstGeom>
          <a:noFill/>
          <a:ln w="76200" cap="flat" cmpd="sng">
            <a:solidFill>
              <a:schemeClr val="accent2"/>
            </a:solidFill>
            <a:prstDash val="solid"/>
            <a:round/>
            <a:headEnd type="none" w="med" len="med"/>
            <a:tailEnd type="none" w="med" len="med"/>
          </a:ln>
        </p:spPr>
      </p:cxnSp>
      <p:grpSp>
        <p:nvGrpSpPr>
          <p:cNvPr id="1566" name="Google Shape;1566;p58"/>
          <p:cNvGrpSpPr/>
          <p:nvPr/>
        </p:nvGrpSpPr>
        <p:grpSpPr>
          <a:xfrm>
            <a:off x="5396773" y="1995753"/>
            <a:ext cx="576014" cy="575988"/>
            <a:chOff x="3246251" y="2895245"/>
            <a:chExt cx="375792" cy="373800"/>
          </a:xfrm>
        </p:grpSpPr>
        <p:sp>
          <p:nvSpPr>
            <p:cNvPr id="1567" name="Google Shape;1567;p58"/>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8"/>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8"/>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8"/>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8"/>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8"/>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8"/>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8"/>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8"/>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 name="Google Shape;1576;p58"/>
          <p:cNvGrpSpPr/>
          <p:nvPr/>
        </p:nvGrpSpPr>
        <p:grpSpPr>
          <a:xfrm flipH="1">
            <a:off x="3286714" y="3383631"/>
            <a:ext cx="575993" cy="512632"/>
            <a:chOff x="2302458" y="2474704"/>
            <a:chExt cx="354479" cy="312561"/>
          </a:xfrm>
        </p:grpSpPr>
        <p:sp>
          <p:nvSpPr>
            <p:cNvPr id="1577" name="Google Shape;1577;p58"/>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8"/>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8"/>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8"/>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8"/>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8"/>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8"/>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8"/>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8"/>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8"/>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8"/>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8"/>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 name="Google Shape;1589;p58"/>
          <p:cNvGrpSpPr/>
          <p:nvPr/>
        </p:nvGrpSpPr>
        <p:grpSpPr>
          <a:xfrm>
            <a:off x="7562125" y="3251019"/>
            <a:ext cx="520718" cy="576005"/>
            <a:chOff x="7045643" y="2907723"/>
            <a:chExt cx="345304" cy="365857"/>
          </a:xfrm>
        </p:grpSpPr>
        <p:sp>
          <p:nvSpPr>
            <p:cNvPr id="1590" name="Google Shape;1590;p58"/>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8"/>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8"/>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8"/>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8"/>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8"/>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8"/>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8"/>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8"/>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8"/>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8"/>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8"/>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8"/>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8"/>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8"/>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8"/>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8"/>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8"/>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8"/>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9" name="Google Shape;1609;p58"/>
          <p:cNvSpPr txBox="1">
            <a:spLocks noGrp="1"/>
          </p:cNvSpPr>
          <p:nvPr>
            <p:ph type="subTitle" idx="6"/>
          </p:nvPr>
        </p:nvSpPr>
        <p:spPr>
          <a:xfrm>
            <a:off x="5336581" y="3001725"/>
            <a:ext cx="1800000" cy="38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a:t>MARS</a:t>
            </a:r>
            <a:endParaRPr/>
          </a:p>
        </p:txBody>
      </p:sp>
      <p:sp>
        <p:nvSpPr>
          <p:cNvPr id="1610" name="Google Shape;1610;p58"/>
          <p:cNvSpPr txBox="1">
            <a:spLocks noGrp="1"/>
          </p:cNvSpPr>
          <p:nvPr>
            <p:ph type="subTitle" idx="4"/>
          </p:nvPr>
        </p:nvSpPr>
        <p:spPr>
          <a:xfrm>
            <a:off x="1061156" y="3001725"/>
            <a:ext cx="1800000" cy="38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a:t>VENUS</a:t>
            </a:r>
            <a:endParaRPr/>
          </a:p>
        </p:txBody>
      </p:sp>
      <p:sp>
        <p:nvSpPr>
          <p:cNvPr id="1611" name="Google Shape;1611;p58"/>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OUR AREAS OF EXPERTISE</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615"/>
        <p:cNvGrpSpPr/>
        <p:nvPr/>
      </p:nvGrpSpPr>
      <p:grpSpPr>
        <a:xfrm>
          <a:off x="0" y="0"/>
          <a:ext cx="0" cy="0"/>
          <a:chOff x="0" y="0"/>
          <a:chExt cx="0" cy="0"/>
        </a:xfrm>
      </p:grpSpPr>
      <p:grpSp>
        <p:nvGrpSpPr>
          <p:cNvPr id="1616" name="Google Shape;1616;p59"/>
          <p:cNvGrpSpPr/>
          <p:nvPr/>
        </p:nvGrpSpPr>
        <p:grpSpPr>
          <a:xfrm>
            <a:off x="7095519" y="3473953"/>
            <a:ext cx="579737" cy="466293"/>
            <a:chOff x="3965190" y="3842252"/>
            <a:chExt cx="369801" cy="296813"/>
          </a:xfrm>
        </p:grpSpPr>
        <p:sp>
          <p:nvSpPr>
            <p:cNvPr id="1617" name="Google Shape;1617;p59"/>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9"/>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9"/>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9"/>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9"/>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9"/>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9"/>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9"/>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9"/>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9"/>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9"/>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9"/>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9"/>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9"/>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9"/>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9"/>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9"/>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9"/>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9"/>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9"/>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9"/>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 name="Google Shape;1638;p59"/>
          <p:cNvGrpSpPr/>
          <p:nvPr/>
        </p:nvGrpSpPr>
        <p:grpSpPr>
          <a:xfrm>
            <a:off x="4312236" y="3419180"/>
            <a:ext cx="501529" cy="575990"/>
            <a:chOff x="4014449" y="1499997"/>
            <a:chExt cx="319914" cy="366639"/>
          </a:xfrm>
        </p:grpSpPr>
        <p:sp>
          <p:nvSpPr>
            <p:cNvPr id="1639" name="Google Shape;1639;p59"/>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9"/>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9"/>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9"/>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9"/>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 name="Google Shape;1644;p59"/>
          <p:cNvGrpSpPr/>
          <p:nvPr/>
        </p:nvGrpSpPr>
        <p:grpSpPr>
          <a:xfrm>
            <a:off x="1494452" y="3419180"/>
            <a:ext cx="528322" cy="575990"/>
            <a:chOff x="2220479" y="1499997"/>
            <a:chExt cx="337005" cy="366639"/>
          </a:xfrm>
        </p:grpSpPr>
        <p:sp>
          <p:nvSpPr>
            <p:cNvPr id="1645" name="Google Shape;1645;p59"/>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9"/>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9"/>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9"/>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9"/>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9"/>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9"/>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9"/>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9"/>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9"/>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9"/>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56" name="Google Shape;1656;p59"/>
          <p:cNvCxnSpPr/>
          <p:nvPr/>
        </p:nvCxnSpPr>
        <p:spPr>
          <a:xfrm rot="10800000">
            <a:off x="2548075" y="3707175"/>
            <a:ext cx="1069800" cy="0"/>
          </a:xfrm>
          <a:prstGeom prst="straightConnector1">
            <a:avLst/>
          </a:prstGeom>
          <a:noFill/>
          <a:ln w="76200" cap="flat" cmpd="sng">
            <a:solidFill>
              <a:schemeClr val="dk1"/>
            </a:solidFill>
            <a:prstDash val="solid"/>
            <a:round/>
            <a:headEnd type="none" w="med" len="med"/>
            <a:tailEnd type="none" w="med" len="med"/>
          </a:ln>
        </p:spPr>
      </p:cxnSp>
      <p:cxnSp>
        <p:nvCxnSpPr>
          <p:cNvPr id="1657" name="Google Shape;1657;p59"/>
          <p:cNvCxnSpPr/>
          <p:nvPr/>
        </p:nvCxnSpPr>
        <p:spPr>
          <a:xfrm rot="10800000">
            <a:off x="5544125" y="3707175"/>
            <a:ext cx="1069800" cy="0"/>
          </a:xfrm>
          <a:prstGeom prst="straightConnector1">
            <a:avLst/>
          </a:prstGeom>
          <a:noFill/>
          <a:ln w="76200" cap="flat" cmpd="sng">
            <a:solidFill>
              <a:schemeClr val="dk1"/>
            </a:solidFill>
            <a:prstDash val="solid"/>
            <a:round/>
            <a:headEnd type="none" w="med" len="med"/>
            <a:tailEnd type="none" w="med" len="med"/>
          </a:ln>
        </p:spPr>
      </p:cxnSp>
      <p:sp>
        <p:nvSpPr>
          <p:cNvPr id="1658" name="Google Shape;1658;p59"/>
          <p:cNvSpPr txBox="1">
            <a:spLocks noGrp="1"/>
          </p:cNvSpPr>
          <p:nvPr>
            <p:ph type="subTitle" idx="1"/>
          </p:nvPr>
        </p:nvSpPr>
        <p:spPr>
          <a:xfrm>
            <a:off x="531013" y="3049775"/>
            <a:ext cx="2455200" cy="28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VENUS</a:t>
            </a:r>
            <a:endParaRPr/>
          </a:p>
        </p:txBody>
      </p:sp>
      <p:sp>
        <p:nvSpPr>
          <p:cNvPr id="1659" name="Google Shape;1659;p59"/>
          <p:cNvSpPr txBox="1">
            <a:spLocks noGrp="1"/>
          </p:cNvSpPr>
          <p:nvPr>
            <p:ph type="subTitle" idx="2"/>
          </p:nvPr>
        </p:nvSpPr>
        <p:spPr>
          <a:xfrm>
            <a:off x="3335400" y="3049775"/>
            <a:ext cx="2455200" cy="30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MARS</a:t>
            </a:r>
            <a:endParaRPr/>
          </a:p>
        </p:txBody>
      </p:sp>
      <p:sp>
        <p:nvSpPr>
          <p:cNvPr id="1660" name="Google Shape;1660;p59"/>
          <p:cNvSpPr txBox="1">
            <a:spLocks noGrp="1"/>
          </p:cNvSpPr>
          <p:nvPr>
            <p:ph type="subTitle" idx="3"/>
          </p:nvPr>
        </p:nvSpPr>
        <p:spPr>
          <a:xfrm>
            <a:off x="6157787" y="3049775"/>
            <a:ext cx="2455200" cy="303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NEPTUNE</a:t>
            </a:r>
            <a:endParaRPr/>
          </a:p>
        </p:txBody>
      </p:sp>
      <p:sp>
        <p:nvSpPr>
          <p:cNvPr id="1661" name="Google Shape;1661;p59"/>
          <p:cNvSpPr txBox="1">
            <a:spLocks noGrp="1"/>
          </p:cNvSpPr>
          <p:nvPr>
            <p:ph type="subTitle" idx="4"/>
          </p:nvPr>
        </p:nvSpPr>
        <p:spPr>
          <a:xfrm>
            <a:off x="531013" y="2327575"/>
            <a:ext cx="2455200" cy="65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Venus is the second planet from the Sun</a:t>
            </a:r>
            <a:endParaRPr/>
          </a:p>
        </p:txBody>
      </p:sp>
      <p:sp>
        <p:nvSpPr>
          <p:cNvPr id="1662" name="Google Shape;1662;p59"/>
          <p:cNvSpPr txBox="1">
            <a:spLocks noGrp="1"/>
          </p:cNvSpPr>
          <p:nvPr>
            <p:ph type="subTitle" idx="5"/>
          </p:nvPr>
        </p:nvSpPr>
        <p:spPr>
          <a:xfrm>
            <a:off x="3335400" y="2327575"/>
            <a:ext cx="2455200" cy="65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Despite being red, Mars is a very cold place</a:t>
            </a:r>
            <a:endParaRPr/>
          </a:p>
        </p:txBody>
      </p:sp>
      <p:sp>
        <p:nvSpPr>
          <p:cNvPr id="1663" name="Google Shape;1663;p59"/>
          <p:cNvSpPr txBox="1">
            <a:spLocks noGrp="1"/>
          </p:cNvSpPr>
          <p:nvPr>
            <p:ph type="subTitle" idx="6"/>
          </p:nvPr>
        </p:nvSpPr>
        <p:spPr>
          <a:xfrm>
            <a:off x="6157787" y="2327575"/>
            <a:ext cx="2455200" cy="65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Neptune is the farthest planet from the Sun</a:t>
            </a:r>
            <a:endParaRPr/>
          </a:p>
        </p:txBody>
      </p:sp>
      <p:sp>
        <p:nvSpPr>
          <p:cNvPr id="1664" name="Google Shape;1664;p59"/>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WHAT CONTENT ARE WE </a:t>
            </a:r>
            <a:endParaRPr/>
          </a:p>
          <a:p>
            <a:pPr marL="0" lvl="0" indent="0" algn="ctr" rtl="0">
              <a:spcBef>
                <a:spcPts val="0"/>
              </a:spcBef>
              <a:spcAft>
                <a:spcPts val="0"/>
              </a:spcAft>
              <a:buNone/>
            </a:pPr>
            <a:r>
              <a:rPr lang="en-GB"/>
              <a:t>GOING TO CREATE?</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668"/>
        <p:cNvGrpSpPr/>
        <p:nvPr/>
      </p:nvGrpSpPr>
      <p:grpSpPr>
        <a:xfrm>
          <a:off x="0" y="0"/>
          <a:ext cx="0" cy="0"/>
          <a:chOff x="0" y="0"/>
          <a:chExt cx="0" cy="0"/>
        </a:xfrm>
      </p:grpSpPr>
      <p:grpSp>
        <p:nvGrpSpPr>
          <p:cNvPr id="1669" name="Google Shape;1669;p60"/>
          <p:cNvGrpSpPr/>
          <p:nvPr/>
        </p:nvGrpSpPr>
        <p:grpSpPr>
          <a:xfrm rot="10800000">
            <a:off x="6996270" y="1345852"/>
            <a:ext cx="1643724" cy="1643724"/>
            <a:chOff x="624503" y="61115"/>
            <a:chExt cx="1947310" cy="1947310"/>
          </a:xfrm>
        </p:grpSpPr>
        <p:sp>
          <p:nvSpPr>
            <p:cNvPr id="1670" name="Google Shape;1670;p60"/>
            <p:cNvSpPr/>
            <p:nvPr/>
          </p:nvSpPr>
          <p:spPr>
            <a:xfrm>
              <a:off x="2048296" y="171379"/>
              <a:ext cx="413839" cy="413221"/>
            </a:xfrm>
            <a:custGeom>
              <a:avLst/>
              <a:gdLst/>
              <a:ahLst/>
              <a:cxnLst/>
              <a:rect l="l" t="t" r="r" b="b"/>
              <a:pathLst>
                <a:path w="12712" h="12693" extrusionOk="0">
                  <a:moveTo>
                    <a:pt x="0" y="0"/>
                  </a:moveTo>
                  <a:lnTo>
                    <a:pt x="12712" y="12693"/>
                  </a:lnTo>
                  <a:cubicBezTo>
                    <a:pt x="12600" y="12469"/>
                    <a:pt x="12451" y="12228"/>
                    <a:pt x="12339" y="12004"/>
                  </a:cubicBezTo>
                  <a:lnTo>
                    <a:pt x="726" y="391"/>
                  </a:lnTo>
                  <a:cubicBezTo>
                    <a:pt x="503" y="242"/>
                    <a:pt x="261" y="131"/>
                    <a:pt x="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0"/>
            <p:cNvSpPr/>
            <p:nvPr/>
          </p:nvSpPr>
          <p:spPr>
            <a:xfrm>
              <a:off x="1913778" y="112617"/>
              <a:ext cx="605914" cy="605881"/>
            </a:xfrm>
            <a:custGeom>
              <a:avLst/>
              <a:gdLst/>
              <a:ahLst/>
              <a:cxnLst/>
              <a:rect l="l" t="t" r="r" b="b"/>
              <a:pathLst>
                <a:path w="18612" h="18611" extrusionOk="0">
                  <a:moveTo>
                    <a:pt x="1" y="0"/>
                  </a:moveTo>
                  <a:lnTo>
                    <a:pt x="18612" y="18611"/>
                  </a:lnTo>
                  <a:cubicBezTo>
                    <a:pt x="18556" y="18481"/>
                    <a:pt x="18500" y="18313"/>
                    <a:pt x="18444" y="18127"/>
                  </a:cubicBezTo>
                  <a:lnTo>
                    <a:pt x="503" y="186"/>
                  </a:lnTo>
                  <a:cubicBezTo>
                    <a:pt x="354" y="130"/>
                    <a:pt x="150" y="74"/>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0"/>
            <p:cNvSpPr/>
            <p:nvPr/>
          </p:nvSpPr>
          <p:spPr>
            <a:xfrm>
              <a:off x="1807747" y="84132"/>
              <a:ext cx="742254" cy="742221"/>
            </a:xfrm>
            <a:custGeom>
              <a:avLst/>
              <a:gdLst/>
              <a:ahLst/>
              <a:cxnLst/>
              <a:rect l="l" t="t" r="r" b="b"/>
              <a:pathLst>
                <a:path w="22800" h="22799" extrusionOk="0">
                  <a:moveTo>
                    <a:pt x="1" y="0"/>
                  </a:moveTo>
                  <a:lnTo>
                    <a:pt x="22799" y="22799"/>
                  </a:lnTo>
                  <a:cubicBezTo>
                    <a:pt x="22743" y="22650"/>
                    <a:pt x="22725" y="22519"/>
                    <a:pt x="22706" y="22370"/>
                  </a:cubicBezTo>
                  <a:lnTo>
                    <a:pt x="410" y="93"/>
                  </a:lnTo>
                  <a:cubicBezTo>
                    <a:pt x="280" y="75"/>
                    <a:pt x="131" y="19"/>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0"/>
            <p:cNvSpPr/>
            <p:nvPr/>
          </p:nvSpPr>
          <p:spPr>
            <a:xfrm>
              <a:off x="1715063" y="68375"/>
              <a:ext cx="850076" cy="849458"/>
            </a:xfrm>
            <a:custGeom>
              <a:avLst/>
              <a:gdLst/>
              <a:ahLst/>
              <a:cxnLst/>
              <a:rect l="l" t="t" r="r" b="b"/>
              <a:pathLst>
                <a:path w="26112" h="26093" extrusionOk="0">
                  <a:moveTo>
                    <a:pt x="1" y="0"/>
                  </a:moveTo>
                  <a:lnTo>
                    <a:pt x="26111" y="26093"/>
                  </a:lnTo>
                  <a:cubicBezTo>
                    <a:pt x="26111" y="25981"/>
                    <a:pt x="26093" y="25869"/>
                    <a:pt x="26056" y="25739"/>
                  </a:cubicBezTo>
                  <a:lnTo>
                    <a:pt x="373" y="38"/>
                  </a:lnTo>
                  <a:cubicBezTo>
                    <a:pt x="261" y="19"/>
                    <a:pt x="131" y="19"/>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0"/>
            <p:cNvSpPr/>
            <p:nvPr/>
          </p:nvSpPr>
          <p:spPr>
            <a:xfrm>
              <a:off x="1632047" y="61115"/>
              <a:ext cx="939147" cy="939114"/>
            </a:xfrm>
            <a:custGeom>
              <a:avLst/>
              <a:gdLst/>
              <a:ahLst/>
              <a:cxnLst/>
              <a:rect l="l" t="t" r="r" b="b"/>
              <a:pathLst>
                <a:path w="28848" h="28847" extrusionOk="0">
                  <a:moveTo>
                    <a:pt x="1" y="0"/>
                  </a:moveTo>
                  <a:lnTo>
                    <a:pt x="28848" y="28847"/>
                  </a:lnTo>
                  <a:lnTo>
                    <a:pt x="28848" y="28549"/>
                  </a:lnTo>
                  <a:lnTo>
                    <a:pt x="354" y="37"/>
                  </a:lnTo>
                  <a:cubicBezTo>
                    <a:pt x="224" y="37"/>
                    <a:pt x="113" y="37"/>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0"/>
            <p:cNvSpPr/>
            <p:nvPr/>
          </p:nvSpPr>
          <p:spPr>
            <a:xfrm>
              <a:off x="1555706" y="62320"/>
              <a:ext cx="1016107" cy="1016074"/>
            </a:xfrm>
            <a:custGeom>
              <a:avLst/>
              <a:gdLst/>
              <a:ahLst/>
              <a:cxnLst/>
              <a:rect l="l" t="t" r="r" b="b"/>
              <a:pathLst>
                <a:path w="31212" h="31211" extrusionOk="0">
                  <a:moveTo>
                    <a:pt x="317" y="0"/>
                  </a:moveTo>
                  <a:cubicBezTo>
                    <a:pt x="206" y="0"/>
                    <a:pt x="113" y="0"/>
                    <a:pt x="1" y="19"/>
                  </a:cubicBezTo>
                  <a:lnTo>
                    <a:pt x="31193" y="31211"/>
                  </a:lnTo>
                  <a:cubicBezTo>
                    <a:pt x="31193" y="31099"/>
                    <a:pt x="31211" y="30987"/>
                    <a:pt x="31211" y="30894"/>
                  </a:cubicBezTo>
                  <a:lnTo>
                    <a:pt x="317"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0"/>
            <p:cNvSpPr/>
            <p:nvPr/>
          </p:nvSpPr>
          <p:spPr>
            <a:xfrm>
              <a:off x="1484215" y="66552"/>
              <a:ext cx="1082128" cy="1081510"/>
            </a:xfrm>
            <a:custGeom>
              <a:avLst/>
              <a:gdLst/>
              <a:ahLst/>
              <a:cxnLst/>
              <a:rect l="l" t="t" r="r" b="b"/>
              <a:pathLst>
                <a:path w="33240" h="33221" extrusionOk="0">
                  <a:moveTo>
                    <a:pt x="299" y="1"/>
                  </a:moveTo>
                  <a:cubicBezTo>
                    <a:pt x="206" y="1"/>
                    <a:pt x="112" y="19"/>
                    <a:pt x="1" y="19"/>
                  </a:cubicBezTo>
                  <a:lnTo>
                    <a:pt x="33202" y="33221"/>
                  </a:lnTo>
                  <a:cubicBezTo>
                    <a:pt x="33221" y="33146"/>
                    <a:pt x="33240" y="33053"/>
                    <a:pt x="33240" y="32942"/>
                  </a:cubicBezTo>
                  <a:lnTo>
                    <a:pt x="299"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0"/>
            <p:cNvSpPr/>
            <p:nvPr/>
          </p:nvSpPr>
          <p:spPr>
            <a:xfrm>
              <a:off x="1417575" y="76254"/>
              <a:ext cx="1139685" cy="1139067"/>
            </a:xfrm>
            <a:custGeom>
              <a:avLst/>
              <a:gdLst/>
              <a:ahLst/>
              <a:cxnLst/>
              <a:rect l="l" t="t" r="r" b="b"/>
              <a:pathLst>
                <a:path w="35008" h="34989" extrusionOk="0">
                  <a:moveTo>
                    <a:pt x="280" y="0"/>
                  </a:moveTo>
                  <a:cubicBezTo>
                    <a:pt x="187" y="38"/>
                    <a:pt x="94" y="56"/>
                    <a:pt x="1" y="56"/>
                  </a:cubicBezTo>
                  <a:lnTo>
                    <a:pt x="34952" y="34989"/>
                  </a:lnTo>
                  <a:lnTo>
                    <a:pt x="35008" y="34709"/>
                  </a:lnTo>
                  <a:lnTo>
                    <a:pt x="280"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0"/>
            <p:cNvSpPr/>
            <p:nvPr/>
          </p:nvSpPr>
          <p:spPr>
            <a:xfrm>
              <a:off x="1355786" y="90187"/>
              <a:ext cx="1188160" cy="1188160"/>
            </a:xfrm>
            <a:custGeom>
              <a:avLst/>
              <a:gdLst/>
              <a:ahLst/>
              <a:cxnLst/>
              <a:rect l="l" t="t" r="r" b="b"/>
              <a:pathLst>
                <a:path w="36497" h="36497" extrusionOk="0">
                  <a:moveTo>
                    <a:pt x="242" y="0"/>
                  </a:moveTo>
                  <a:cubicBezTo>
                    <a:pt x="149" y="19"/>
                    <a:pt x="56" y="38"/>
                    <a:pt x="0" y="75"/>
                  </a:cubicBezTo>
                  <a:lnTo>
                    <a:pt x="36422" y="36496"/>
                  </a:lnTo>
                  <a:cubicBezTo>
                    <a:pt x="36440" y="36403"/>
                    <a:pt x="36477" y="36310"/>
                    <a:pt x="36496" y="36236"/>
                  </a:cubicBezTo>
                  <a:lnTo>
                    <a:pt x="24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0"/>
            <p:cNvSpPr/>
            <p:nvPr/>
          </p:nvSpPr>
          <p:spPr>
            <a:xfrm>
              <a:off x="1295787" y="106530"/>
              <a:ext cx="1231165" cy="1230579"/>
            </a:xfrm>
            <a:custGeom>
              <a:avLst/>
              <a:gdLst/>
              <a:ahLst/>
              <a:cxnLst/>
              <a:rect l="l" t="t" r="r" b="b"/>
              <a:pathLst>
                <a:path w="37818" h="37800" extrusionOk="0">
                  <a:moveTo>
                    <a:pt x="261" y="1"/>
                  </a:moveTo>
                  <a:cubicBezTo>
                    <a:pt x="168" y="38"/>
                    <a:pt x="94" y="57"/>
                    <a:pt x="1" y="75"/>
                  </a:cubicBezTo>
                  <a:lnTo>
                    <a:pt x="37725" y="37799"/>
                  </a:lnTo>
                  <a:cubicBezTo>
                    <a:pt x="37762" y="37744"/>
                    <a:pt x="37781" y="37651"/>
                    <a:pt x="37818" y="37576"/>
                  </a:cubicBezTo>
                  <a:lnTo>
                    <a:pt x="261"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0"/>
            <p:cNvSpPr/>
            <p:nvPr/>
          </p:nvSpPr>
          <p:spPr>
            <a:xfrm>
              <a:off x="1239467" y="126551"/>
              <a:ext cx="1267496" cy="1266910"/>
            </a:xfrm>
            <a:custGeom>
              <a:avLst/>
              <a:gdLst/>
              <a:ahLst/>
              <a:cxnLst/>
              <a:rect l="l" t="t" r="r" b="b"/>
              <a:pathLst>
                <a:path w="38934" h="38916" extrusionOk="0">
                  <a:moveTo>
                    <a:pt x="242" y="0"/>
                  </a:moveTo>
                  <a:cubicBezTo>
                    <a:pt x="168" y="19"/>
                    <a:pt x="75" y="75"/>
                    <a:pt x="0" y="93"/>
                  </a:cubicBezTo>
                  <a:lnTo>
                    <a:pt x="38841" y="38915"/>
                  </a:lnTo>
                  <a:cubicBezTo>
                    <a:pt x="38878" y="38841"/>
                    <a:pt x="38897" y="38785"/>
                    <a:pt x="38934" y="38710"/>
                  </a:cubicBezTo>
                  <a:lnTo>
                    <a:pt x="24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0"/>
            <p:cNvSpPr/>
            <p:nvPr/>
          </p:nvSpPr>
          <p:spPr>
            <a:xfrm>
              <a:off x="1186142" y="148949"/>
              <a:ext cx="1297805" cy="1299042"/>
            </a:xfrm>
            <a:custGeom>
              <a:avLst/>
              <a:gdLst/>
              <a:ahLst/>
              <a:cxnLst/>
              <a:rect l="l" t="t" r="r" b="b"/>
              <a:pathLst>
                <a:path w="39865" h="39903" extrusionOk="0">
                  <a:moveTo>
                    <a:pt x="224" y="1"/>
                  </a:moveTo>
                  <a:cubicBezTo>
                    <a:pt x="149" y="38"/>
                    <a:pt x="93" y="75"/>
                    <a:pt x="0" y="131"/>
                  </a:cubicBezTo>
                  <a:lnTo>
                    <a:pt x="39772" y="39902"/>
                  </a:lnTo>
                  <a:cubicBezTo>
                    <a:pt x="39790" y="39809"/>
                    <a:pt x="39846" y="39735"/>
                    <a:pt x="39865" y="39679"/>
                  </a:cubicBezTo>
                  <a:lnTo>
                    <a:pt x="2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0"/>
            <p:cNvSpPr/>
            <p:nvPr/>
          </p:nvSpPr>
          <p:spPr>
            <a:xfrm>
              <a:off x="1135258" y="174993"/>
              <a:ext cx="1323849" cy="1323882"/>
            </a:xfrm>
            <a:custGeom>
              <a:avLst/>
              <a:gdLst/>
              <a:ahLst/>
              <a:cxnLst/>
              <a:rect l="l" t="t" r="r" b="b"/>
              <a:pathLst>
                <a:path w="40665" h="40666" extrusionOk="0">
                  <a:moveTo>
                    <a:pt x="205" y="1"/>
                  </a:moveTo>
                  <a:cubicBezTo>
                    <a:pt x="130" y="38"/>
                    <a:pt x="74" y="75"/>
                    <a:pt x="0" y="113"/>
                  </a:cubicBezTo>
                  <a:lnTo>
                    <a:pt x="40553" y="40665"/>
                  </a:lnTo>
                  <a:cubicBezTo>
                    <a:pt x="40572" y="40591"/>
                    <a:pt x="40609" y="40517"/>
                    <a:pt x="40665" y="40461"/>
                  </a:cubicBezTo>
                  <a:lnTo>
                    <a:pt x="20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0"/>
            <p:cNvSpPr/>
            <p:nvPr/>
          </p:nvSpPr>
          <p:spPr>
            <a:xfrm>
              <a:off x="1086165" y="202893"/>
              <a:ext cx="1345075" cy="1344456"/>
            </a:xfrm>
            <a:custGeom>
              <a:avLst/>
              <a:gdLst/>
              <a:ahLst/>
              <a:cxnLst/>
              <a:rect l="l" t="t" r="r" b="b"/>
              <a:pathLst>
                <a:path w="41317" h="41298" extrusionOk="0">
                  <a:moveTo>
                    <a:pt x="205" y="0"/>
                  </a:moveTo>
                  <a:cubicBezTo>
                    <a:pt x="131" y="56"/>
                    <a:pt x="56" y="93"/>
                    <a:pt x="1" y="112"/>
                  </a:cubicBezTo>
                  <a:lnTo>
                    <a:pt x="41168" y="41297"/>
                  </a:lnTo>
                  <a:lnTo>
                    <a:pt x="41316" y="41093"/>
                  </a:lnTo>
                  <a:lnTo>
                    <a:pt x="20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0"/>
            <p:cNvSpPr/>
            <p:nvPr/>
          </p:nvSpPr>
          <p:spPr>
            <a:xfrm>
              <a:off x="1040132" y="233169"/>
              <a:ext cx="1360799" cy="1360832"/>
            </a:xfrm>
            <a:custGeom>
              <a:avLst/>
              <a:gdLst/>
              <a:ahLst/>
              <a:cxnLst/>
              <a:rect l="l" t="t" r="r" b="b"/>
              <a:pathLst>
                <a:path w="41800" h="41801" extrusionOk="0">
                  <a:moveTo>
                    <a:pt x="205" y="1"/>
                  </a:moveTo>
                  <a:cubicBezTo>
                    <a:pt x="130" y="56"/>
                    <a:pt x="56" y="94"/>
                    <a:pt x="0" y="131"/>
                  </a:cubicBezTo>
                  <a:lnTo>
                    <a:pt x="41670" y="41800"/>
                  </a:lnTo>
                  <a:cubicBezTo>
                    <a:pt x="41707" y="41707"/>
                    <a:pt x="41744" y="41651"/>
                    <a:pt x="41800" y="41596"/>
                  </a:cubicBezTo>
                  <a:lnTo>
                    <a:pt x="20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0"/>
            <p:cNvSpPr/>
            <p:nvPr/>
          </p:nvSpPr>
          <p:spPr>
            <a:xfrm>
              <a:off x="995890" y="265268"/>
              <a:ext cx="1372323" cy="1372356"/>
            </a:xfrm>
            <a:custGeom>
              <a:avLst/>
              <a:gdLst/>
              <a:ahLst/>
              <a:cxnLst/>
              <a:rect l="l" t="t" r="r" b="b"/>
              <a:pathLst>
                <a:path w="42154" h="42155" extrusionOk="0">
                  <a:moveTo>
                    <a:pt x="187" y="1"/>
                  </a:moveTo>
                  <a:cubicBezTo>
                    <a:pt x="112" y="38"/>
                    <a:pt x="75" y="94"/>
                    <a:pt x="1" y="131"/>
                  </a:cubicBezTo>
                  <a:lnTo>
                    <a:pt x="42005" y="42154"/>
                  </a:lnTo>
                  <a:cubicBezTo>
                    <a:pt x="42061" y="42080"/>
                    <a:pt x="42098" y="42024"/>
                    <a:pt x="42154" y="41968"/>
                  </a:cubicBezTo>
                  <a:lnTo>
                    <a:pt x="187"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0"/>
            <p:cNvSpPr/>
            <p:nvPr/>
          </p:nvSpPr>
          <p:spPr>
            <a:xfrm>
              <a:off x="954676" y="299809"/>
              <a:ext cx="1379616" cy="1380234"/>
            </a:xfrm>
            <a:custGeom>
              <a:avLst/>
              <a:gdLst/>
              <a:ahLst/>
              <a:cxnLst/>
              <a:rect l="l" t="t" r="r" b="b"/>
              <a:pathLst>
                <a:path w="42378" h="42397" extrusionOk="0">
                  <a:moveTo>
                    <a:pt x="168" y="1"/>
                  </a:moveTo>
                  <a:cubicBezTo>
                    <a:pt x="94" y="57"/>
                    <a:pt x="57" y="94"/>
                    <a:pt x="1" y="168"/>
                  </a:cubicBezTo>
                  <a:lnTo>
                    <a:pt x="42229" y="42396"/>
                  </a:lnTo>
                  <a:cubicBezTo>
                    <a:pt x="42247" y="42322"/>
                    <a:pt x="42303" y="42247"/>
                    <a:pt x="42378" y="42210"/>
                  </a:cubicBezTo>
                  <a:lnTo>
                    <a:pt x="168"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0"/>
            <p:cNvSpPr/>
            <p:nvPr/>
          </p:nvSpPr>
          <p:spPr>
            <a:xfrm>
              <a:off x="914698" y="336791"/>
              <a:ext cx="1382025" cy="1382611"/>
            </a:xfrm>
            <a:custGeom>
              <a:avLst/>
              <a:gdLst/>
              <a:ahLst/>
              <a:cxnLst/>
              <a:rect l="l" t="t" r="r" b="b"/>
              <a:pathLst>
                <a:path w="42452" h="42470" extrusionOk="0">
                  <a:moveTo>
                    <a:pt x="168" y="0"/>
                  </a:moveTo>
                  <a:lnTo>
                    <a:pt x="1" y="168"/>
                  </a:lnTo>
                  <a:lnTo>
                    <a:pt x="42303" y="42470"/>
                  </a:lnTo>
                  <a:cubicBezTo>
                    <a:pt x="42340" y="42395"/>
                    <a:pt x="42415" y="42340"/>
                    <a:pt x="42452" y="42284"/>
                  </a:cubicBezTo>
                  <a:lnTo>
                    <a:pt x="168"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0"/>
            <p:cNvSpPr/>
            <p:nvPr/>
          </p:nvSpPr>
          <p:spPr>
            <a:xfrm>
              <a:off x="877130" y="375564"/>
              <a:ext cx="1381439" cy="1380820"/>
            </a:xfrm>
            <a:custGeom>
              <a:avLst/>
              <a:gdLst/>
              <a:ahLst/>
              <a:cxnLst/>
              <a:rect l="l" t="t" r="r" b="b"/>
              <a:pathLst>
                <a:path w="42434" h="42415" extrusionOk="0">
                  <a:moveTo>
                    <a:pt x="150" y="0"/>
                  </a:moveTo>
                  <a:lnTo>
                    <a:pt x="1" y="168"/>
                  </a:lnTo>
                  <a:lnTo>
                    <a:pt x="42247" y="42414"/>
                  </a:lnTo>
                  <a:cubicBezTo>
                    <a:pt x="42303" y="42358"/>
                    <a:pt x="42359" y="42321"/>
                    <a:pt x="42433" y="42247"/>
                  </a:cubicBezTo>
                  <a:lnTo>
                    <a:pt x="150"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0"/>
            <p:cNvSpPr/>
            <p:nvPr/>
          </p:nvSpPr>
          <p:spPr>
            <a:xfrm>
              <a:off x="842003" y="416746"/>
              <a:ext cx="1375351" cy="1374765"/>
            </a:xfrm>
            <a:custGeom>
              <a:avLst/>
              <a:gdLst/>
              <a:ahLst/>
              <a:cxnLst/>
              <a:rect l="l" t="t" r="r" b="b"/>
              <a:pathLst>
                <a:path w="42247" h="42229" extrusionOk="0">
                  <a:moveTo>
                    <a:pt x="149" y="1"/>
                  </a:moveTo>
                  <a:cubicBezTo>
                    <a:pt x="93" y="56"/>
                    <a:pt x="56" y="112"/>
                    <a:pt x="0" y="187"/>
                  </a:cubicBezTo>
                  <a:lnTo>
                    <a:pt x="42061" y="42228"/>
                  </a:lnTo>
                  <a:cubicBezTo>
                    <a:pt x="42117" y="42191"/>
                    <a:pt x="42172" y="42154"/>
                    <a:pt x="42247" y="42098"/>
                  </a:cubicBezTo>
                  <a:lnTo>
                    <a:pt x="149"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0"/>
            <p:cNvSpPr/>
            <p:nvPr/>
          </p:nvSpPr>
          <p:spPr>
            <a:xfrm>
              <a:off x="808666" y="459751"/>
              <a:ext cx="1365682" cy="1365682"/>
            </a:xfrm>
            <a:custGeom>
              <a:avLst/>
              <a:gdLst/>
              <a:ahLst/>
              <a:cxnLst/>
              <a:rect l="l" t="t" r="r" b="b"/>
              <a:pathLst>
                <a:path w="41950" h="41950" extrusionOk="0">
                  <a:moveTo>
                    <a:pt x="150" y="1"/>
                  </a:moveTo>
                  <a:cubicBezTo>
                    <a:pt x="94" y="75"/>
                    <a:pt x="57" y="113"/>
                    <a:pt x="1" y="187"/>
                  </a:cubicBezTo>
                  <a:lnTo>
                    <a:pt x="41763" y="41950"/>
                  </a:lnTo>
                  <a:cubicBezTo>
                    <a:pt x="41801" y="41894"/>
                    <a:pt x="41875" y="41838"/>
                    <a:pt x="41950" y="41801"/>
                  </a:cubicBezTo>
                  <a:lnTo>
                    <a:pt x="150"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0"/>
            <p:cNvSpPr/>
            <p:nvPr/>
          </p:nvSpPr>
          <p:spPr>
            <a:xfrm>
              <a:off x="777186" y="505198"/>
              <a:ext cx="1351716" cy="1351749"/>
            </a:xfrm>
            <a:custGeom>
              <a:avLst/>
              <a:gdLst/>
              <a:ahLst/>
              <a:cxnLst/>
              <a:rect l="l" t="t" r="r" b="b"/>
              <a:pathLst>
                <a:path w="41521" h="41522" extrusionOk="0">
                  <a:moveTo>
                    <a:pt x="130" y="1"/>
                  </a:moveTo>
                  <a:lnTo>
                    <a:pt x="0" y="206"/>
                  </a:lnTo>
                  <a:lnTo>
                    <a:pt x="41316" y="41521"/>
                  </a:lnTo>
                  <a:cubicBezTo>
                    <a:pt x="41372" y="41447"/>
                    <a:pt x="41446" y="41410"/>
                    <a:pt x="41521" y="41354"/>
                  </a:cubicBezTo>
                  <a:lnTo>
                    <a:pt x="130"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0"/>
            <p:cNvSpPr/>
            <p:nvPr/>
          </p:nvSpPr>
          <p:spPr>
            <a:xfrm>
              <a:off x="748700" y="553087"/>
              <a:ext cx="1332346" cy="1331727"/>
            </a:xfrm>
            <a:custGeom>
              <a:avLst/>
              <a:gdLst/>
              <a:ahLst/>
              <a:cxnLst/>
              <a:rect l="l" t="t" r="r" b="b"/>
              <a:pathLst>
                <a:path w="40926" h="40907" extrusionOk="0">
                  <a:moveTo>
                    <a:pt x="131" y="0"/>
                  </a:moveTo>
                  <a:cubicBezTo>
                    <a:pt x="75" y="56"/>
                    <a:pt x="56" y="130"/>
                    <a:pt x="0" y="205"/>
                  </a:cubicBezTo>
                  <a:lnTo>
                    <a:pt x="40721" y="40907"/>
                  </a:lnTo>
                  <a:cubicBezTo>
                    <a:pt x="40795" y="40869"/>
                    <a:pt x="40851" y="40813"/>
                    <a:pt x="40925" y="40795"/>
                  </a:cubicBezTo>
                  <a:lnTo>
                    <a:pt x="131"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0"/>
            <p:cNvSpPr/>
            <p:nvPr/>
          </p:nvSpPr>
          <p:spPr>
            <a:xfrm>
              <a:off x="722656" y="602766"/>
              <a:ext cx="1308711" cy="1308092"/>
            </a:xfrm>
            <a:custGeom>
              <a:avLst/>
              <a:gdLst/>
              <a:ahLst/>
              <a:cxnLst/>
              <a:rect l="l" t="t" r="r" b="b"/>
              <a:pathLst>
                <a:path w="40200" h="40181" extrusionOk="0">
                  <a:moveTo>
                    <a:pt x="112" y="0"/>
                  </a:moveTo>
                  <a:cubicBezTo>
                    <a:pt x="56" y="75"/>
                    <a:pt x="37" y="149"/>
                    <a:pt x="0" y="205"/>
                  </a:cubicBezTo>
                  <a:lnTo>
                    <a:pt x="39957" y="40181"/>
                  </a:lnTo>
                  <a:cubicBezTo>
                    <a:pt x="40032" y="40162"/>
                    <a:pt x="40125" y="40125"/>
                    <a:pt x="40199" y="40088"/>
                  </a:cubicBezTo>
                  <a:lnTo>
                    <a:pt x="11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0"/>
            <p:cNvSpPr/>
            <p:nvPr/>
          </p:nvSpPr>
          <p:spPr>
            <a:xfrm>
              <a:off x="699021" y="654854"/>
              <a:ext cx="1279021" cy="1280258"/>
            </a:xfrm>
            <a:custGeom>
              <a:avLst/>
              <a:gdLst/>
              <a:ahLst/>
              <a:cxnLst/>
              <a:rect l="l" t="t" r="r" b="b"/>
              <a:pathLst>
                <a:path w="39288" h="39326" extrusionOk="0">
                  <a:moveTo>
                    <a:pt x="93" y="1"/>
                  </a:moveTo>
                  <a:cubicBezTo>
                    <a:pt x="75" y="75"/>
                    <a:pt x="19" y="168"/>
                    <a:pt x="0" y="243"/>
                  </a:cubicBezTo>
                  <a:lnTo>
                    <a:pt x="39083" y="39325"/>
                  </a:lnTo>
                  <a:cubicBezTo>
                    <a:pt x="39157" y="39307"/>
                    <a:pt x="39213" y="39251"/>
                    <a:pt x="39288" y="39232"/>
                  </a:cubicBezTo>
                  <a:lnTo>
                    <a:pt x="9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0"/>
            <p:cNvSpPr/>
            <p:nvPr/>
          </p:nvSpPr>
          <p:spPr>
            <a:xfrm>
              <a:off x="677209" y="710588"/>
              <a:ext cx="1245717" cy="1245099"/>
            </a:xfrm>
            <a:custGeom>
              <a:avLst/>
              <a:gdLst/>
              <a:ahLst/>
              <a:cxnLst/>
              <a:rect l="l" t="t" r="r" b="b"/>
              <a:pathLst>
                <a:path w="38265" h="38246" extrusionOk="0">
                  <a:moveTo>
                    <a:pt x="93" y="1"/>
                  </a:moveTo>
                  <a:cubicBezTo>
                    <a:pt x="56" y="57"/>
                    <a:pt x="37" y="150"/>
                    <a:pt x="0" y="224"/>
                  </a:cubicBezTo>
                  <a:lnTo>
                    <a:pt x="38003" y="38246"/>
                  </a:lnTo>
                  <a:cubicBezTo>
                    <a:pt x="38097" y="38246"/>
                    <a:pt x="38190" y="38190"/>
                    <a:pt x="38264" y="38172"/>
                  </a:cubicBezTo>
                  <a:lnTo>
                    <a:pt x="9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0"/>
            <p:cNvSpPr/>
            <p:nvPr/>
          </p:nvSpPr>
          <p:spPr>
            <a:xfrm>
              <a:off x="659630" y="768764"/>
              <a:ext cx="1205707" cy="1205707"/>
            </a:xfrm>
            <a:custGeom>
              <a:avLst/>
              <a:gdLst/>
              <a:ahLst/>
              <a:cxnLst/>
              <a:rect l="l" t="t" r="r" b="b"/>
              <a:pathLst>
                <a:path w="37036" h="37036" extrusionOk="0">
                  <a:moveTo>
                    <a:pt x="75" y="0"/>
                  </a:moveTo>
                  <a:cubicBezTo>
                    <a:pt x="38" y="94"/>
                    <a:pt x="19" y="168"/>
                    <a:pt x="1" y="261"/>
                  </a:cubicBezTo>
                  <a:lnTo>
                    <a:pt x="36775" y="37036"/>
                  </a:lnTo>
                  <a:cubicBezTo>
                    <a:pt x="36850" y="37017"/>
                    <a:pt x="36943" y="36980"/>
                    <a:pt x="37036" y="36961"/>
                  </a:cubicBezTo>
                  <a:lnTo>
                    <a:pt x="7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0"/>
            <p:cNvSpPr/>
            <p:nvPr/>
          </p:nvSpPr>
          <p:spPr>
            <a:xfrm>
              <a:off x="644492" y="829967"/>
              <a:ext cx="1158470" cy="1159056"/>
            </a:xfrm>
            <a:custGeom>
              <a:avLst/>
              <a:gdLst/>
              <a:ahLst/>
              <a:cxnLst/>
              <a:rect l="l" t="t" r="r" b="b"/>
              <a:pathLst>
                <a:path w="35585" h="35603" extrusionOk="0">
                  <a:moveTo>
                    <a:pt x="75" y="0"/>
                  </a:moveTo>
                  <a:lnTo>
                    <a:pt x="0" y="279"/>
                  </a:lnTo>
                  <a:lnTo>
                    <a:pt x="35342" y="35603"/>
                  </a:lnTo>
                  <a:cubicBezTo>
                    <a:pt x="35417" y="35603"/>
                    <a:pt x="35528" y="35565"/>
                    <a:pt x="35584" y="35547"/>
                  </a:cubicBezTo>
                  <a:lnTo>
                    <a:pt x="7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0"/>
            <p:cNvSpPr/>
            <p:nvPr/>
          </p:nvSpPr>
          <p:spPr>
            <a:xfrm>
              <a:off x="632967" y="895402"/>
              <a:ext cx="1105763" cy="1103907"/>
            </a:xfrm>
            <a:custGeom>
              <a:avLst/>
              <a:gdLst/>
              <a:ahLst/>
              <a:cxnLst/>
              <a:rect l="l" t="t" r="r" b="b"/>
              <a:pathLst>
                <a:path w="33966" h="33909" extrusionOk="0">
                  <a:moveTo>
                    <a:pt x="56" y="0"/>
                  </a:moveTo>
                  <a:cubicBezTo>
                    <a:pt x="19" y="93"/>
                    <a:pt x="19" y="186"/>
                    <a:pt x="1" y="279"/>
                  </a:cubicBezTo>
                  <a:lnTo>
                    <a:pt x="33649" y="33909"/>
                  </a:lnTo>
                  <a:cubicBezTo>
                    <a:pt x="33761" y="33909"/>
                    <a:pt x="33854" y="33909"/>
                    <a:pt x="33965" y="33890"/>
                  </a:cubicBezTo>
                  <a:lnTo>
                    <a:pt x="56"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0"/>
            <p:cNvSpPr/>
            <p:nvPr/>
          </p:nvSpPr>
          <p:spPr>
            <a:xfrm>
              <a:off x="626293" y="963866"/>
              <a:ext cx="1042769" cy="1042672"/>
            </a:xfrm>
            <a:custGeom>
              <a:avLst/>
              <a:gdLst/>
              <a:ahLst/>
              <a:cxnLst/>
              <a:rect l="l" t="t" r="r" b="b"/>
              <a:pathLst>
                <a:path w="32031" h="32028" extrusionOk="0">
                  <a:moveTo>
                    <a:pt x="20" y="0"/>
                  </a:moveTo>
                  <a:cubicBezTo>
                    <a:pt x="20" y="93"/>
                    <a:pt x="1" y="223"/>
                    <a:pt x="1" y="317"/>
                  </a:cubicBezTo>
                  <a:lnTo>
                    <a:pt x="31714" y="32011"/>
                  </a:lnTo>
                  <a:cubicBezTo>
                    <a:pt x="31751" y="32023"/>
                    <a:pt x="31788" y="32027"/>
                    <a:pt x="31825" y="32027"/>
                  </a:cubicBezTo>
                  <a:cubicBezTo>
                    <a:pt x="31898" y="32027"/>
                    <a:pt x="31968" y="32011"/>
                    <a:pt x="32030" y="32011"/>
                  </a:cubicBezTo>
                  <a:lnTo>
                    <a:pt x="20"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0"/>
            <p:cNvSpPr/>
            <p:nvPr/>
          </p:nvSpPr>
          <p:spPr>
            <a:xfrm>
              <a:off x="624503" y="1038384"/>
              <a:ext cx="970627" cy="970041"/>
            </a:xfrm>
            <a:custGeom>
              <a:avLst/>
              <a:gdLst/>
              <a:ahLst/>
              <a:cxnLst/>
              <a:rect l="l" t="t" r="r" b="b"/>
              <a:pathLst>
                <a:path w="29815" h="29797" extrusionOk="0">
                  <a:moveTo>
                    <a:pt x="0" y="0"/>
                  </a:moveTo>
                  <a:lnTo>
                    <a:pt x="0" y="317"/>
                  </a:lnTo>
                  <a:lnTo>
                    <a:pt x="29480" y="29796"/>
                  </a:lnTo>
                  <a:lnTo>
                    <a:pt x="29815" y="29796"/>
                  </a:lnTo>
                  <a:lnTo>
                    <a:pt x="0"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0"/>
            <p:cNvSpPr/>
            <p:nvPr/>
          </p:nvSpPr>
          <p:spPr>
            <a:xfrm>
              <a:off x="628116" y="1118339"/>
              <a:ext cx="886440" cy="886440"/>
            </a:xfrm>
            <a:custGeom>
              <a:avLst/>
              <a:gdLst/>
              <a:ahLst/>
              <a:cxnLst/>
              <a:rect l="l" t="t" r="r" b="b"/>
              <a:pathLst>
                <a:path w="27229" h="27229" extrusionOk="0">
                  <a:moveTo>
                    <a:pt x="1" y="1"/>
                  </a:moveTo>
                  <a:lnTo>
                    <a:pt x="1" y="1"/>
                  </a:lnTo>
                  <a:cubicBezTo>
                    <a:pt x="19" y="150"/>
                    <a:pt x="38" y="261"/>
                    <a:pt x="38" y="373"/>
                  </a:cubicBezTo>
                  <a:lnTo>
                    <a:pt x="26856" y="27210"/>
                  </a:lnTo>
                  <a:cubicBezTo>
                    <a:pt x="26968" y="27228"/>
                    <a:pt x="27079" y="27228"/>
                    <a:pt x="27228" y="27228"/>
                  </a:cubicBezTo>
                  <a:lnTo>
                    <a:pt x="1"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0"/>
            <p:cNvSpPr/>
            <p:nvPr/>
          </p:nvSpPr>
          <p:spPr>
            <a:xfrm>
              <a:off x="639641" y="1207410"/>
              <a:ext cx="786464" cy="785845"/>
            </a:xfrm>
            <a:custGeom>
              <a:avLst/>
              <a:gdLst/>
              <a:ahLst/>
              <a:cxnLst/>
              <a:rect l="l" t="t" r="r" b="b"/>
              <a:pathLst>
                <a:path w="24158" h="24139" extrusionOk="0">
                  <a:moveTo>
                    <a:pt x="0" y="1"/>
                  </a:moveTo>
                  <a:lnTo>
                    <a:pt x="0" y="1"/>
                  </a:lnTo>
                  <a:cubicBezTo>
                    <a:pt x="38" y="131"/>
                    <a:pt x="56" y="280"/>
                    <a:pt x="75" y="392"/>
                  </a:cubicBezTo>
                  <a:lnTo>
                    <a:pt x="23766" y="24064"/>
                  </a:lnTo>
                  <a:cubicBezTo>
                    <a:pt x="23897" y="24102"/>
                    <a:pt x="24046" y="24120"/>
                    <a:pt x="24157" y="24139"/>
                  </a:cubicBezTo>
                  <a:lnTo>
                    <a:pt x="0"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0"/>
            <p:cNvSpPr/>
            <p:nvPr/>
          </p:nvSpPr>
          <p:spPr>
            <a:xfrm>
              <a:off x="663276" y="1306767"/>
              <a:ext cx="662852" cy="662885"/>
            </a:xfrm>
            <a:custGeom>
              <a:avLst/>
              <a:gdLst/>
              <a:ahLst/>
              <a:cxnLst/>
              <a:rect l="l" t="t" r="r" b="b"/>
              <a:pathLst>
                <a:path w="20361" h="20362" extrusionOk="0">
                  <a:moveTo>
                    <a:pt x="0" y="1"/>
                  </a:moveTo>
                  <a:lnTo>
                    <a:pt x="0" y="1"/>
                  </a:lnTo>
                  <a:cubicBezTo>
                    <a:pt x="56" y="168"/>
                    <a:pt x="93" y="336"/>
                    <a:pt x="130" y="466"/>
                  </a:cubicBezTo>
                  <a:lnTo>
                    <a:pt x="19895" y="20231"/>
                  </a:lnTo>
                  <a:cubicBezTo>
                    <a:pt x="20063" y="20268"/>
                    <a:pt x="20193" y="20324"/>
                    <a:pt x="20360" y="20361"/>
                  </a:cubicBezTo>
                  <a:lnTo>
                    <a:pt x="0"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0"/>
            <p:cNvSpPr/>
            <p:nvPr/>
          </p:nvSpPr>
          <p:spPr>
            <a:xfrm>
              <a:off x="706899" y="1427970"/>
              <a:ext cx="498645" cy="498645"/>
            </a:xfrm>
            <a:custGeom>
              <a:avLst/>
              <a:gdLst/>
              <a:ahLst/>
              <a:cxnLst/>
              <a:rect l="l" t="t" r="r" b="b"/>
              <a:pathLst>
                <a:path w="15317" h="15317" extrusionOk="0">
                  <a:moveTo>
                    <a:pt x="0" y="0"/>
                  </a:moveTo>
                  <a:lnTo>
                    <a:pt x="0" y="0"/>
                  </a:lnTo>
                  <a:cubicBezTo>
                    <a:pt x="112" y="205"/>
                    <a:pt x="186" y="409"/>
                    <a:pt x="298" y="614"/>
                  </a:cubicBezTo>
                  <a:lnTo>
                    <a:pt x="14721" y="15038"/>
                  </a:lnTo>
                  <a:cubicBezTo>
                    <a:pt x="14926" y="15131"/>
                    <a:pt x="15112" y="15224"/>
                    <a:pt x="15317" y="15317"/>
                  </a:cubicBezTo>
                  <a:lnTo>
                    <a:pt x="0"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0"/>
            <p:cNvSpPr/>
            <p:nvPr/>
          </p:nvSpPr>
          <p:spPr>
            <a:xfrm>
              <a:off x="811694" y="1609106"/>
              <a:ext cx="211510" cy="211477"/>
            </a:xfrm>
            <a:custGeom>
              <a:avLst/>
              <a:gdLst/>
              <a:ahLst/>
              <a:cxnLst/>
              <a:rect l="l" t="t" r="r" b="b"/>
              <a:pathLst>
                <a:path w="6497" h="6496" extrusionOk="0">
                  <a:moveTo>
                    <a:pt x="1" y="1"/>
                  </a:moveTo>
                  <a:cubicBezTo>
                    <a:pt x="392" y="540"/>
                    <a:pt x="801" y="1061"/>
                    <a:pt x="1211" y="1545"/>
                  </a:cubicBezTo>
                  <a:lnTo>
                    <a:pt x="4989" y="5305"/>
                  </a:lnTo>
                  <a:cubicBezTo>
                    <a:pt x="5472" y="5733"/>
                    <a:pt x="5975" y="6124"/>
                    <a:pt x="6496" y="6496"/>
                  </a:cubicBezTo>
                  <a:lnTo>
                    <a:pt x="1"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6" name="Google Shape;1706;p60"/>
          <p:cNvSpPr txBox="1">
            <a:spLocks noGrp="1"/>
          </p:cNvSpPr>
          <p:nvPr>
            <p:ph type="subTitle" idx="1"/>
          </p:nvPr>
        </p:nvSpPr>
        <p:spPr>
          <a:xfrm flipH="1">
            <a:off x="3750163" y="3345675"/>
            <a:ext cx="1643700" cy="9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2"/>
              </a:buClr>
              <a:buSzPts val="1100"/>
              <a:buFont typeface="Arial"/>
              <a:buNone/>
            </a:pPr>
            <a:r>
              <a:rPr lang="en-GB"/>
              <a:t>Mercury is the closest planet to the Sun </a:t>
            </a:r>
            <a:endParaRPr/>
          </a:p>
        </p:txBody>
      </p:sp>
      <p:sp>
        <p:nvSpPr>
          <p:cNvPr id="1707" name="Google Shape;1707;p60"/>
          <p:cNvSpPr txBox="1">
            <a:spLocks noGrp="1"/>
          </p:cNvSpPr>
          <p:nvPr>
            <p:ph type="subTitle" idx="2"/>
          </p:nvPr>
        </p:nvSpPr>
        <p:spPr>
          <a:xfrm>
            <a:off x="1641821" y="2913825"/>
            <a:ext cx="1246800" cy="381900"/>
          </a:xfrm>
          <a:prstGeom prst="rect">
            <a:avLst/>
          </a:prstGeom>
        </p:spPr>
        <p:txBody>
          <a:bodyPr spcFirstLastPara="1" wrap="square" lIns="91425" tIns="0" rIns="91425" bIns="0" anchor="ctr" anchorCtr="0">
            <a:noAutofit/>
          </a:bodyPr>
          <a:lstStyle/>
          <a:p>
            <a:pPr marL="0" lvl="0" indent="0" algn="ctr" rtl="0">
              <a:spcBef>
                <a:spcPts val="0"/>
              </a:spcBef>
              <a:spcAft>
                <a:spcPts val="0"/>
              </a:spcAft>
              <a:buNone/>
            </a:pPr>
            <a:r>
              <a:rPr lang="en-GB"/>
              <a:t>MARS</a:t>
            </a:r>
            <a:endParaRPr/>
          </a:p>
        </p:txBody>
      </p:sp>
      <p:sp>
        <p:nvSpPr>
          <p:cNvPr id="1708" name="Google Shape;1708;p60"/>
          <p:cNvSpPr txBox="1">
            <a:spLocks noGrp="1"/>
          </p:cNvSpPr>
          <p:nvPr>
            <p:ph type="subTitle" idx="3"/>
          </p:nvPr>
        </p:nvSpPr>
        <p:spPr>
          <a:xfrm>
            <a:off x="3930625" y="2913825"/>
            <a:ext cx="1282800" cy="381900"/>
          </a:xfrm>
          <a:prstGeom prst="rect">
            <a:avLst/>
          </a:prstGeom>
        </p:spPr>
        <p:txBody>
          <a:bodyPr spcFirstLastPara="1" wrap="square" lIns="91425" tIns="0" rIns="91425" bIns="0" anchor="ctr" anchorCtr="0">
            <a:noAutofit/>
          </a:bodyPr>
          <a:lstStyle/>
          <a:p>
            <a:pPr marL="0" lvl="0" indent="0" algn="ctr" rtl="0">
              <a:spcBef>
                <a:spcPts val="0"/>
              </a:spcBef>
              <a:spcAft>
                <a:spcPts val="0"/>
              </a:spcAft>
              <a:buNone/>
            </a:pPr>
            <a:r>
              <a:rPr lang="en-GB"/>
              <a:t>MERCURY</a:t>
            </a:r>
            <a:endParaRPr/>
          </a:p>
        </p:txBody>
      </p:sp>
      <p:sp>
        <p:nvSpPr>
          <p:cNvPr id="1709" name="Google Shape;1709;p60"/>
          <p:cNvSpPr txBox="1">
            <a:spLocks noGrp="1"/>
          </p:cNvSpPr>
          <p:nvPr>
            <p:ph type="subTitle" idx="4"/>
          </p:nvPr>
        </p:nvSpPr>
        <p:spPr>
          <a:xfrm>
            <a:off x="6255471" y="2913825"/>
            <a:ext cx="1246800" cy="381900"/>
          </a:xfrm>
          <a:prstGeom prst="rect">
            <a:avLst/>
          </a:prstGeom>
        </p:spPr>
        <p:txBody>
          <a:bodyPr spcFirstLastPara="1" wrap="square" lIns="91425" tIns="0" rIns="91425" bIns="0" anchor="ctr" anchorCtr="0">
            <a:noAutofit/>
          </a:bodyPr>
          <a:lstStyle/>
          <a:p>
            <a:pPr marL="0" lvl="0" indent="0" algn="ctr" rtl="0">
              <a:spcBef>
                <a:spcPts val="0"/>
              </a:spcBef>
              <a:spcAft>
                <a:spcPts val="0"/>
              </a:spcAft>
              <a:buNone/>
            </a:pPr>
            <a:r>
              <a:rPr lang="en-GB"/>
              <a:t>VENUS</a:t>
            </a:r>
            <a:endParaRPr/>
          </a:p>
        </p:txBody>
      </p:sp>
      <p:cxnSp>
        <p:nvCxnSpPr>
          <p:cNvPr id="1710" name="Google Shape;1710;p60"/>
          <p:cNvCxnSpPr/>
          <p:nvPr/>
        </p:nvCxnSpPr>
        <p:spPr>
          <a:xfrm>
            <a:off x="7502225" y="2951175"/>
            <a:ext cx="0" cy="307200"/>
          </a:xfrm>
          <a:prstGeom prst="straightConnector1">
            <a:avLst/>
          </a:prstGeom>
          <a:noFill/>
          <a:ln w="76200" cap="flat" cmpd="sng">
            <a:solidFill>
              <a:schemeClr val="accent2"/>
            </a:solidFill>
            <a:prstDash val="solid"/>
            <a:round/>
            <a:headEnd type="none" w="med" len="med"/>
            <a:tailEnd type="none" w="med" len="med"/>
          </a:ln>
        </p:spPr>
      </p:cxnSp>
      <p:cxnSp>
        <p:nvCxnSpPr>
          <p:cNvPr id="1711" name="Google Shape;1711;p60"/>
          <p:cNvCxnSpPr/>
          <p:nvPr/>
        </p:nvCxnSpPr>
        <p:spPr>
          <a:xfrm>
            <a:off x="6255475" y="2951175"/>
            <a:ext cx="0" cy="307200"/>
          </a:xfrm>
          <a:prstGeom prst="straightConnector1">
            <a:avLst/>
          </a:prstGeom>
          <a:noFill/>
          <a:ln w="76200" cap="flat" cmpd="sng">
            <a:solidFill>
              <a:schemeClr val="accent2"/>
            </a:solidFill>
            <a:prstDash val="solid"/>
            <a:round/>
            <a:headEnd type="none" w="med" len="med"/>
            <a:tailEnd type="none" w="med" len="med"/>
          </a:ln>
        </p:spPr>
      </p:cxnSp>
      <p:cxnSp>
        <p:nvCxnSpPr>
          <p:cNvPr id="1712" name="Google Shape;1712;p60"/>
          <p:cNvCxnSpPr/>
          <p:nvPr/>
        </p:nvCxnSpPr>
        <p:spPr>
          <a:xfrm>
            <a:off x="5195375" y="2951175"/>
            <a:ext cx="0" cy="307200"/>
          </a:xfrm>
          <a:prstGeom prst="straightConnector1">
            <a:avLst/>
          </a:prstGeom>
          <a:noFill/>
          <a:ln w="76200" cap="flat" cmpd="sng">
            <a:solidFill>
              <a:schemeClr val="accent2"/>
            </a:solidFill>
            <a:prstDash val="solid"/>
            <a:round/>
            <a:headEnd type="none" w="med" len="med"/>
            <a:tailEnd type="none" w="med" len="med"/>
          </a:ln>
        </p:spPr>
      </p:cxnSp>
      <p:cxnSp>
        <p:nvCxnSpPr>
          <p:cNvPr id="1713" name="Google Shape;1713;p60"/>
          <p:cNvCxnSpPr/>
          <p:nvPr/>
        </p:nvCxnSpPr>
        <p:spPr>
          <a:xfrm>
            <a:off x="3948625" y="2951175"/>
            <a:ext cx="0" cy="307200"/>
          </a:xfrm>
          <a:prstGeom prst="straightConnector1">
            <a:avLst/>
          </a:prstGeom>
          <a:noFill/>
          <a:ln w="76200" cap="flat" cmpd="sng">
            <a:solidFill>
              <a:schemeClr val="accent2"/>
            </a:solidFill>
            <a:prstDash val="solid"/>
            <a:round/>
            <a:headEnd type="none" w="med" len="med"/>
            <a:tailEnd type="none" w="med" len="med"/>
          </a:ln>
        </p:spPr>
      </p:cxnSp>
      <p:cxnSp>
        <p:nvCxnSpPr>
          <p:cNvPr id="1714" name="Google Shape;1714;p60"/>
          <p:cNvCxnSpPr/>
          <p:nvPr/>
        </p:nvCxnSpPr>
        <p:spPr>
          <a:xfrm>
            <a:off x="2888525" y="2951175"/>
            <a:ext cx="0" cy="307200"/>
          </a:xfrm>
          <a:prstGeom prst="straightConnector1">
            <a:avLst/>
          </a:prstGeom>
          <a:noFill/>
          <a:ln w="76200" cap="flat" cmpd="sng">
            <a:solidFill>
              <a:schemeClr val="accent2"/>
            </a:solidFill>
            <a:prstDash val="solid"/>
            <a:round/>
            <a:headEnd type="none" w="med" len="med"/>
            <a:tailEnd type="none" w="med" len="med"/>
          </a:ln>
        </p:spPr>
      </p:cxnSp>
      <p:cxnSp>
        <p:nvCxnSpPr>
          <p:cNvPr id="1715" name="Google Shape;1715;p60"/>
          <p:cNvCxnSpPr/>
          <p:nvPr/>
        </p:nvCxnSpPr>
        <p:spPr>
          <a:xfrm>
            <a:off x="1641775" y="2951175"/>
            <a:ext cx="0" cy="307200"/>
          </a:xfrm>
          <a:prstGeom prst="straightConnector1">
            <a:avLst/>
          </a:prstGeom>
          <a:noFill/>
          <a:ln w="76200" cap="flat" cmpd="sng">
            <a:solidFill>
              <a:schemeClr val="accent2"/>
            </a:solidFill>
            <a:prstDash val="solid"/>
            <a:round/>
            <a:headEnd type="none" w="med" len="med"/>
            <a:tailEnd type="none" w="med" len="med"/>
          </a:ln>
        </p:spPr>
      </p:cxnSp>
      <p:sp>
        <p:nvSpPr>
          <p:cNvPr id="1716" name="Google Shape;1716;p60"/>
          <p:cNvSpPr/>
          <p:nvPr/>
        </p:nvSpPr>
        <p:spPr>
          <a:xfrm>
            <a:off x="-208700" y="4547306"/>
            <a:ext cx="9561417" cy="1192382"/>
          </a:xfrm>
          <a:custGeom>
            <a:avLst/>
            <a:gdLst/>
            <a:ahLst/>
            <a:cxnLst/>
            <a:rect l="l" t="t" r="r" b="b"/>
            <a:pathLst>
              <a:path w="164916" h="54335" extrusionOk="0">
                <a:moveTo>
                  <a:pt x="37882" y="1"/>
                </a:moveTo>
                <a:cubicBezTo>
                  <a:pt x="35111" y="1"/>
                  <a:pt x="32343" y="342"/>
                  <a:pt x="29655" y="963"/>
                </a:cubicBezTo>
                <a:cubicBezTo>
                  <a:pt x="25219" y="1997"/>
                  <a:pt x="20816" y="3498"/>
                  <a:pt x="16913" y="5900"/>
                </a:cubicBezTo>
                <a:cubicBezTo>
                  <a:pt x="16513" y="6134"/>
                  <a:pt x="16079" y="6434"/>
                  <a:pt x="15679" y="6667"/>
                </a:cubicBezTo>
                <a:cubicBezTo>
                  <a:pt x="12376" y="8802"/>
                  <a:pt x="9508" y="11471"/>
                  <a:pt x="6505" y="13939"/>
                </a:cubicBezTo>
                <a:cubicBezTo>
                  <a:pt x="1" y="19276"/>
                  <a:pt x="4771" y="48697"/>
                  <a:pt x="6105" y="48797"/>
                </a:cubicBezTo>
                <a:cubicBezTo>
                  <a:pt x="8868" y="48982"/>
                  <a:pt x="11654" y="49062"/>
                  <a:pt x="14458" y="49062"/>
                </a:cubicBezTo>
                <a:cubicBezTo>
                  <a:pt x="33634" y="49062"/>
                  <a:pt x="53616" y="45301"/>
                  <a:pt x="72686" y="45301"/>
                </a:cubicBezTo>
                <a:cubicBezTo>
                  <a:pt x="74047" y="45301"/>
                  <a:pt x="75404" y="45321"/>
                  <a:pt x="76756" y="45362"/>
                </a:cubicBezTo>
                <a:cubicBezTo>
                  <a:pt x="80492" y="45462"/>
                  <a:pt x="80959" y="54201"/>
                  <a:pt x="84728" y="54335"/>
                </a:cubicBezTo>
                <a:lnTo>
                  <a:pt x="106777" y="45929"/>
                </a:lnTo>
                <a:cubicBezTo>
                  <a:pt x="106777" y="45929"/>
                  <a:pt x="144304" y="52200"/>
                  <a:pt x="159648" y="52667"/>
                </a:cubicBezTo>
                <a:cubicBezTo>
                  <a:pt x="159663" y="52667"/>
                  <a:pt x="159679" y="52668"/>
                  <a:pt x="159694" y="52668"/>
                </a:cubicBezTo>
                <a:cubicBezTo>
                  <a:pt x="164190" y="52668"/>
                  <a:pt x="164915" y="28148"/>
                  <a:pt x="163951" y="27649"/>
                </a:cubicBezTo>
                <a:cubicBezTo>
                  <a:pt x="154077" y="22746"/>
                  <a:pt x="143770" y="18643"/>
                  <a:pt x="133162" y="15440"/>
                </a:cubicBezTo>
                <a:cubicBezTo>
                  <a:pt x="129579" y="14340"/>
                  <a:pt x="125839" y="13337"/>
                  <a:pt x="122122" y="13337"/>
                </a:cubicBezTo>
                <a:cubicBezTo>
                  <a:pt x="120995" y="13337"/>
                  <a:pt x="119870" y="13429"/>
                  <a:pt x="118752" y="13639"/>
                </a:cubicBezTo>
                <a:cubicBezTo>
                  <a:pt x="115450" y="14273"/>
                  <a:pt x="112414" y="15907"/>
                  <a:pt x="109412" y="17475"/>
                </a:cubicBezTo>
                <a:cubicBezTo>
                  <a:pt x="105443" y="19610"/>
                  <a:pt x="101540" y="21678"/>
                  <a:pt x="97570" y="23813"/>
                </a:cubicBezTo>
                <a:cubicBezTo>
                  <a:pt x="95436" y="24947"/>
                  <a:pt x="93201" y="26115"/>
                  <a:pt x="90766" y="26115"/>
                </a:cubicBezTo>
                <a:cubicBezTo>
                  <a:pt x="89398" y="26115"/>
                  <a:pt x="88030" y="25748"/>
                  <a:pt x="86729" y="25281"/>
                </a:cubicBezTo>
                <a:cubicBezTo>
                  <a:pt x="71285" y="19810"/>
                  <a:pt x="60677" y="4266"/>
                  <a:pt x="44699" y="730"/>
                </a:cubicBezTo>
                <a:cubicBezTo>
                  <a:pt x="42453" y="232"/>
                  <a:pt x="40167" y="1"/>
                  <a:pt x="37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0"/>
          <p:cNvSpPr/>
          <p:nvPr/>
        </p:nvSpPr>
        <p:spPr>
          <a:xfrm>
            <a:off x="-2036628" y="-285575"/>
            <a:ext cx="7249889" cy="2126655"/>
          </a:xfrm>
          <a:custGeom>
            <a:avLst/>
            <a:gdLst/>
            <a:ahLst/>
            <a:cxnLst/>
            <a:rect l="l" t="t" r="r" b="b"/>
            <a:pathLst>
              <a:path w="109358" h="65325" extrusionOk="0">
                <a:moveTo>
                  <a:pt x="0" y="50845"/>
                </a:moveTo>
                <a:cubicBezTo>
                  <a:pt x="0" y="50845"/>
                  <a:pt x="12451" y="65325"/>
                  <a:pt x="29331" y="56615"/>
                </a:cubicBezTo>
                <a:cubicBezTo>
                  <a:pt x="41893" y="50157"/>
                  <a:pt x="34579" y="33761"/>
                  <a:pt x="41204" y="20845"/>
                </a:cubicBezTo>
                <a:cubicBezTo>
                  <a:pt x="47830" y="7929"/>
                  <a:pt x="63426" y="10795"/>
                  <a:pt x="72601" y="22241"/>
                </a:cubicBezTo>
                <a:cubicBezTo>
                  <a:pt x="83767" y="36180"/>
                  <a:pt x="109357" y="29480"/>
                  <a:pt x="108892" y="1"/>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0"/>
          <p:cNvSpPr/>
          <p:nvPr/>
        </p:nvSpPr>
        <p:spPr>
          <a:xfrm flipH="1">
            <a:off x="1407084" y="2015801"/>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0"/>
          <p:cNvSpPr/>
          <p:nvPr/>
        </p:nvSpPr>
        <p:spPr>
          <a:xfrm flipH="1">
            <a:off x="-726130" y="2868500"/>
            <a:ext cx="2034905" cy="307210"/>
          </a:xfrm>
          <a:custGeom>
            <a:avLst/>
            <a:gdLst/>
            <a:ahLst/>
            <a:cxnLst/>
            <a:rect l="l" t="t" r="r" b="b"/>
            <a:pathLst>
              <a:path w="64708" h="12400" extrusionOk="0">
                <a:moveTo>
                  <a:pt x="24594" y="0"/>
                </a:moveTo>
                <a:cubicBezTo>
                  <a:pt x="23235" y="0"/>
                  <a:pt x="21887" y="428"/>
                  <a:pt x="20605" y="989"/>
                </a:cubicBezTo>
                <a:cubicBezTo>
                  <a:pt x="18645" y="1824"/>
                  <a:pt x="16844" y="2949"/>
                  <a:pt x="15205" y="4299"/>
                </a:cubicBezTo>
                <a:cubicBezTo>
                  <a:pt x="14176" y="5135"/>
                  <a:pt x="13212" y="6067"/>
                  <a:pt x="12730" y="7257"/>
                </a:cubicBezTo>
                <a:cubicBezTo>
                  <a:pt x="12537" y="7771"/>
                  <a:pt x="12409" y="8350"/>
                  <a:pt x="12087" y="8800"/>
                </a:cubicBezTo>
                <a:cubicBezTo>
                  <a:pt x="11639" y="9373"/>
                  <a:pt x="10932" y="9607"/>
                  <a:pt x="10187" y="9607"/>
                </a:cubicBezTo>
                <a:cubicBezTo>
                  <a:pt x="9596" y="9607"/>
                  <a:pt x="8981" y="9459"/>
                  <a:pt x="8455" y="9218"/>
                </a:cubicBezTo>
                <a:cubicBezTo>
                  <a:pt x="7233" y="8703"/>
                  <a:pt x="6140" y="7835"/>
                  <a:pt x="4822" y="7610"/>
                </a:cubicBezTo>
                <a:cubicBezTo>
                  <a:pt x="4585" y="7572"/>
                  <a:pt x="4360" y="7554"/>
                  <a:pt x="4146" y="7554"/>
                </a:cubicBezTo>
                <a:cubicBezTo>
                  <a:pt x="1627" y="7554"/>
                  <a:pt x="623" y="10044"/>
                  <a:pt x="1" y="12207"/>
                </a:cubicBezTo>
                <a:lnTo>
                  <a:pt x="62393" y="12207"/>
                </a:lnTo>
                <a:cubicBezTo>
                  <a:pt x="63165" y="12207"/>
                  <a:pt x="63968" y="12207"/>
                  <a:pt x="64708" y="12400"/>
                </a:cubicBezTo>
                <a:cubicBezTo>
                  <a:pt x="63185" y="11258"/>
                  <a:pt x="61529" y="10116"/>
                  <a:pt x="59715" y="10116"/>
                </a:cubicBezTo>
                <a:cubicBezTo>
                  <a:pt x="59538" y="10116"/>
                  <a:pt x="59359" y="10127"/>
                  <a:pt x="59179" y="10150"/>
                </a:cubicBezTo>
                <a:cubicBezTo>
                  <a:pt x="58452" y="10233"/>
                  <a:pt x="57684" y="10517"/>
                  <a:pt x="56981" y="10517"/>
                </a:cubicBezTo>
                <a:cubicBezTo>
                  <a:pt x="56596" y="10517"/>
                  <a:pt x="56230" y="10432"/>
                  <a:pt x="55900" y="10182"/>
                </a:cubicBezTo>
                <a:cubicBezTo>
                  <a:pt x="55611" y="9957"/>
                  <a:pt x="55418" y="9635"/>
                  <a:pt x="55161" y="9314"/>
                </a:cubicBezTo>
                <a:cubicBezTo>
                  <a:pt x="54073" y="7898"/>
                  <a:pt x="52190" y="7417"/>
                  <a:pt x="50325" y="7417"/>
                </a:cubicBezTo>
                <a:cubicBezTo>
                  <a:pt x="49820" y="7417"/>
                  <a:pt x="49315" y="7452"/>
                  <a:pt x="48828" y="7514"/>
                </a:cubicBezTo>
                <a:cubicBezTo>
                  <a:pt x="46771" y="7739"/>
                  <a:pt x="44810" y="8253"/>
                  <a:pt x="42946" y="9057"/>
                </a:cubicBezTo>
                <a:cubicBezTo>
                  <a:pt x="41789" y="9603"/>
                  <a:pt x="40631" y="10182"/>
                  <a:pt x="39346" y="10310"/>
                </a:cubicBezTo>
                <a:cubicBezTo>
                  <a:pt x="39203" y="10323"/>
                  <a:pt x="39062" y="10329"/>
                  <a:pt x="38922" y="10329"/>
                </a:cubicBezTo>
                <a:cubicBezTo>
                  <a:pt x="36128" y="10329"/>
                  <a:pt x="33859" y="7945"/>
                  <a:pt x="32145" y="5649"/>
                </a:cubicBezTo>
                <a:cubicBezTo>
                  <a:pt x="30377" y="3239"/>
                  <a:pt x="28416" y="539"/>
                  <a:pt x="25427" y="56"/>
                </a:cubicBezTo>
                <a:cubicBezTo>
                  <a:pt x="25149" y="18"/>
                  <a:pt x="24871" y="0"/>
                  <a:pt x="24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0"/>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WHAT TONE ARE WE </a:t>
            </a:r>
            <a:endParaRPr/>
          </a:p>
          <a:p>
            <a:pPr marL="0" lvl="0" indent="0" algn="ctr" rtl="0">
              <a:spcBef>
                <a:spcPts val="0"/>
              </a:spcBef>
              <a:spcAft>
                <a:spcPts val="0"/>
              </a:spcAft>
              <a:buNone/>
            </a:pPr>
            <a:r>
              <a:rPr lang="en-GB"/>
              <a:t>GOING TO USE?</a:t>
            </a:r>
            <a:endParaRPr/>
          </a:p>
        </p:txBody>
      </p:sp>
      <p:sp>
        <p:nvSpPr>
          <p:cNvPr id="1721" name="Google Shape;1721;p60"/>
          <p:cNvSpPr txBox="1">
            <a:spLocks noGrp="1"/>
          </p:cNvSpPr>
          <p:nvPr>
            <p:ph type="subTitle" idx="5"/>
          </p:nvPr>
        </p:nvSpPr>
        <p:spPr>
          <a:xfrm flipH="1">
            <a:off x="6057013" y="3345675"/>
            <a:ext cx="1643700" cy="9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Venus is the second planet from the Sun </a:t>
            </a:r>
            <a:endParaRPr/>
          </a:p>
        </p:txBody>
      </p:sp>
      <p:sp>
        <p:nvSpPr>
          <p:cNvPr id="1722" name="Google Shape;1722;p60"/>
          <p:cNvSpPr txBox="1">
            <a:spLocks noGrp="1"/>
          </p:cNvSpPr>
          <p:nvPr>
            <p:ph type="subTitle" idx="6"/>
          </p:nvPr>
        </p:nvSpPr>
        <p:spPr>
          <a:xfrm flipH="1">
            <a:off x="1443313" y="3345675"/>
            <a:ext cx="1643700" cy="9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Despite being red, Mars is a very cold place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726"/>
        <p:cNvGrpSpPr/>
        <p:nvPr/>
      </p:nvGrpSpPr>
      <p:grpSpPr>
        <a:xfrm>
          <a:off x="0" y="0"/>
          <a:ext cx="0" cy="0"/>
          <a:chOff x="0" y="0"/>
          <a:chExt cx="0" cy="0"/>
        </a:xfrm>
      </p:grpSpPr>
      <p:cxnSp>
        <p:nvCxnSpPr>
          <p:cNvPr id="1727" name="Google Shape;1727;p61"/>
          <p:cNvCxnSpPr/>
          <p:nvPr/>
        </p:nvCxnSpPr>
        <p:spPr>
          <a:xfrm>
            <a:off x="6674425" y="2823850"/>
            <a:ext cx="0" cy="922200"/>
          </a:xfrm>
          <a:prstGeom prst="straightConnector1">
            <a:avLst/>
          </a:prstGeom>
          <a:noFill/>
          <a:ln w="76200" cap="flat" cmpd="sng">
            <a:solidFill>
              <a:schemeClr val="dk1"/>
            </a:solidFill>
            <a:prstDash val="solid"/>
            <a:round/>
            <a:headEnd type="none" w="med" len="med"/>
            <a:tailEnd type="none" w="med" len="med"/>
          </a:ln>
        </p:spPr>
      </p:cxnSp>
      <p:cxnSp>
        <p:nvCxnSpPr>
          <p:cNvPr id="1728" name="Google Shape;1728;p61"/>
          <p:cNvCxnSpPr/>
          <p:nvPr/>
        </p:nvCxnSpPr>
        <p:spPr>
          <a:xfrm>
            <a:off x="4572000" y="2823850"/>
            <a:ext cx="0" cy="922200"/>
          </a:xfrm>
          <a:prstGeom prst="straightConnector1">
            <a:avLst/>
          </a:prstGeom>
          <a:noFill/>
          <a:ln w="76200" cap="flat" cmpd="sng">
            <a:solidFill>
              <a:schemeClr val="dk1"/>
            </a:solidFill>
            <a:prstDash val="solid"/>
            <a:round/>
            <a:headEnd type="none" w="med" len="med"/>
            <a:tailEnd type="none" w="med" len="med"/>
          </a:ln>
        </p:spPr>
      </p:cxnSp>
      <p:sp>
        <p:nvSpPr>
          <p:cNvPr id="1729" name="Google Shape;1729;p61"/>
          <p:cNvSpPr txBox="1">
            <a:spLocks noGrp="1"/>
          </p:cNvSpPr>
          <p:nvPr>
            <p:ph type="body" idx="4294967295"/>
          </p:nvPr>
        </p:nvSpPr>
        <p:spPr>
          <a:xfrm>
            <a:off x="1557175" y="3874775"/>
            <a:ext cx="1800000" cy="6681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600"/>
              <a:t> Mars is red and a cold place</a:t>
            </a:r>
            <a:endParaRPr sz="1600"/>
          </a:p>
        </p:txBody>
      </p:sp>
      <p:sp>
        <p:nvSpPr>
          <p:cNvPr id="1730" name="Google Shape;1730;p61"/>
          <p:cNvSpPr txBox="1">
            <a:spLocks noGrp="1"/>
          </p:cNvSpPr>
          <p:nvPr>
            <p:ph type="subTitle" idx="4294967295"/>
          </p:nvPr>
        </p:nvSpPr>
        <p:spPr>
          <a:xfrm>
            <a:off x="2625850" y="2823850"/>
            <a:ext cx="1296900" cy="381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600">
                <a:latin typeface="Barlow SemiBold"/>
                <a:ea typeface="Barlow SemiBold"/>
                <a:cs typeface="Barlow SemiBold"/>
                <a:sym typeface="Barlow SemiBold"/>
              </a:rPr>
              <a:t>TWITTER</a:t>
            </a:r>
            <a:endParaRPr sz="1600">
              <a:latin typeface="Barlow SemiBold"/>
              <a:ea typeface="Barlow SemiBold"/>
              <a:cs typeface="Barlow SemiBold"/>
              <a:sym typeface="Barlow SemiBold"/>
            </a:endParaRPr>
          </a:p>
        </p:txBody>
      </p:sp>
      <p:cxnSp>
        <p:nvCxnSpPr>
          <p:cNvPr id="1731" name="Google Shape;1731;p61"/>
          <p:cNvCxnSpPr/>
          <p:nvPr/>
        </p:nvCxnSpPr>
        <p:spPr>
          <a:xfrm>
            <a:off x="2469575" y="2823850"/>
            <a:ext cx="0" cy="922200"/>
          </a:xfrm>
          <a:prstGeom prst="straightConnector1">
            <a:avLst/>
          </a:prstGeom>
          <a:noFill/>
          <a:ln w="76200" cap="flat" cmpd="sng">
            <a:solidFill>
              <a:schemeClr val="dk1"/>
            </a:solidFill>
            <a:prstDash val="solid"/>
            <a:round/>
            <a:headEnd type="none" w="med" len="med"/>
            <a:tailEnd type="none" w="med" len="med"/>
          </a:ln>
        </p:spPr>
      </p:cxnSp>
      <p:cxnSp>
        <p:nvCxnSpPr>
          <p:cNvPr id="1732" name="Google Shape;1732;p61"/>
          <p:cNvCxnSpPr/>
          <p:nvPr/>
        </p:nvCxnSpPr>
        <p:spPr>
          <a:xfrm rot="10800000">
            <a:off x="1543050" y="3746050"/>
            <a:ext cx="6057900" cy="0"/>
          </a:xfrm>
          <a:prstGeom prst="straightConnector1">
            <a:avLst/>
          </a:prstGeom>
          <a:noFill/>
          <a:ln w="76200" cap="flat" cmpd="sng">
            <a:solidFill>
              <a:schemeClr val="accent2"/>
            </a:solidFill>
            <a:prstDash val="solid"/>
            <a:round/>
            <a:headEnd type="none" w="med" len="med"/>
            <a:tailEnd type="none" w="med" len="med"/>
          </a:ln>
        </p:spPr>
      </p:cxnSp>
      <p:sp>
        <p:nvSpPr>
          <p:cNvPr id="1733" name="Google Shape;1733;p61"/>
          <p:cNvSpPr txBox="1">
            <a:spLocks noGrp="1"/>
          </p:cNvSpPr>
          <p:nvPr>
            <p:ph type="body" idx="4294967295"/>
          </p:nvPr>
        </p:nvSpPr>
        <p:spPr>
          <a:xfrm>
            <a:off x="3672000" y="3874775"/>
            <a:ext cx="1800000" cy="6681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2"/>
              </a:buClr>
              <a:buSzPts val="1100"/>
              <a:buFont typeface="Arial"/>
              <a:buNone/>
            </a:pPr>
            <a:r>
              <a:rPr lang="en-GB" sz="1600"/>
              <a:t>Venus has a beautiful name</a:t>
            </a:r>
            <a:endParaRPr sz="1600"/>
          </a:p>
        </p:txBody>
      </p:sp>
      <p:sp>
        <p:nvSpPr>
          <p:cNvPr id="1734" name="Google Shape;1734;p61"/>
          <p:cNvSpPr txBox="1">
            <a:spLocks noGrp="1"/>
          </p:cNvSpPr>
          <p:nvPr>
            <p:ph type="body" idx="4294967295"/>
          </p:nvPr>
        </p:nvSpPr>
        <p:spPr>
          <a:xfrm>
            <a:off x="5774425" y="3874775"/>
            <a:ext cx="1800000" cy="6681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sz="1600"/>
              <a:t>Neptune is far away from us</a:t>
            </a:r>
            <a:endParaRPr sz="1600"/>
          </a:p>
        </p:txBody>
      </p:sp>
      <p:sp>
        <p:nvSpPr>
          <p:cNvPr id="1735" name="Google Shape;1735;p61"/>
          <p:cNvSpPr txBox="1">
            <a:spLocks noGrp="1"/>
          </p:cNvSpPr>
          <p:nvPr>
            <p:ph type="subTitle" idx="4294967295"/>
          </p:nvPr>
        </p:nvSpPr>
        <p:spPr>
          <a:xfrm>
            <a:off x="2625850" y="3205750"/>
            <a:ext cx="1296900" cy="38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600"/>
              <a:t>2010-2020</a:t>
            </a:r>
            <a:endParaRPr sz="1600"/>
          </a:p>
        </p:txBody>
      </p:sp>
      <p:sp>
        <p:nvSpPr>
          <p:cNvPr id="1736" name="Google Shape;1736;p61"/>
          <p:cNvSpPr txBox="1">
            <a:spLocks noGrp="1"/>
          </p:cNvSpPr>
          <p:nvPr>
            <p:ph type="subTitle" idx="4294967295"/>
          </p:nvPr>
        </p:nvSpPr>
        <p:spPr>
          <a:xfrm>
            <a:off x="4731225" y="2823850"/>
            <a:ext cx="1296900" cy="381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600">
                <a:latin typeface="Barlow SemiBold"/>
                <a:ea typeface="Barlow SemiBold"/>
                <a:cs typeface="Barlow SemiBold"/>
                <a:sym typeface="Barlow SemiBold"/>
              </a:rPr>
              <a:t>FACEBOOK</a:t>
            </a:r>
            <a:endParaRPr sz="1600">
              <a:latin typeface="Barlow SemiBold"/>
              <a:ea typeface="Barlow SemiBold"/>
              <a:cs typeface="Barlow SemiBold"/>
              <a:sym typeface="Barlow SemiBold"/>
            </a:endParaRPr>
          </a:p>
        </p:txBody>
      </p:sp>
      <p:sp>
        <p:nvSpPr>
          <p:cNvPr id="1737" name="Google Shape;1737;p61"/>
          <p:cNvSpPr txBox="1">
            <a:spLocks noGrp="1"/>
          </p:cNvSpPr>
          <p:nvPr>
            <p:ph type="subTitle" idx="4294967295"/>
          </p:nvPr>
        </p:nvSpPr>
        <p:spPr>
          <a:xfrm>
            <a:off x="4731225" y="3205750"/>
            <a:ext cx="1296900" cy="38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600"/>
              <a:t>2010-2020</a:t>
            </a:r>
            <a:endParaRPr sz="1600"/>
          </a:p>
        </p:txBody>
      </p:sp>
      <p:sp>
        <p:nvSpPr>
          <p:cNvPr id="1738" name="Google Shape;1738;p61"/>
          <p:cNvSpPr txBox="1">
            <a:spLocks noGrp="1"/>
          </p:cNvSpPr>
          <p:nvPr>
            <p:ph type="subTitle" idx="4294967295"/>
          </p:nvPr>
        </p:nvSpPr>
        <p:spPr>
          <a:xfrm>
            <a:off x="6836600" y="2823850"/>
            <a:ext cx="1296900" cy="381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600">
                <a:latin typeface="Barlow SemiBold"/>
                <a:ea typeface="Barlow SemiBold"/>
                <a:cs typeface="Barlow SemiBold"/>
                <a:sym typeface="Barlow SemiBold"/>
              </a:rPr>
              <a:t>YOUTUBE</a:t>
            </a:r>
            <a:endParaRPr sz="1600">
              <a:latin typeface="Barlow SemiBold"/>
              <a:ea typeface="Barlow SemiBold"/>
              <a:cs typeface="Barlow SemiBold"/>
              <a:sym typeface="Barlow SemiBold"/>
            </a:endParaRPr>
          </a:p>
        </p:txBody>
      </p:sp>
      <p:sp>
        <p:nvSpPr>
          <p:cNvPr id="1739" name="Google Shape;1739;p61"/>
          <p:cNvSpPr txBox="1">
            <a:spLocks noGrp="1"/>
          </p:cNvSpPr>
          <p:nvPr>
            <p:ph type="subTitle" idx="4294967295"/>
          </p:nvPr>
        </p:nvSpPr>
        <p:spPr>
          <a:xfrm>
            <a:off x="6836600" y="3205750"/>
            <a:ext cx="1296900" cy="38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600"/>
              <a:t>2010-2020</a:t>
            </a:r>
            <a:endParaRPr sz="1600"/>
          </a:p>
        </p:txBody>
      </p:sp>
      <p:grpSp>
        <p:nvGrpSpPr>
          <p:cNvPr id="1740" name="Google Shape;1740;p61"/>
          <p:cNvGrpSpPr/>
          <p:nvPr/>
        </p:nvGrpSpPr>
        <p:grpSpPr>
          <a:xfrm>
            <a:off x="2183225" y="2285394"/>
            <a:ext cx="572700" cy="572700"/>
            <a:chOff x="2874050" y="3872275"/>
            <a:chExt cx="572700" cy="572700"/>
          </a:xfrm>
        </p:grpSpPr>
        <p:grpSp>
          <p:nvGrpSpPr>
            <p:cNvPr id="1741" name="Google Shape;1741;p61"/>
            <p:cNvGrpSpPr/>
            <p:nvPr/>
          </p:nvGrpSpPr>
          <p:grpSpPr>
            <a:xfrm>
              <a:off x="2874050" y="3872275"/>
              <a:ext cx="572700" cy="572700"/>
              <a:chOff x="5266650" y="4383038"/>
              <a:chExt cx="572700" cy="572700"/>
            </a:xfrm>
          </p:grpSpPr>
          <p:sp>
            <p:nvSpPr>
              <p:cNvPr id="1742" name="Google Shape;1742;p61"/>
              <p:cNvSpPr/>
              <p:nvPr/>
            </p:nvSpPr>
            <p:spPr>
              <a:xfrm rot="10800000">
                <a:off x="5266650" y="4383038"/>
                <a:ext cx="572700" cy="572700"/>
              </a:xfrm>
              <a:prstGeom prst="ellipse">
                <a:avLst/>
              </a:prstGeom>
              <a:solidFill>
                <a:srgbClr val="EDD2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1"/>
              <p:cNvSpPr/>
              <p:nvPr/>
            </p:nvSpPr>
            <p:spPr>
              <a:xfrm rot="10800000">
                <a:off x="5321550" y="4465597"/>
                <a:ext cx="517800" cy="466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4" name="Google Shape;1744;p61"/>
            <p:cNvSpPr/>
            <p:nvPr/>
          </p:nvSpPr>
          <p:spPr>
            <a:xfrm>
              <a:off x="3033068" y="4028583"/>
              <a:ext cx="320696" cy="260118"/>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 name="Google Shape;1745;p61"/>
          <p:cNvGrpSpPr/>
          <p:nvPr/>
        </p:nvGrpSpPr>
        <p:grpSpPr>
          <a:xfrm>
            <a:off x="4285650" y="2285394"/>
            <a:ext cx="572700" cy="572700"/>
            <a:chOff x="5266650" y="4383038"/>
            <a:chExt cx="572700" cy="572700"/>
          </a:xfrm>
        </p:grpSpPr>
        <p:sp>
          <p:nvSpPr>
            <p:cNvPr id="1746" name="Google Shape;1746;p61"/>
            <p:cNvSpPr/>
            <p:nvPr/>
          </p:nvSpPr>
          <p:spPr>
            <a:xfrm rot="10800000">
              <a:off x="5266650" y="4383038"/>
              <a:ext cx="572700" cy="572700"/>
            </a:xfrm>
            <a:prstGeom prst="ellipse">
              <a:avLst/>
            </a:prstGeom>
            <a:solidFill>
              <a:srgbClr val="EDD2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1"/>
            <p:cNvSpPr/>
            <p:nvPr/>
          </p:nvSpPr>
          <p:spPr>
            <a:xfrm rot="10800000">
              <a:off x="5321550" y="4465597"/>
              <a:ext cx="517800" cy="466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1"/>
            <p:cNvSpPr/>
            <p:nvPr/>
          </p:nvSpPr>
          <p:spPr>
            <a:xfrm>
              <a:off x="5439175" y="4527423"/>
              <a:ext cx="238042" cy="342843"/>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 name="Google Shape;1749;p61"/>
          <p:cNvGrpSpPr/>
          <p:nvPr/>
        </p:nvGrpSpPr>
        <p:grpSpPr>
          <a:xfrm>
            <a:off x="6388075" y="2285394"/>
            <a:ext cx="572700" cy="572700"/>
            <a:chOff x="5697225" y="4031100"/>
            <a:chExt cx="572700" cy="572700"/>
          </a:xfrm>
        </p:grpSpPr>
        <p:grpSp>
          <p:nvGrpSpPr>
            <p:cNvPr id="1750" name="Google Shape;1750;p61"/>
            <p:cNvGrpSpPr/>
            <p:nvPr/>
          </p:nvGrpSpPr>
          <p:grpSpPr>
            <a:xfrm>
              <a:off x="5697225" y="4031100"/>
              <a:ext cx="572700" cy="572700"/>
              <a:chOff x="5266650" y="4383038"/>
              <a:chExt cx="572700" cy="572700"/>
            </a:xfrm>
          </p:grpSpPr>
          <p:sp>
            <p:nvSpPr>
              <p:cNvPr id="1751" name="Google Shape;1751;p61"/>
              <p:cNvSpPr/>
              <p:nvPr/>
            </p:nvSpPr>
            <p:spPr>
              <a:xfrm rot="10800000">
                <a:off x="5266650" y="4383038"/>
                <a:ext cx="572700" cy="572700"/>
              </a:xfrm>
              <a:prstGeom prst="ellipse">
                <a:avLst/>
              </a:prstGeom>
              <a:solidFill>
                <a:srgbClr val="EDD2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1"/>
              <p:cNvSpPr/>
              <p:nvPr/>
            </p:nvSpPr>
            <p:spPr>
              <a:xfrm rot="10800000">
                <a:off x="5321550" y="4465597"/>
                <a:ext cx="517800" cy="466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 name="Google Shape;1753;p61"/>
            <p:cNvGrpSpPr/>
            <p:nvPr/>
          </p:nvGrpSpPr>
          <p:grpSpPr>
            <a:xfrm>
              <a:off x="5813518" y="4195227"/>
              <a:ext cx="340117" cy="244444"/>
              <a:chOff x="6706793" y="4517702"/>
              <a:chExt cx="340117" cy="244444"/>
            </a:xfrm>
          </p:grpSpPr>
          <p:sp>
            <p:nvSpPr>
              <p:cNvPr id="1754" name="Google Shape;1754;p61"/>
              <p:cNvSpPr/>
              <p:nvPr/>
            </p:nvSpPr>
            <p:spPr>
              <a:xfrm>
                <a:off x="6706793" y="4517702"/>
                <a:ext cx="340117" cy="244444"/>
              </a:xfrm>
              <a:custGeom>
                <a:avLst/>
                <a:gdLst/>
                <a:ahLst/>
                <a:cxnLst/>
                <a:rect l="l" t="t" r="r" b="b"/>
                <a:pathLst>
                  <a:path w="10236" h="7727" extrusionOk="0">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1"/>
              <p:cNvSpPr/>
              <p:nvPr/>
            </p:nvSpPr>
            <p:spPr>
              <a:xfrm>
                <a:off x="6827172" y="4578068"/>
                <a:ext cx="124736" cy="123724"/>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56" name="Google Shape;1756;p61"/>
          <p:cNvSpPr/>
          <p:nvPr/>
        </p:nvSpPr>
        <p:spPr>
          <a:xfrm flipH="1">
            <a:off x="4298836" y="-309000"/>
            <a:ext cx="6998639" cy="2126655"/>
          </a:xfrm>
          <a:custGeom>
            <a:avLst/>
            <a:gdLst/>
            <a:ahLst/>
            <a:cxnLst/>
            <a:rect l="l" t="t" r="r" b="b"/>
            <a:pathLst>
              <a:path w="109358" h="65325" extrusionOk="0">
                <a:moveTo>
                  <a:pt x="0" y="50845"/>
                </a:moveTo>
                <a:cubicBezTo>
                  <a:pt x="0" y="50845"/>
                  <a:pt x="12451" y="65325"/>
                  <a:pt x="29331" y="56615"/>
                </a:cubicBezTo>
                <a:cubicBezTo>
                  <a:pt x="41893" y="50157"/>
                  <a:pt x="34579" y="33761"/>
                  <a:pt x="41204" y="20845"/>
                </a:cubicBezTo>
                <a:cubicBezTo>
                  <a:pt x="47830" y="7929"/>
                  <a:pt x="63426" y="10795"/>
                  <a:pt x="72601" y="22241"/>
                </a:cubicBezTo>
                <a:cubicBezTo>
                  <a:pt x="83767" y="36180"/>
                  <a:pt x="109357" y="29480"/>
                  <a:pt x="108892" y="1"/>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1"/>
          <p:cNvSpPr/>
          <p:nvPr/>
        </p:nvSpPr>
        <p:spPr>
          <a:xfrm>
            <a:off x="-311534" y="3618074"/>
            <a:ext cx="13272268" cy="2257201"/>
          </a:xfrm>
          <a:custGeom>
            <a:avLst/>
            <a:gdLst/>
            <a:ahLst/>
            <a:cxnLst/>
            <a:rect l="l" t="t" r="r" b="b"/>
            <a:pathLst>
              <a:path w="203789" h="69335" extrusionOk="0">
                <a:moveTo>
                  <a:pt x="172317" y="1"/>
                </a:moveTo>
                <a:cubicBezTo>
                  <a:pt x="159938" y="1"/>
                  <a:pt x="151290" y="8761"/>
                  <a:pt x="153912" y="26325"/>
                </a:cubicBezTo>
                <a:cubicBezTo>
                  <a:pt x="155535" y="37128"/>
                  <a:pt x="149594" y="41109"/>
                  <a:pt x="141160" y="41109"/>
                </a:cubicBezTo>
                <a:cubicBezTo>
                  <a:pt x="133061" y="41109"/>
                  <a:pt x="122662" y="37438"/>
                  <a:pt x="114457" y="32615"/>
                </a:cubicBezTo>
                <a:cubicBezTo>
                  <a:pt x="108557" y="29147"/>
                  <a:pt x="102960" y="27661"/>
                  <a:pt x="97863" y="27661"/>
                </a:cubicBezTo>
                <a:cubicBezTo>
                  <a:pt x="88491" y="27661"/>
                  <a:pt x="80813" y="32688"/>
                  <a:pt x="76063" y="39668"/>
                </a:cubicBezTo>
                <a:cubicBezTo>
                  <a:pt x="72714" y="44612"/>
                  <a:pt x="66870" y="47709"/>
                  <a:pt x="60247" y="47709"/>
                </a:cubicBezTo>
                <a:cubicBezTo>
                  <a:pt x="52407" y="47709"/>
                  <a:pt x="43474" y="43369"/>
                  <a:pt x="36292" y="32615"/>
                </a:cubicBezTo>
                <a:cubicBezTo>
                  <a:pt x="30414" y="23820"/>
                  <a:pt x="22624" y="21370"/>
                  <a:pt x="15768" y="21370"/>
                </a:cubicBezTo>
                <a:cubicBezTo>
                  <a:pt x="7145" y="21370"/>
                  <a:pt x="1" y="25245"/>
                  <a:pt x="1" y="25245"/>
                </a:cubicBezTo>
                <a:lnTo>
                  <a:pt x="1" y="69334"/>
                </a:lnTo>
                <a:lnTo>
                  <a:pt x="203789" y="69334"/>
                </a:lnTo>
                <a:lnTo>
                  <a:pt x="203789" y="14209"/>
                </a:lnTo>
                <a:cubicBezTo>
                  <a:pt x="203789" y="14209"/>
                  <a:pt x="196810" y="5480"/>
                  <a:pt x="180414" y="1126"/>
                </a:cubicBezTo>
                <a:cubicBezTo>
                  <a:pt x="177599" y="376"/>
                  <a:pt x="174878" y="1"/>
                  <a:pt x="172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8" name="Google Shape;1758;p61"/>
          <p:cNvGrpSpPr/>
          <p:nvPr/>
        </p:nvGrpSpPr>
        <p:grpSpPr>
          <a:xfrm rot="10800000">
            <a:off x="-492072" y="-672788"/>
            <a:ext cx="1947310" cy="1947310"/>
            <a:chOff x="624503" y="61115"/>
            <a:chExt cx="1947310" cy="1947310"/>
          </a:xfrm>
        </p:grpSpPr>
        <p:sp>
          <p:nvSpPr>
            <p:cNvPr id="1759" name="Google Shape;1759;p61"/>
            <p:cNvSpPr/>
            <p:nvPr/>
          </p:nvSpPr>
          <p:spPr>
            <a:xfrm>
              <a:off x="2048296" y="171379"/>
              <a:ext cx="413839" cy="413221"/>
            </a:xfrm>
            <a:custGeom>
              <a:avLst/>
              <a:gdLst/>
              <a:ahLst/>
              <a:cxnLst/>
              <a:rect l="l" t="t" r="r" b="b"/>
              <a:pathLst>
                <a:path w="12712" h="12693" extrusionOk="0">
                  <a:moveTo>
                    <a:pt x="0" y="0"/>
                  </a:moveTo>
                  <a:lnTo>
                    <a:pt x="12712" y="12693"/>
                  </a:lnTo>
                  <a:cubicBezTo>
                    <a:pt x="12600" y="12469"/>
                    <a:pt x="12451" y="12228"/>
                    <a:pt x="12339" y="12004"/>
                  </a:cubicBezTo>
                  <a:lnTo>
                    <a:pt x="726" y="391"/>
                  </a:lnTo>
                  <a:cubicBezTo>
                    <a:pt x="503" y="242"/>
                    <a:pt x="261" y="131"/>
                    <a:pt x="0"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1"/>
            <p:cNvSpPr/>
            <p:nvPr/>
          </p:nvSpPr>
          <p:spPr>
            <a:xfrm>
              <a:off x="1913778" y="112617"/>
              <a:ext cx="605914" cy="605881"/>
            </a:xfrm>
            <a:custGeom>
              <a:avLst/>
              <a:gdLst/>
              <a:ahLst/>
              <a:cxnLst/>
              <a:rect l="l" t="t" r="r" b="b"/>
              <a:pathLst>
                <a:path w="18612" h="18611" extrusionOk="0">
                  <a:moveTo>
                    <a:pt x="1" y="0"/>
                  </a:moveTo>
                  <a:lnTo>
                    <a:pt x="18612" y="18611"/>
                  </a:lnTo>
                  <a:cubicBezTo>
                    <a:pt x="18556" y="18481"/>
                    <a:pt x="18500" y="18313"/>
                    <a:pt x="18444" y="18127"/>
                  </a:cubicBezTo>
                  <a:lnTo>
                    <a:pt x="503" y="186"/>
                  </a:lnTo>
                  <a:cubicBezTo>
                    <a:pt x="354" y="130"/>
                    <a:pt x="150" y="74"/>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1"/>
            <p:cNvSpPr/>
            <p:nvPr/>
          </p:nvSpPr>
          <p:spPr>
            <a:xfrm>
              <a:off x="1807747" y="84132"/>
              <a:ext cx="742254" cy="742221"/>
            </a:xfrm>
            <a:custGeom>
              <a:avLst/>
              <a:gdLst/>
              <a:ahLst/>
              <a:cxnLst/>
              <a:rect l="l" t="t" r="r" b="b"/>
              <a:pathLst>
                <a:path w="22800" h="22799" extrusionOk="0">
                  <a:moveTo>
                    <a:pt x="1" y="0"/>
                  </a:moveTo>
                  <a:lnTo>
                    <a:pt x="22799" y="22799"/>
                  </a:lnTo>
                  <a:cubicBezTo>
                    <a:pt x="22743" y="22650"/>
                    <a:pt x="22725" y="22519"/>
                    <a:pt x="22706" y="22370"/>
                  </a:cubicBezTo>
                  <a:lnTo>
                    <a:pt x="410" y="93"/>
                  </a:lnTo>
                  <a:cubicBezTo>
                    <a:pt x="280" y="75"/>
                    <a:pt x="131" y="19"/>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1"/>
            <p:cNvSpPr/>
            <p:nvPr/>
          </p:nvSpPr>
          <p:spPr>
            <a:xfrm>
              <a:off x="1715063" y="68375"/>
              <a:ext cx="850076" cy="849458"/>
            </a:xfrm>
            <a:custGeom>
              <a:avLst/>
              <a:gdLst/>
              <a:ahLst/>
              <a:cxnLst/>
              <a:rect l="l" t="t" r="r" b="b"/>
              <a:pathLst>
                <a:path w="26112" h="26093" extrusionOk="0">
                  <a:moveTo>
                    <a:pt x="1" y="0"/>
                  </a:moveTo>
                  <a:lnTo>
                    <a:pt x="26111" y="26093"/>
                  </a:lnTo>
                  <a:cubicBezTo>
                    <a:pt x="26111" y="25981"/>
                    <a:pt x="26093" y="25869"/>
                    <a:pt x="26056" y="25739"/>
                  </a:cubicBezTo>
                  <a:lnTo>
                    <a:pt x="373" y="38"/>
                  </a:lnTo>
                  <a:cubicBezTo>
                    <a:pt x="261" y="19"/>
                    <a:pt x="131" y="19"/>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1"/>
            <p:cNvSpPr/>
            <p:nvPr/>
          </p:nvSpPr>
          <p:spPr>
            <a:xfrm>
              <a:off x="1632047" y="61115"/>
              <a:ext cx="939147" cy="939114"/>
            </a:xfrm>
            <a:custGeom>
              <a:avLst/>
              <a:gdLst/>
              <a:ahLst/>
              <a:cxnLst/>
              <a:rect l="l" t="t" r="r" b="b"/>
              <a:pathLst>
                <a:path w="28848" h="28847" extrusionOk="0">
                  <a:moveTo>
                    <a:pt x="1" y="0"/>
                  </a:moveTo>
                  <a:lnTo>
                    <a:pt x="28848" y="28847"/>
                  </a:lnTo>
                  <a:lnTo>
                    <a:pt x="28848" y="28549"/>
                  </a:lnTo>
                  <a:lnTo>
                    <a:pt x="354" y="37"/>
                  </a:lnTo>
                  <a:cubicBezTo>
                    <a:pt x="224" y="37"/>
                    <a:pt x="113" y="37"/>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1"/>
            <p:cNvSpPr/>
            <p:nvPr/>
          </p:nvSpPr>
          <p:spPr>
            <a:xfrm>
              <a:off x="1555706" y="62320"/>
              <a:ext cx="1016107" cy="1016074"/>
            </a:xfrm>
            <a:custGeom>
              <a:avLst/>
              <a:gdLst/>
              <a:ahLst/>
              <a:cxnLst/>
              <a:rect l="l" t="t" r="r" b="b"/>
              <a:pathLst>
                <a:path w="31212" h="31211" extrusionOk="0">
                  <a:moveTo>
                    <a:pt x="317" y="0"/>
                  </a:moveTo>
                  <a:cubicBezTo>
                    <a:pt x="206" y="0"/>
                    <a:pt x="113" y="0"/>
                    <a:pt x="1" y="19"/>
                  </a:cubicBezTo>
                  <a:lnTo>
                    <a:pt x="31193" y="31211"/>
                  </a:lnTo>
                  <a:cubicBezTo>
                    <a:pt x="31193" y="31099"/>
                    <a:pt x="31211" y="30987"/>
                    <a:pt x="31211" y="30894"/>
                  </a:cubicBezTo>
                  <a:lnTo>
                    <a:pt x="317"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1"/>
            <p:cNvSpPr/>
            <p:nvPr/>
          </p:nvSpPr>
          <p:spPr>
            <a:xfrm>
              <a:off x="1484215" y="66552"/>
              <a:ext cx="1082128" cy="1081510"/>
            </a:xfrm>
            <a:custGeom>
              <a:avLst/>
              <a:gdLst/>
              <a:ahLst/>
              <a:cxnLst/>
              <a:rect l="l" t="t" r="r" b="b"/>
              <a:pathLst>
                <a:path w="33240" h="33221" extrusionOk="0">
                  <a:moveTo>
                    <a:pt x="299" y="1"/>
                  </a:moveTo>
                  <a:cubicBezTo>
                    <a:pt x="206" y="1"/>
                    <a:pt x="112" y="19"/>
                    <a:pt x="1" y="19"/>
                  </a:cubicBezTo>
                  <a:lnTo>
                    <a:pt x="33202" y="33221"/>
                  </a:lnTo>
                  <a:cubicBezTo>
                    <a:pt x="33221" y="33146"/>
                    <a:pt x="33240" y="33053"/>
                    <a:pt x="33240" y="32942"/>
                  </a:cubicBezTo>
                  <a:lnTo>
                    <a:pt x="299"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1"/>
            <p:cNvSpPr/>
            <p:nvPr/>
          </p:nvSpPr>
          <p:spPr>
            <a:xfrm>
              <a:off x="1417575" y="76254"/>
              <a:ext cx="1139685" cy="1139067"/>
            </a:xfrm>
            <a:custGeom>
              <a:avLst/>
              <a:gdLst/>
              <a:ahLst/>
              <a:cxnLst/>
              <a:rect l="l" t="t" r="r" b="b"/>
              <a:pathLst>
                <a:path w="35008" h="34989" extrusionOk="0">
                  <a:moveTo>
                    <a:pt x="280" y="0"/>
                  </a:moveTo>
                  <a:cubicBezTo>
                    <a:pt x="187" y="38"/>
                    <a:pt x="94" y="56"/>
                    <a:pt x="1" y="56"/>
                  </a:cubicBezTo>
                  <a:lnTo>
                    <a:pt x="34952" y="34989"/>
                  </a:lnTo>
                  <a:lnTo>
                    <a:pt x="35008" y="34709"/>
                  </a:lnTo>
                  <a:lnTo>
                    <a:pt x="28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1"/>
            <p:cNvSpPr/>
            <p:nvPr/>
          </p:nvSpPr>
          <p:spPr>
            <a:xfrm>
              <a:off x="1355786" y="90187"/>
              <a:ext cx="1188160" cy="1188160"/>
            </a:xfrm>
            <a:custGeom>
              <a:avLst/>
              <a:gdLst/>
              <a:ahLst/>
              <a:cxnLst/>
              <a:rect l="l" t="t" r="r" b="b"/>
              <a:pathLst>
                <a:path w="36497" h="36497" extrusionOk="0">
                  <a:moveTo>
                    <a:pt x="242" y="0"/>
                  </a:moveTo>
                  <a:cubicBezTo>
                    <a:pt x="149" y="19"/>
                    <a:pt x="56" y="38"/>
                    <a:pt x="0" y="75"/>
                  </a:cubicBezTo>
                  <a:lnTo>
                    <a:pt x="36422" y="36496"/>
                  </a:lnTo>
                  <a:cubicBezTo>
                    <a:pt x="36440" y="36403"/>
                    <a:pt x="36477" y="36310"/>
                    <a:pt x="36496" y="36236"/>
                  </a:cubicBezTo>
                  <a:lnTo>
                    <a:pt x="24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1"/>
            <p:cNvSpPr/>
            <p:nvPr/>
          </p:nvSpPr>
          <p:spPr>
            <a:xfrm>
              <a:off x="1295787" y="106530"/>
              <a:ext cx="1231165" cy="1230579"/>
            </a:xfrm>
            <a:custGeom>
              <a:avLst/>
              <a:gdLst/>
              <a:ahLst/>
              <a:cxnLst/>
              <a:rect l="l" t="t" r="r" b="b"/>
              <a:pathLst>
                <a:path w="37818" h="37800" extrusionOk="0">
                  <a:moveTo>
                    <a:pt x="261" y="1"/>
                  </a:moveTo>
                  <a:cubicBezTo>
                    <a:pt x="168" y="38"/>
                    <a:pt x="94" y="57"/>
                    <a:pt x="1" y="75"/>
                  </a:cubicBezTo>
                  <a:lnTo>
                    <a:pt x="37725" y="37799"/>
                  </a:lnTo>
                  <a:cubicBezTo>
                    <a:pt x="37762" y="37744"/>
                    <a:pt x="37781" y="37651"/>
                    <a:pt x="37818" y="37576"/>
                  </a:cubicBezTo>
                  <a:lnTo>
                    <a:pt x="26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1"/>
            <p:cNvSpPr/>
            <p:nvPr/>
          </p:nvSpPr>
          <p:spPr>
            <a:xfrm>
              <a:off x="1239467" y="126551"/>
              <a:ext cx="1267496" cy="1266910"/>
            </a:xfrm>
            <a:custGeom>
              <a:avLst/>
              <a:gdLst/>
              <a:ahLst/>
              <a:cxnLst/>
              <a:rect l="l" t="t" r="r" b="b"/>
              <a:pathLst>
                <a:path w="38934" h="38916" extrusionOk="0">
                  <a:moveTo>
                    <a:pt x="242" y="0"/>
                  </a:moveTo>
                  <a:cubicBezTo>
                    <a:pt x="168" y="19"/>
                    <a:pt x="75" y="75"/>
                    <a:pt x="0" y="93"/>
                  </a:cubicBezTo>
                  <a:lnTo>
                    <a:pt x="38841" y="38915"/>
                  </a:lnTo>
                  <a:cubicBezTo>
                    <a:pt x="38878" y="38841"/>
                    <a:pt x="38897" y="38785"/>
                    <a:pt x="38934" y="38710"/>
                  </a:cubicBezTo>
                  <a:lnTo>
                    <a:pt x="24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1"/>
            <p:cNvSpPr/>
            <p:nvPr/>
          </p:nvSpPr>
          <p:spPr>
            <a:xfrm>
              <a:off x="1186142" y="148949"/>
              <a:ext cx="1297805" cy="1299042"/>
            </a:xfrm>
            <a:custGeom>
              <a:avLst/>
              <a:gdLst/>
              <a:ahLst/>
              <a:cxnLst/>
              <a:rect l="l" t="t" r="r" b="b"/>
              <a:pathLst>
                <a:path w="39865" h="39903" extrusionOk="0">
                  <a:moveTo>
                    <a:pt x="224" y="1"/>
                  </a:moveTo>
                  <a:cubicBezTo>
                    <a:pt x="149" y="38"/>
                    <a:pt x="93" y="75"/>
                    <a:pt x="0" y="131"/>
                  </a:cubicBezTo>
                  <a:lnTo>
                    <a:pt x="39772" y="39902"/>
                  </a:lnTo>
                  <a:cubicBezTo>
                    <a:pt x="39790" y="39809"/>
                    <a:pt x="39846" y="39735"/>
                    <a:pt x="39865" y="39679"/>
                  </a:cubicBezTo>
                  <a:lnTo>
                    <a:pt x="224"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1"/>
            <p:cNvSpPr/>
            <p:nvPr/>
          </p:nvSpPr>
          <p:spPr>
            <a:xfrm>
              <a:off x="1135258" y="174993"/>
              <a:ext cx="1323849" cy="1323882"/>
            </a:xfrm>
            <a:custGeom>
              <a:avLst/>
              <a:gdLst/>
              <a:ahLst/>
              <a:cxnLst/>
              <a:rect l="l" t="t" r="r" b="b"/>
              <a:pathLst>
                <a:path w="40665" h="40666" extrusionOk="0">
                  <a:moveTo>
                    <a:pt x="205" y="1"/>
                  </a:moveTo>
                  <a:cubicBezTo>
                    <a:pt x="130" y="38"/>
                    <a:pt x="74" y="75"/>
                    <a:pt x="0" y="113"/>
                  </a:cubicBezTo>
                  <a:lnTo>
                    <a:pt x="40553" y="40665"/>
                  </a:lnTo>
                  <a:cubicBezTo>
                    <a:pt x="40572" y="40591"/>
                    <a:pt x="40609" y="40517"/>
                    <a:pt x="40665" y="40461"/>
                  </a:cubicBezTo>
                  <a:lnTo>
                    <a:pt x="205"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1"/>
            <p:cNvSpPr/>
            <p:nvPr/>
          </p:nvSpPr>
          <p:spPr>
            <a:xfrm>
              <a:off x="1086165" y="202893"/>
              <a:ext cx="1345075" cy="1344456"/>
            </a:xfrm>
            <a:custGeom>
              <a:avLst/>
              <a:gdLst/>
              <a:ahLst/>
              <a:cxnLst/>
              <a:rect l="l" t="t" r="r" b="b"/>
              <a:pathLst>
                <a:path w="41317" h="41298" extrusionOk="0">
                  <a:moveTo>
                    <a:pt x="205" y="0"/>
                  </a:moveTo>
                  <a:cubicBezTo>
                    <a:pt x="131" y="56"/>
                    <a:pt x="56" y="93"/>
                    <a:pt x="1" y="112"/>
                  </a:cubicBezTo>
                  <a:lnTo>
                    <a:pt x="41168" y="41297"/>
                  </a:lnTo>
                  <a:lnTo>
                    <a:pt x="41316" y="41093"/>
                  </a:lnTo>
                  <a:lnTo>
                    <a:pt x="20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1"/>
            <p:cNvSpPr/>
            <p:nvPr/>
          </p:nvSpPr>
          <p:spPr>
            <a:xfrm>
              <a:off x="1040132" y="233169"/>
              <a:ext cx="1360799" cy="1360832"/>
            </a:xfrm>
            <a:custGeom>
              <a:avLst/>
              <a:gdLst/>
              <a:ahLst/>
              <a:cxnLst/>
              <a:rect l="l" t="t" r="r" b="b"/>
              <a:pathLst>
                <a:path w="41800" h="41801" extrusionOk="0">
                  <a:moveTo>
                    <a:pt x="205" y="1"/>
                  </a:moveTo>
                  <a:cubicBezTo>
                    <a:pt x="130" y="56"/>
                    <a:pt x="56" y="94"/>
                    <a:pt x="0" y="131"/>
                  </a:cubicBezTo>
                  <a:lnTo>
                    <a:pt x="41670" y="41800"/>
                  </a:lnTo>
                  <a:cubicBezTo>
                    <a:pt x="41707" y="41707"/>
                    <a:pt x="41744" y="41651"/>
                    <a:pt x="41800" y="41596"/>
                  </a:cubicBezTo>
                  <a:lnTo>
                    <a:pt x="205"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1"/>
            <p:cNvSpPr/>
            <p:nvPr/>
          </p:nvSpPr>
          <p:spPr>
            <a:xfrm>
              <a:off x="995890" y="265268"/>
              <a:ext cx="1372323" cy="1372356"/>
            </a:xfrm>
            <a:custGeom>
              <a:avLst/>
              <a:gdLst/>
              <a:ahLst/>
              <a:cxnLst/>
              <a:rect l="l" t="t" r="r" b="b"/>
              <a:pathLst>
                <a:path w="42154" h="42155" extrusionOk="0">
                  <a:moveTo>
                    <a:pt x="187" y="1"/>
                  </a:moveTo>
                  <a:cubicBezTo>
                    <a:pt x="112" y="38"/>
                    <a:pt x="75" y="94"/>
                    <a:pt x="1" y="131"/>
                  </a:cubicBezTo>
                  <a:lnTo>
                    <a:pt x="42005" y="42154"/>
                  </a:lnTo>
                  <a:cubicBezTo>
                    <a:pt x="42061" y="42080"/>
                    <a:pt x="42098" y="42024"/>
                    <a:pt x="42154" y="41968"/>
                  </a:cubicBezTo>
                  <a:lnTo>
                    <a:pt x="187"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1"/>
            <p:cNvSpPr/>
            <p:nvPr/>
          </p:nvSpPr>
          <p:spPr>
            <a:xfrm>
              <a:off x="954676" y="299809"/>
              <a:ext cx="1379616" cy="1380234"/>
            </a:xfrm>
            <a:custGeom>
              <a:avLst/>
              <a:gdLst/>
              <a:ahLst/>
              <a:cxnLst/>
              <a:rect l="l" t="t" r="r" b="b"/>
              <a:pathLst>
                <a:path w="42378" h="42397" extrusionOk="0">
                  <a:moveTo>
                    <a:pt x="168" y="1"/>
                  </a:moveTo>
                  <a:cubicBezTo>
                    <a:pt x="94" y="57"/>
                    <a:pt x="57" y="94"/>
                    <a:pt x="1" y="168"/>
                  </a:cubicBezTo>
                  <a:lnTo>
                    <a:pt x="42229" y="42396"/>
                  </a:lnTo>
                  <a:cubicBezTo>
                    <a:pt x="42247" y="42322"/>
                    <a:pt x="42303" y="42247"/>
                    <a:pt x="42378" y="42210"/>
                  </a:cubicBezTo>
                  <a:lnTo>
                    <a:pt x="168"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1"/>
            <p:cNvSpPr/>
            <p:nvPr/>
          </p:nvSpPr>
          <p:spPr>
            <a:xfrm>
              <a:off x="914698" y="336791"/>
              <a:ext cx="1382025" cy="1382611"/>
            </a:xfrm>
            <a:custGeom>
              <a:avLst/>
              <a:gdLst/>
              <a:ahLst/>
              <a:cxnLst/>
              <a:rect l="l" t="t" r="r" b="b"/>
              <a:pathLst>
                <a:path w="42452" h="42470" extrusionOk="0">
                  <a:moveTo>
                    <a:pt x="168" y="0"/>
                  </a:moveTo>
                  <a:lnTo>
                    <a:pt x="1" y="168"/>
                  </a:lnTo>
                  <a:lnTo>
                    <a:pt x="42303" y="42470"/>
                  </a:lnTo>
                  <a:cubicBezTo>
                    <a:pt x="42340" y="42395"/>
                    <a:pt x="42415" y="42340"/>
                    <a:pt x="42452" y="42284"/>
                  </a:cubicBezTo>
                  <a:lnTo>
                    <a:pt x="168"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1"/>
            <p:cNvSpPr/>
            <p:nvPr/>
          </p:nvSpPr>
          <p:spPr>
            <a:xfrm>
              <a:off x="877130" y="375564"/>
              <a:ext cx="1381439" cy="1380820"/>
            </a:xfrm>
            <a:custGeom>
              <a:avLst/>
              <a:gdLst/>
              <a:ahLst/>
              <a:cxnLst/>
              <a:rect l="l" t="t" r="r" b="b"/>
              <a:pathLst>
                <a:path w="42434" h="42415" extrusionOk="0">
                  <a:moveTo>
                    <a:pt x="150" y="0"/>
                  </a:moveTo>
                  <a:lnTo>
                    <a:pt x="1" y="168"/>
                  </a:lnTo>
                  <a:lnTo>
                    <a:pt x="42247" y="42414"/>
                  </a:lnTo>
                  <a:cubicBezTo>
                    <a:pt x="42303" y="42358"/>
                    <a:pt x="42359" y="42321"/>
                    <a:pt x="42433" y="42247"/>
                  </a:cubicBezTo>
                  <a:lnTo>
                    <a:pt x="15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1"/>
            <p:cNvSpPr/>
            <p:nvPr/>
          </p:nvSpPr>
          <p:spPr>
            <a:xfrm>
              <a:off x="842003" y="416746"/>
              <a:ext cx="1375351" cy="1374765"/>
            </a:xfrm>
            <a:custGeom>
              <a:avLst/>
              <a:gdLst/>
              <a:ahLst/>
              <a:cxnLst/>
              <a:rect l="l" t="t" r="r" b="b"/>
              <a:pathLst>
                <a:path w="42247" h="42229" extrusionOk="0">
                  <a:moveTo>
                    <a:pt x="149" y="1"/>
                  </a:moveTo>
                  <a:cubicBezTo>
                    <a:pt x="93" y="56"/>
                    <a:pt x="56" y="112"/>
                    <a:pt x="0" y="187"/>
                  </a:cubicBezTo>
                  <a:lnTo>
                    <a:pt x="42061" y="42228"/>
                  </a:lnTo>
                  <a:cubicBezTo>
                    <a:pt x="42117" y="42191"/>
                    <a:pt x="42172" y="42154"/>
                    <a:pt x="42247" y="42098"/>
                  </a:cubicBezTo>
                  <a:lnTo>
                    <a:pt x="149"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1"/>
            <p:cNvSpPr/>
            <p:nvPr/>
          </p:nvSpPr>
          <p:spPr>
            <a:xfrm>
              <a:off x="808666" y="459751"/>
              <a:ext cx="1365682" cy="1365682"/>
            </a:xfrm>
            <a:custGeom>
              <a:avLst/>
              <a:gdLst/>
              <a:ahLst/>
              <a:cxnLst/>
              <a:rect l="l" t="t" r="r" b="b"/>
              <a:pathLst>
                <a:path w="41950" h="41950" extrusionOk="0">
                  <a:moveTo>
                    <a:pt x="150" y="1"/>
                  </a:moveTo>
                  <a:cubicBezTo>
                    <a:pt x="94" y="75"/>
                    <a:pt x="57" y="113"/>
                    <a:pt x="1" y="187"/>
                  </a:cubicBezTo>
                  <a:lnTo>
                    <a:pt x="41763" y="41950"/>
                  </a:lnTo>
                  <a:cubicBezTo>
                    <a:pt x="41801" y="41894"/>
                    <a:pt x="41875" y="41838"/>
                    <a:pt x="41950" y="41801"/>
                  </a:cubicBezTo>
                  <a:lnTo>
                    <a:pt x="15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1"/>
            <p:cNvSpPr/>
            <p:nvPr/>
          </p:nvSpPr>
          <p:spPr>
            <a:xfrm>
              <a:off x="777186" y="505198"/>
              <a:ext cx="1351716" cy="1351749"/>
            </a:xfrm>
            <a:custGeom>
              <a:avLst/>
              <a:gdLst/>
              <a:ahLst/>
              <a:cxnLst/>
              <a:rect l="l" t="t" r="r" b="b"/>
              <a:pathLst>
                <a:path w="41521" h="41522" extrusionOk="0">
                  <a:moveTo>
                    <a:pt x="130" y="1"/>
                  </a:moveTo>
                  <a:lnTo>
                    <a:pt x="0" y="206"/>
                  </a:lnTo>
                  <a:lnTo>
                    <a:pt x="41316" y="41521"/>
                  </a:lnTo>
                  <a:cubicBezTo>
                    <a:pt x="41372" y="41447"/>
                    <a:pt x="41446" y="41410"/>
                    <a:pt x="41521" y="41354"/>
                  </a:cubicBezTo>
                  <a:lnTo>
                    <a:pt x="13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1"/>
            <p:cNvSpPr/>
            <p:nvPr/>
          </p:nvSpPr>
          <p:spPr>
            <a:xfrm>
              <a:off x="748700" y="553087"/>
              <a:ext cx="1332346" cy="1331727"/>
            </a:xfrm>
            <a:custGeom>
              <a:avLst/>
              <a:gdLst/>
              <a:ahLst/>
              <a:cxnLst/>
              <a:rect l="l" t="t" r="r" b="b"/>
              <a:pathLst>
                <a:path w="40926" h="40907" extrusionOk="0">
                  <a:moveTo>
                    <a:pt x="131" y="0"/>
                  </a:moveTo>
                  <a:cubicBezTo>
                    <a:pt x="75" y="56"/>
                    <a:pt x="56" y="130"/>
                    <a:pt x="0" y="205"/>
                  </a:cubicBezTo>
                  <a:lnTo>
                    <a:pt x="40721" y="40907"/>
                  </a:lnTo>
                  <a:cubicBezTo>
                    <a:pt x="40795" y="40869"/>
                    <a:pt x="40851" y="40813"/>
                    <a:pt x="40925" y="40795"/>
                  </a:cubicBezTo>
                  <a:lnTo>
                    <a:pt x="131"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1"/>
            <p:cNvSpPr/>
            <p:nvPr/>
          </p:nvSpPr>
          <p:spPr>
            <a:xfrm>
              <a:off x="722656" y="602766"/>
              <a:ext cx="1308711" cy="1308092"/>
            </a:xfrm>
            <a:custGeom>
              <a:avLst/>
              <a:gdLst/>
              <a:ahLst/>
              <a:cxnLst/>
              <a:rect l="l" t="t" r="r" b="b"/>
              <a:pathLst>
                <a:path w="40200" h="40181" extrusionOk="0">
                  <a:moveTo>
                    <a:pt x="112" y="0"/>
                  </a:moveTo>
                  <a:cubicBezTo>
                    <a:pt x="56" y="75"/>
                    <a:pt x="37" y="149"/>
                    <a:pt x="0" y="205"/>
                  </a:cubicBezTo>
                  <a:lnTo>
                    <a:pt x="39957" y="40181"/>
                  </a:lnTo>
                  <a:cubicBezTo>
                    <a:pt x="40032" y="40162"/>
                    <a:pt x="40125" y="40125"/>
                    <a:pt x="40199" y="40088"/>
                  </a:cubicBezTo>
                  <a:lnTo>
                    <a:pt x="11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1"/>
            <p:cNvSpPr/>
            <p:nvPr/>
          </p:nvSpPr>
          <p:spPr>
            <a:xfrm>
              <a:off x="699021" y="654854"/>
              <a:ext cx="1279021" cy="1280258"/>
            </a:xfrm>
            <a:custGeom>
              <a:avLst/>
              <a:gdLst/>
              <a:ahLst/>
              <a:cxnLst/>
              <a:rect l="l" t="t" r="r" b="b"/>
              <a:pathLst>
                <a:path w="39288" h="39326" extrusionOk="0">
                  <a:moveTo>
                    <a:pt x="93" y="1"/>
                  </a:moveTo>
                  <a:cubicBezTo>
                    <a:pt x="75" y="75"/>
                    <a:pt x="19" y="168"/>
                    <a:pt x="0" y="243"/>
                  </a:cubicBezTo>
                  <a:lnTo>
                    <a:pt x="39083" y="39325"/>
                  </a:lnTo>
                  <a:cubicBezTo>
                    <a:pt x="39157" y="39307"/>
                    <a:pt x="39213" y="39251"/>
                    <a:pt x="39288" y="39232"/>
                  </a:cubicBezTo>
                  <a:lnTo>
                    <a:pt x="93"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1"/>
            <p:cNvSpPr/>
            <p:nvPr/>
          </p:nvSpPr>
          <p:spPr>
            <a:xfrm>
              <a:off x="677209" y="710588"/>
              <a:ext cx="1245717" cy="1245099"/>
            </a:xfrm>
            <a:custGeom>
              <a:avLst/>
              <a:gdLst/>
              <a:ahLst/>
              <a:cxnLst/>
              <a:rect l="l" t="t" r="r" b="b"/>
              <a:pathLst>
                <a:path w="38265" h="38246" extrusionOk="0">
                  <a:moveTo>
                    <a:pt x="93" y="1"/>
                  </a:moveTo>
                  <a:cubicBezTo>
                    <a:pt x="56" y="57"/>
                    <a:pt x="37" y="150"/>
                    <a:pt x="0" y="224"/>
                  </a:cubicBezTo>
                  <a:lnTo>
                    <a:pt x="38003" y="38246"/>
                  </a:lnTo>
                  <a:cubicBezTo>
                    <a:pt x="38097" y="38246"/>
                    <a:pt x="38190" y="38190"/>
                    <a:pt x="38264" y="38172"/>
                  </a:cubicBezTo>
                  <a:lnTo>
                    <a:pt x="93"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1"/>
            <p:cNvSpPr/>
            <p:nvPr/>
          </p:nvSpPr>
          <p:spPr>
            <a:xfrm>
              <a:off x="659630" y="768764"/>
              <a:ext cx="1205707" cy="1205707"/>
            </a:xfrm>
            <a:custGeom>
              <a:avLst/>
              <a:gdLst/>
              <a:ahLst/>
              <a:cxnLst/>
              <a:rect l="l" t="t" r="r" b="b"/>
              <a:pathLst>
                <a:path w="37036" h="37036" extrusionOk="0">
                  <a:moveTo>
                    <a:pt x="75" y="0"/>
                  </a:moveTo>
                  <a:cubicBezTo>
                    <a:pt x="38" y="94"/>
                    <a:pt x="19" y="168"/>
                    <a:pt x="1" y="261"/>
                  </a:cubicBezTo>
                  <a:lnTo>
                    <a:pt x="36775" y="37036"/>
                  </a:lnTo>
                  <a:cubicBezTo>
                    <a:pt x="36850" y="37017"/>
                    <a:pt x="36943" y="36980"/>
                    <a:pt x="37036" y="36961"/>
                  </a:cubicBezTo>
                  <a:lnTo>
                    <a:pt x="7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1"/>
            <p:cNvSpPr/>
            <p:nvPr/>
          </p:nvSpPr>
          <p:spPr>
            <a:xfrm>
              <a:off x="644492" y="829967"/>
              <a:ext cx="1158470" cy="1159056"/>
            </a:xfrm>
            <a:custGeom>
              <a:avLst/>
              <a:gdLst/>
              <a:ahLst/>
              <a:cxnLst/>
              <a:rect l="l" t="t" r="r" b="b"/>
              <a:pathLst>
                <a:path w="35585" h="35603" extrusionOk="0">
                  <a:moveTo>
                    <a:pt x="75" y="0"/>
                  </a:moveTo>
                  <a:lnTo>
                    <a:pt x="0" y="279"/>
                  </a:lnTo>
                  <a:lnTo>
                    <a:pt x="35342" y="35603"/>
                  </a:lnTo>
                  <a:cubicBezTo>
                    <a:pt x="35417" y="35603"/>
                    <a:pt x="35528" y="35565"/>
                    <a:pt x="35584" y="35547"/>
                  </a:cubicBezTo>
                  <a:lnTo>
                    <a:pt x="7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1"/>
            <p:cNvSpPr/>
            <p:nvPr/>
          </p:nvSpPr>
          <p:spPr>
            <a:xfrm>
              <a:off x="632967" y="895402"/>
              <a:ext cx="1105763" cy="1103907"/>
            </a:xfrm>
            <a:custGeom>
              <a:avLst/>
              <a:gdLst/>
              <a:ahLst/>
              <a:cxnLst/>
              <a:rect l="l" t="t" r="r" b="b"/>
              <a:pathLst>
                <a:path w="33966" h="33909" extrusionOk="0">
                  <a:moveTo>
                    <a:pt x="56" y="0"/>
                  </a:moveTo>
                  <a:cubicBezTo>
                    <a:pt x="19" y="93"/>
                    <a:pt x="19" y="186"/>
                    <a:pt x="1" y="279"/>
                  </a:cubicBezTo>
                  <a:lnTo>
                    <a:pt x="33649" y="33909"/>
                  </a:lnTo>
                  <a:cubicBezTo>
                    <a:pt x="33761" y="33909"/>
                    <a:pt x="33854" y="33909"/>
                    <a:pt x="33965" y="33890"/>
                  </a:cubicBezTo>
                  <a:lnTo>
                    <a:pt x="56"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1"/>
            <p:cNvSpPr/>
            <p:nvPr/>
          </p:nvSpPr>
          <p:spPr>
            <a:xfrm>
              <a:off x="626293" y="963866"/>
              <a:ext cx="1042769" cy="1042672"/>
            </a:xfrm>
            <a:custGeom>
              <a:avLst/>
              <a:gdLst/>
              <a:ahLst/>
              <a:cxnLst/>
              <a:rect l="l" t="t" r="r" b="b"/>
              <a:pathLst>
                <a:path w="32031" h="32028" extrusionOk="0">
                  <a:moveTo>
                    <a:pt x="20" y="0"/>
                  </a:moveTo>
                  <a:cubicBezTo>
                    <a:pt x="20" y="93"/>
                    <a:pt x="1" y="223"/>
                    <a:pt x="1" y="317"/>
                  </a:cubicBezTo>
                  <a:lnTo>
                    <a:pt x="31714" y="32011"/>
                  </a:lnTo>
                  <a:cubicBezTo>
                    <a:pt x="31751" y="32023"/>
                    <a:pt x="31788" y="32027"/>
                    <a:pt x="31825" y="32027"/>
                  </a:cubicBezTo>
                  <a:cubicBezTo>
                    <a:pt x="31898" y="32027"/>
                    <a:pt x="31968" y="32011"/>
                    <a:pt x="32030" y="32011"/>
                  </a:cubicBezTo>
                  <a:lnTo>
                    <a:pt x="2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1"/>
            <p:cNvSpPr/>
            <p:nvPr/>
          </p:nvSpPr>
          <p:spPr>
            <a:xfrm>
              <a:off x="624503" y="1038384"/>
              <a:ext cx="970627" cy="970041"/>
            </a:xfrm>
            <a:custGeom>
              <a:avLst/>
              <a:gdLst/>
              <a:ahLst/>
              <a:cxnLst/>
              <a:rect l="l" t="t" r="r" b="b"/>
              <a:pathLst>
                <a:path w="29815" h="29797" extrusionOk="0">
                  <a:moveTo>
                    <a:pt x="0" y="0"/>
                  </a:moveTo>
                  <a:lnTo>
                    <a:pt x="0" y="317"/>
                  </a:lnTo>
                  <a:lnTo>
                    <a:pt x="29480" y="29796"/>
                  </a:lnTo>
                  <a:lnTo>
                    <a:pt x="29815" y="29796"/>
                  </a:lnTo>
                  <a:lnTo>
                    <a:pt x="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1"/>
            <p:cNvSpPr/>
            <p:nvPr/>
          </p:nvSpPr>
          <p:spPr>
            <a:xfrm>
              <a:off x="628116" y="1118339"/>
              <a:ext cx="886440" cy="886440"/>
            </a:xfrm>
            <a:custGeom>
              <a:avLst/>
              <a:gdLst/>
              <a:ahLst/>
              <a:cxnLst/>
              <a:rect l="l" t="t" r="r" b="b"/>
              <a:pathLst>
                <a:path w="27229" h="27229" extrusionOk="0">
                  <a:moveTo>
                    <a:pt x="1" y="1"/>
                  </a:moveTo>
                  <a:lnTo>
                    <a:pt x="1" y="1"/>
                  </a:lnTo>
                  <a:cubicBezTo>
                    <a:pt x="19" y="150"/>
                    <a:pt x="38" y="261"/>
                    <a:pt x="38" y="373"/>
                  </a:cubicBezTo>
                  <a:lnTo>
                    <a:pt x="26856" y="27210"/>
                  </a:lnTo>
                  <a:cubicBezTo>
                    <a:pt x="26968" y="27228"/>
                    <a:pt x="27079" y="27228"/>
                    <a:pt x="27228" y="27228"/>
                  </a:cubicBezTo>
                  <a:lnTo>
                    <a:pt x="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1"/>
            <p:cNvSpPr/>
            <p:nvPr/>
          </p:nvSpPr>
          <p:spPr>
            <a:xfrm>
              <a:off x="639641" y="1207410"/>
              <a:ext cx="786464" cy="785845"/>
            </a:xfrm>
            <a:custGeom>
              <a:avLst/>
              <a:gdLst/>
              <a:ahLst/>
              <a:cxnLst/>
              <a:rect l="l" t="t" r="r" b="b"/>
              <a:pathLst>
                <a:path w="24158" h="24139" extrusionOk="0">
                  <a:moveTo>
                    <a:pt x="0" y="1"/>
                  </a:moveTo>
                  <a:lnTo>
                    <a:pt x="0" y="1"/>
                  </a:lnTo>
                  <a:cubicBezTo>
                    <a:pt x="38" y="131"/>
                    <a:pt x="56" y="280"/>
                    <a:pt x="75" y="392"/>
                  </a:cubicBezTo>
                  <a:lnTo>
                    <a:pt x="23766" y="24064"/>
                  </a:lnTo>
                  <a:cubicBezTo>
                    <a:pt x="23897" y="24102"/>
                    <a:pt x="24046" y="24120"/>
                    <a:pt x="24157" y="24139"/>
                  </a:cubicBezTo>
                  <a:lnTo>
                    <a:pt x="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1"/>
            <p:cNvSpPr/>
            <p:nvPr/>
          </p:nvSpPr>
          <p:spPr>
            <a:xfrm>
              <a:off x="663276" y="1306767"/>
              <a:ext cx="662852" cy="662885"/>
            </a:xfrm>
            <a:custGeom>
              <a:avLst/>
              <a:gdLst/>
              <a:ahLst/>
              <a:cxnLst/>
              <a:rect l="l" t="t" r="r" b="b"/>
              <a:pathLst>
                <a:path w="20361" h="20362" extrusionOk="0">
                  <a:moveTo>
                    <a:pt x="0" y="1"/>
                  </a:moveTo>
                  <a:lnTo>
                    <a:pt x="0" y="1"/>
                  </a:lnTo>
                  <a:cubicBezTo>
                    <a:pt x="56" y="168"/>
                    <a:pt x="93" y="336"/>
                    <a:pt x="130" y="466"/>
                  </a:cubicBezTo>
                  <a:lnTo>
                    <a:pt x="19895" y="20231"/>
                  </a:lnTo>
                  <a:cubicBezTo>
                    <a:pt x="20063" y="20268"/>
                    <a:pt x="20193" y="20324"/>
                    <a:pt x="20360" y="20361"/>
                  </a:cubicBezTo>
                  <a:lnTo>
                    <a:pt x="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1"/>
            <p:cNvSpPr/>
            <p:nvPr/>
          </p:nvSpPr>
          <p:spPr>
            <a:xfrm>
              <a:off x="706899" y="1427970"/>
              <a:ext cx="498645" cy="498645"/>
            </a:xfrm>
            <a:custGeom>
              <a:avLst/>
              <a:gdLst/>
              <a:ahLst/>
              <a:cxnLst/>
              <a:rect l="l" t="t" r="r" b="b"/>
              <a:pathLst>
                <a:path w="15317" h="15317" extrusionOk="0">
                  <a:moveTo>
                    <a:pt x="0" y="0"/>
                  </a:moveTo>
                  <a:lnTo>
                    <a:pt x="0" y="0"/>
                  </a:lnTo>
                  <a:cubicBezTo>
                    <a:pt x="112" y="205"/>
                    <a:pt x="186" y="409"/>
                    <a:pt x="298" y="614"/>
                  </a:cubicBezTo>
                  <a:lnTo>
                    <a:pt x="14721" y="15038"/>
                  </a:lnTo>
                  <a:cubicBezTo>
                    <a:pt x="14926" y="15131"/>
                    <a:pt x="15112" y="15224"/>
                    <a:pt x="15317" y="15317"/>
                  </a:cubicBezTo>
                  <a:lnTo>
                    <a:pt x="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1"/>
            <p:cNvSpPr/>
            <p:nvPr/>
          </p:nvSpPr>
          <p:spPr>
            <a:xfrm>
              <a:off x="811694" y="1609106"/>
              <a:ext cx="211510" cy="211477"/>
            </a:xfrm>
            <a:custGeom>
              <a:avLst/>
              <a:gdLst/>
              <a:ahLst/>
              <a:cxnLst/>
              <a:rect l="l" t="t" r="r" b="b"/>
              <a:pathLst>
                <a:path w="6497" h="6496" extrusionOk="0">
                  <a:moveTo>
                    <a:pt x="1" y="1"/>
                  </a:moveTo>
                  <a:cubicBezTo>
                    <a:pt x="392" y="540"/>
                    <a:pt x="801" y="1061"/>
                    <a:pt x="1211" y="1545"/>
                  </a:cubicBezTo>
                  <a:lnTo>
                    <a:pt x="4989" y="5305"/>
                  </a:lnTo>
                  <a:cubicBezTo>
                    <a:pt x="5472" y="5733"/>
                    <a:pt x="5975" y="6124"/>
                    <a:pt x="6496" y="6496"/>
                  </a:cubicBezTo>
                  <a:lnTo>
                    <a:pt x="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5" name="Google Shape;1795;p61"/>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WHAT PLATFORMS ARE WE </a:t>
            </a:r>
            <a:endParaRPr/>
          </a:p>
          <a:p>
            <a:pPr marL="0" lvl="0" indent="0" algn="ctr" rtl="0">
              <a:spcBef>
                <a:spcPts val="0"/>
              </a:spcBef>
              <a:spcAft>
                <a:spcPts val="0"/>
              </a:spcAft>
              <a:buNone/>
            </a:pPr>
            <a:r>
              <a:rPr lang="en-GB"/>
              <a:t>GOING TO USE?</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799"/>
        <p:cNvGrpSpPr/>
        <p:nvPr/>
      </p:nvGrpSpPr>
      <p:grpSpPr>
        <a:xfrm>
          <a:off x="0" y="0"/>
          <a:ext cx="0" cy="0"/>
          <a:chOff x="0" y="0"/>
          <a:chExt cx="0" cy="0"/>
        </a:xfrm>
      </p:grpSpPr>
      <p:sp>
        <p:nvSpPr>
          <p:cNvPr id="1800" name="Google Shape;1800;p62"/>
          <p:cNvSpPr/>
          <p:nvPr/>
        </p:nvSpPr>
        <p:spPr>
          <a:xfrm rot="10800000" flipH="1">
            <a:off x="-463925" y="-455101"/>
            <a:ext cx="13272268" cy="1722801"/>
          </a:xfrm>
          <a:custGeom>
            <a:avLst/>
            <a:gdLst/>
            <a:ahLst/>
            <a:cxnLst/>
            <a:rect l="l" t="t" r="r" b="b"/>
            <a:pathLst>
              <a:path w="203789" h="69335" extrusionOk="0">
                <a:moveTo>
                  <a:pt x="172317" y="1"/>
                </a:moveTo>
                <a:cubicBezTo>
                  <a:pt x="159938" y="1"/>
                  <a:pt x="151290" y="8761"/>
                  <a:pt x="153912" y="26325"/>
                </a:cubicBezTo>
                <a:cubicBezTo>
                  <a:pt x="155535" y="37128"/>
                  <a:pt x="149594" y="41109"/>
                  <a:pt x="141160" y="41109"/>
                </a:cubicBezTo>
                <a:cubicBezTo>
                  <a:pt x="133061" y="41109"/>
                  <a:pt x="122662" y="37438"/>
                  <a:pt x="114457" y="32615"/>
                </a:cubicBezTo>
                <a:cubicBezTo>
                  <a:pt x="108557" y="29147"/>
                  <a:pt x="102960" y="27661"/>
                  <a:pt x="97863" y="27661"/>
                </a:cubicBezTo>
                <a:cubicBezTo>
                  <a:pt x="88491" y="27661"/>
                  <a:pt x="80813" y="32688"/>
                  <a:pt x="76063" y="39668"/>
                </a:cubicBezTo>
                <a:cubicBezTo>
                  <a:pt x="72714" y="44612"/>
                  <a:pt x="66870" y="47709"/>
                  <a:pt x="60247" y="47709"/>
                </a:cubicBezTo>
                <a:cubicBezTo>
                  <a:pt x="52407" y="47709"/>
                  <a:pt x="43474" y="43369"/>
                  <a:pt x="36292" y="32615"/>
                </a:cubicBezTo>
                <a:cubicBezTo>
                  <a:pt x="30414" y="23820"/>
                  <a:pt x="22624" y="21370"/>
                  <a:pt x="15768" y="21370"/>
                </a:cubicBezTo>
                <a:cubicBezTo>
                  <a:pt x="7145" y="21370"/>
                  <a:pt x="1" y="25245"/>
                  <a:pt x="1" y="25245"/>
                </a:cubicBezTo>
                <a:lnTo>
                  <a:pt x="1" y="69334"/>
                </a:lnTo>
                <a:lnTo>
                  <a:pt x="203789" y="69334"/>
                </a:lnTo>
                <a:lnTo>
                  <a:pt x="203789" y="14209"/>
                </a:lnTo>
                <a:cubicBezTo>
                  <a:pt x="203789" y="14209"/>
                  <a:pt x="196810" y="5480"/>
                  <a:pt x="180414" y="1126"/>
                </a:cubicBezTo>
                <a:cubicBezTo>
                  <a:pt x="177599" y="376"/>
                  <a:pt x="174878" y="1"/>
                  <a:pt x="172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1" name="Google Shape;1801;p62"/>
          <p:cNvGrpSpPr/>
          <p:nvPr/>
        </p:nvGrpSpPr>
        <p:grpSpPr>
          <a:xfrm rot="10800000">
            <a:off x="8640000" y="3302701"/>
            <a:ext cx="1947310" cy="1947310"/>
            <a:chOff x="624503" y="61115"/>
            <a:chExt cx="1947310" cy="1947310"/>
          </a:xfrm>
        </p:grpSpPr>
        <p:sp>
          <p:nvSpPr>
            <p:cNvPr id="1802" name="Google Shape;1802;p62"/>
            <p:cNvSpPr/>
            <p:nvPr/>
          </p:nvSpPr>
          <p:spPr>
            <a:xfrm>
              <a:off x="2048296" y="171379"/>
              <a:ext cx="413839" cy="413221"/>
            </a:xfrm>
            <a:custGeom>
              <a:avLst/>
              <a:gdLst/>
              <a:ahLst/>
              <a:cxnLst/>
              <a:rect l="l" t="t" r="r" b="b"/>
              <a:pathLst>
                <a:path w="12712" h="12693" extrusionOk="0">
                  <a:moveTo>
                    <a:pt x="0" y="0"/>
                  </a:moveTo>
                  <a:lnTo>
                    <a:pt x="12712" y="12693"/>
                  </a:lnTo>
                  <a:cubicBezTo>
                    <a:pt x="12600" y="12469"/>
                    <a:pt x="12451" y="12228"/>
                    <a:pt x="12339" y="12004"/>
                  </a:cubicBezTo>
                  <a:lnTo>
                    <a:pt x="726" y="391"/>
                  </a:lnTo>
                  <a:cubicBezTo>
                    <a:pt x="503" y="242"/>
                    <a:pt x="261" y="131"/>
                    <a:pt x="0"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2"/>
            <p:cNvSpPr/>
            <p:nvPr/>
          </p:nvSpPr>
          <p:spPr>
            <a:xfrm>
              <a:off x="1913778" y="112617"/>
              <a:ext cx="605914" cy="605881"/>
            </a:xfrm>
            <a:custGeom>
              <a:avLst/>
              <a:gdLst/>
              <a:ahLst/>
              <a:cxnLst/>
              <a:rect l="l" t="t" r="r" b="b"/>
              <a:pathLst>
                <a:path w="18612" h="18611" extrusionOk="0">
                  <a:moveTo>
                    <a:pt x="1" y="0"/>
                  </a:moveTo>
                  <a:lnTo>
                    <a:pt x="18612" y="18611"/>
                  </a:lnTo>
                  <a:cubicBezTo>
                    <a:pt x="18556" y="18481"/>
                    <a:pt x="18500" y="18313"/>
                    <a:pt x="18444" y="18127"/>
                  </a:cubicBezTo>
                  <a:lnTo>
                    <a:pt x="503" y="186"/>
                  </a:lnTo>
                  <a:cubicBezTo>
                    <a:pt x="354" y="130"/>
                    <a:pt x="150" y="74"/>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2"/>
            <p:cNvSpPr/>
            <p:nvPr/>
          </p:nvSpPr>
          <p:spPr>
            <a:xfrm>
              <a:off x="1807747" y="84132"/>
              <a:ext cx="742254" cy="742221"/>
            </a:xfrm>
            <a:custGeom>
              <a:avLst/>
              <a:gdLst/>
              <a:ahLst/>
              <a:cxnLst/>
              <a:rect l="l" t="t" r="r" b="b"/>
              <a:pathLst>
                <a:path w="22800" h="22799" extrusionOk="0">
                  <a:moveTo>
                    <a:pt x="1" y="0"/>
                  </a:moveTo>
                  <a:lnTo>
                    <a:pt x="22799" y="22799"/>
                  </a:lnTo>
                  <a:cubicBezTo>
                    <a:pt x="22743" y="22650"/>
                    <a:pt x="22725" y="22519"/>
                    <a:pt x="22706" y="22370"/>
                  </a:cubicBezTo>
                  <a:lnTo>
                    <a:pt x="410" y="93"/>
                  </a:lnTo>
                  <a:cubicBezTo>
                    <a:pt x="280" y="75"/>
                    <a:pt x="131" y="19"/>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2"/>
            <p:cNvSpPr/>
            <p:nvPr/>
          </p:nvSpPr>
          <p:spPr>
            <a:xfrm>
              <a:off x="1715063" y="68375"/>
              <a:ext cx="850076" cy="849458"/>
            </a:xfrm>
            <a:custGeom>
              <a:avLst/>
              <a:gdLst/>
              <a:ahLst/>
              <a:cxnLst/>
              <a:rect l="l" t="t" r="r" b="b"/>
              <a:pathLst>
                <a:path w="26112" h="26093" extrusionOk="0">
                  <a:moveTo>
                    <a:pt x="1" y="0"/>
                  </a:moveTo>
                  <a:lnTo>
                    <a:pt x="26111" y="26093"/>
                  </a:lnTo>
                  <a:cubicBezTo>
                    <a:pt x="26111" y="25981"/>
                    <a:pt x="26093" y="25869"/>
                    <a:pt x="26056" y="25739"/>
                  </a:cubicBezTo>
                  <a:lnTo>
                    <a:pt x="373" y="38"/>
                  </a:lnTo>
                  <a:cubicBezTo>
                    <a:pt x="261" y="19"/>
                    <a:pt x="131" y="19"/>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2"/>
            <p:cNvSpPr/>
            <p:nvPr/>
          </p:nvSpPr>
          <p:spPr>
            <a:xfrm>
              <a:off x="1632047" y="61115"/>
              <a:ext cx="939147" cy="939114"/>
            </a:xfrm>
            <a:custGeom>
              <a:avLst/>
              <a:gdLst/>
              <a:ahLst/>
              <a:cxnLst/>
              <a:rect l="l" t="t" r="r" b="b"/>
              <a:pathLst>
                <a:path w="28848" h="28847" extrusionOk="0">
                  <a:moveTo>
                    <a:pt x="1" y="0"/>
                  </a:moveTo>
                  <a:lnTo>
                    <a:pt x="28848" y="28847"/>
                  </a:lnTo>
                  <a:lnTo>
                    <a:pt x="28848" y="28549"/>
                  </a:lnTo>
                  <a:lnTo>
                    <a:pt x="354" y="37"/>
                  </a:lnTo>
                  <a:cubicBezTo>
                    <a:pt x="224" y="37"/>
                    <a:pt x="113" y="37"/>
                    <a:pt x="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2"/>
            <p:cNvSpPr/>
            <p:nvPr/>
          </p:nvSpPr>
          <p:spPr>
            <a:xfrm>
              <a:off x="1555706" y="62320"/>
              <a:ext cx="1016107" cy="1016074"/>
            </a:xfrm>
            <a:custGeom>
              <a:avLst/>
              <a:gdLst/>
              <a:ahLst/>
              <a:cxnLst/>
              <a:rect l="l" t="t" r="r" b="b"/>
              <a:pathLst>
                <a:path w="31212" h="31211" extrusionOk="0">
                  <a:moveTo>
                    <a:pt x="317" y="0"/>
                  </a:moveTo>
                  <a:cubicBezTo>
                    <a:pt x="206" y="0"/>
                    <a:pt x="113" y="0"/>
                    <a:pt x="1" y="19"/>
                  </a:cubicBezTo>
                  <a:lnTo>
                    <a:pt x="31193" y="31211"/>
                  </a:lnTo>
                  <a:cubicBezTo>
                    <a:pt x="31193" y="31099"/>
                    <a:pt x="31211" y="30987"/>
                    <a:pt x="31211" y="30894"/>
                  </a:cubicBezTo>
                  <a:lnTo>
                    <a:pt x="317"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2"/>
            <p:cNvSpPr/>
            <p:nvPr/>
          </p:nvSpPr>
          <p:spPr>
            <a:xfrm>
              <a:off x="1484215" y="66552"/>
              <a:ext cx="1082128" cy="1081510"/>
            </a:xfrm>
            <a:custGeom>
              <a:avLst/>
              <a:gdLst/>
              <a:ahLst/>
              <a:cxnLst/>
              <a:rect l="l" t="t" r="r" b="b"/>
              <a:pathLst>
                <a:path w="33240" h="33221" extrusionOk="0">
                  <a:moveTo>
                    <a:pt x="299" y="1"/>
                  </a:moveTo>
                  <a:cubicBezTo>
                    <a:pt x="206" y="1"/>
                    <a:pt x="112" y="19"/>
                    <a:pt x="1" y="19"/>
                  </a:cubicBezTo>
                  <a:lnTo>
                    <a:pt x="33202" y="33221"/>
                  </a:lnTo>
                  <a:cubicBezTo>
                    <a:pt x="33221" y="33146"/>
                    <a:pt x="33240" y="33053"/>
                    <a:pt x="33240" y="32942"/>
                  </a:cubicBezTo>
                  <a:lnTo>
                    <a:pt x="299"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2"/>
            <p:cNvSpPr/>
            <p:nvPr/>
          </p:nvSpPr>
          <p:spPr>
            <a:xfrm>
              <a:off x="1417575" y="76254"/>
              <a:ext cx="1139685" cy="1139067"/>
            </a:xfrm>
            <a:custGeom>
              <a:avLst/>
              <a:gdLst/>
              <a:ahLst/>
              <a:cxnLst/>
              <a:rect l="l" t="t" r="r" b="b"/>
              <a:pathLst>
                <a:path w="35008" h="34989" extrusionOk="0">
                  <a:moveTo>
                    <a:pt x="280" y="0"/>
                  </a:moveTo>
                  <a:cubicBezTo>
                    <a:pt x="187" y="38"/>
                    <a:pt x="94" y="56"/>
                    <a:pt x="1" y="56"/>
                  </a:cubicBezTo>
                  <a:lnTo>
                    <a:pt x="34952" y="34989"/>
                  </a:lnTo>
                  <a:lnTo>
                    <a:pt x="35008" y="34709"/>
                  </a:lnTo>
                  <a:lnTo>
                    <a:pt x="280"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2"/>
            <p:cNvSpPr/>
            <p:nvPr/>
          </p:nvSpPr>
          <p:spPr>
            <a:xfrm>
              <a:off x="1355786" y="90187"/>
              <a:ext cx="1188160" cy="1188160"/>
            </a:xfrm>
            <a:custGeom>
              <a:avLst/>
              <a:gdLst/>
              <a:ahLst/>
              <a:cxnLst/>
              <a:rect l="l" t="t" r="r" b="b"/>
              <a:pathLst>
                <a:path w="36497" h="36497" extrusionOk="0">
                  <a:moveTo>
                    <a:pt x="242" y="0"/>
                  </a:moveTo>
                  <a:cubicBezTo>
                    <a:pt x="149" y="19"/>
                    <a:pt x="56" y="38"/>
                    <a:pt x="0" y="75"/>
                  </a:cubicBezTo>
                  <a:lnTo>
                    <a:pt x="36422" y="36496"/>
                  </a:lnTo>
                  <a:cubicBezTo>
                    <a:pt x="36440" y="36403"/>
                    <a:pt x="36477" y="36310"/>
                    <a:pt x="36496" y="36236"/>
                  </a:cubicBezTo>
                  <a:lnTo>
                    <a:pt x="24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2"/>
            <p:cNvSpPr/>
            <p:nvPr/>
          </p:nvSpPr>
          <p:spPr>
            <a:xfrm>
              <a:off x="1295787" y="106530"/>
              <a:ext cx="1231165" cy="1230579"/>
            </a:xfrm>
            <a:custGeom>
              <a:avLst/>
              <a:gdLst/>
              <a:ahLst/>
              <a:cxnLst/>
              <a:rect l="l" t="t" r="r" b="b"/>
              <a:pathLst>
                <a:path w="37818" h="37800" extrusionOk="0">
                  <a:moveTo>
                    <a:pt x="261" y="1"/>
                  </a:moveTo>
                  <a:cubicBezTo>
                    <a:pt x="168" y="38"/>
                    <a:pt x="94" y="57"/>
                    <a:pt x="1" y="75"/>
                  </a:cubicBezTo>
                  <a:lnTo>
                    <a:pt x="37725" y="37799"/>
                  </a:lnTo>
                  <a:cubicBezTo>
                    <a:pt x="37762" y="37744"/>
                    <a:pt x="37781" y="37651"/>
                    <a:pt x="37818" y="37576"/>
                  </a:cubicBezTo>
                  <a:lnTo>
                    <a:pt x="261"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2"/>
            <p:cNvSpPr/>
            <p:nvPr/>
          </p:nvSpPr>
          <p:spPr>
            <a:xfrm>
              <a:off x="1239467" y="126551"/>
              <a:ext cx="1267496" cy="1266910"/>
            </a:xfrm>
            <a:custGeom>
              <a:avLst/>
              <a:gdLst/>
              <a:ahLst/>
              <a:cxnLst/>
              <a:rect l="l" t="t" r="r" b="b"/>
              <a:pathLst>
                <a:path w="38934" h="38916" extrusionOk="0">
                  <a:moveTo>
                    <a:pt x="242" y="0"/>
                  </a:moveTo>
                  <a:cubicBezTo>
                    <a:pt x="168" y="19"/>
                    <a:pt x="75" y="75"/>
                    <a:pt x="0" y="93"/>
                  </a:cubicBezTo>
                  <a:lnTo>
                    <a:pt x="38841" y="38915"/>
                  </a:lnTo>
                  <a:cubicBezTo>
                    <a:pt x="38878" y="38841"/>
                    <a:pt x="38897" y="38785"/>
                    <a:pt x="38934" y="38710"/>
                  </a:cubicBezTo>
                  <a:lnTo>
                    <a:pt x="24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2"/>
            <p:cNvSpPr/>
            <p:nvPr/>
          </p:nvSpPr>
          <p:spPr>
            <a:xfrm>
              <a:off x="1186142" y="148949"/>
              <a:ext cx="1297805" cy="1299042"/>
            </a:xfrm>
            <a:custGeom>
              <a:avLst/>
              <a:gdLst/>
              <a:ahLst/>
              <a:cxnLst/>
              <a:rect l="l" t="t" r="r" b="b"/>
              <a:pathLst>
                <a:path w="39865" h="39903" extrusionOk="0">
                  <a:moveTo>
                    <a:pt x="224" y="1"/>
                  </a:moveTo>
                  <a:cubicBezTo>
                    <a:pt x="149" y="38"/>
                    <a:pt x="93" y="75"/>
                    <a:pt x="0" y="131"/>
                  </a:cubicBezTo>
                  <a:lnTo>
                    <a:pt x="39772" y="39902"/>
                  </a:lnTo>
                  <a:cubicBezTo>
                    <a:pt x="39790" y="39809"/>
                    <a:pt x="39846" y="39735"/>
                    <a:pt x="39865" y="39679"/>
                  </a:cubicBezTo>
                  <a:lnTo>
                    <a:pt x="224"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2"/>
            <p:cNvSpPr/>
            <p:nvPr/>
          </p:nvSpPr>
          <p:spPr>
            <a:xfrm>
              <a:off x="1135258" y="174993"/>
              <a:ext cx="1323849" cy="1323882"/>
            </a:xfrm>
            <a:custGeom>
              <a:avLst/>
              <a:gdLst/>
              <a:ahLst/>
              <a:cxnLst/>
              <a:rect l="l" t="t" r="r" b="b"/>
              <a:pathLst>
                <a:path w="40665" h="40666" extrusionOk="0">
                  <a:moveTo>
                    <a:pt x="205" y="1"/>
                  </a:moveTo>
                  <a:cubicBezTo>
                    <a:pt x="130" y="38"/>
                    <a:pt x="74" y="75"/>
                    <a:pt x="0" y="113"/>
                  </a:cubicBezTo>
                  <a:lnTo>
                    <a:pt x="40553" y="40665"/>
                  </a:lnTo>
                  <a:cubicBezTo>
                    <a:pt x="40572" y="40591"/>
                    <a:pt x="40609" y="40517"/>
                    <a:pt x="40665" y="40461"/>
                  </a:cubicBezTo>
                  <a:lnTo>
                    <a:pt x="20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2"/>
            <p:cNvSpPr/>
            <p:nvPr/>
          </p:nvSpPr>
          <p:spPr>
            <a:xfrm>
              <a:off x="1086165" y="202893"/>
              <a:ext cx="1345075" cy="1344456"/>
            </a:xfrm>
            <a:custGeom>
              <a:avLst/>
              <a:gdLst/>
              <a:ahLst/>
              <a:cxnLst/>
              <a:rect l="l" t="t" r="r" b="b"/>
              <a:pathLst>
                <a:path w="41317" h="41298" extrusionOk="0">
                  <a:moveTo>
                    <a:pt x="205" y="0"/>
                  </a:moveTo>
                  <a:cubicBezTo>
                    <a:pt x="131" y="56"/>
                    <a:pt x="56" y="93"/>
                    <a:pt x="1" y="112"/>
                  </a:cubicBezTo>
                  <a:lnTo>
                    <a:pt x="41168" y="41297"/>
                  </a:lnTo>
                  <a:lnTo>
                    <a:pt x="41316" y="41093"/>
                  </a:lnTo>
                  <a:lnTo>
                    <a:pt x="20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2"/>
            <p:cNvSpPr/>
            <p:nvPr/>
          </p:nvSpPr>
          <p:spPr>
            <a:xfrm>
              <a:off x="1040132" y="233169"/>
              <a:ext cx="1360799" cy="1360832"/>
            </a:xfrm>
            <a:custGeom>
              <a:avLst/>
              <a:gdLst/>
              <a:ahLst/>
              <a:cxnLst/>
              <a:rect l="l" t="t" r="r" b="b"/>
              <a:pathLst>
                <a:path w="41800" h="41801" extrusionOk="0">
                  <a:moveTo>
                    <a:pt x="205" y="1"/>
                  </a:moveTo>
                  <a:cubicBezTo>
                    <a:pt x="130" y="56"/>
                    <a:pt x="56" y="94"/>
                    <a:pt x="0" y="131"/>
                  </a:cubicBezTo>
                  <a:lnTo>
                    <a:pt x="41670" y="41800"/>
                  </a:lnTo>
                  <a:cubicBezTo>
                    <a:pt x="41707" y="41707"/>
                    <a:pt x="41744" y="41651"/>
                    <a:pt x="41800" y="41596"/>
                  </a:cubicBezTo>
                  <a:lnTo>
                    <a:pt x="205"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2"/>
            <p:cNvSpPr/>
            <p:nvPr/>
          </p:nvSpPr>
          <p:spPr>
            <a:xfrm>
              <a:off x="995890" y="265268"/>
              <a:ext cx="1372323" cy="1372356"/>
            </a:xfrm>
            <a:custGeom>
              <a:avLst/>
              <a:gdLst/>
              <a:ahLst/>
              <a:cxnLst/>
              <a:rect l="l" t="t" r="r" b="b"/>
              <a:pathLst>
                <a:path w="42154" h="42155" extrusionOk="0">
                  <a:moveTo>
                    <a:pt x="187" y="1"/>
                  </a:moveTo>
                  <a:cubicBezTo>
                    <a:pt x="112" y="38"/>
                    <a:pt x="75" y="94"/>
                    <a:pt x="1" y="131"/>
                  </a:cubicBezTo>
                  <a:lnTo>
                    <a:pt x="42005" y="42154"/>
                  </a:lnTo>
                  <a:cubicBezTo>
                    <a:pt x="42061" y="42080"/>
                    <a:pt x="42098" y="42024"/>
                    <a:pt x="42154" y="41968"/>
                  </a:cubicBezTo>
                  <a:lnTo>
                    <a:pt x="187"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2"/>
            <p:cNvSpPr/>
            <p:nvPr/>
          </p:nvSpPr>
          <p:spPr>
            <a:xfrm>
              <a:off x="954676" y="299809"/>
              <a:ext cx="1379616" cy="1380234"/>
            </a:xfrm>
            <a:custGeom>
              <a:avLst/>
              <a:gdLst/>
              <a:ahLst/>
              <a:cxnLst/>
              <a:rect l="l" t="t" r="r" b="b"/>
              <a:pathLst>
                <a:path w="42378" h="42397" extrusionOk="0">
                  <a:moveTo>
                    <a:pt x="168" y="1"/>
                  </a:moveTo>
                  <a:cubicBezTo>
                    <a:pt x="94" y="57"/>
                    <a:pt x="57" y="94"/>
                    <a:pt x="1" y="168"/>
                  </a:cubicBezTo>
                  <a:lnTo>
                    <a:pt x="42229" y="42396"/>
                  </a:lnTo>
                  <a:cubicBezTo>
                    <a:pt x="42247" y="42322"/>
                    <a:pt x="42303" y="42247"/>
                    <a:pt x="42378" y="42210"/>
                  </a:cubicBezTo>
                  <a:lnTo>
                    <a:pt x="168"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2"/>
            <p:cNvSpPr/>
            <p:nvPr/>
          </p:nvSpPr>
          <p:spPr>
            <a:xfrm>
              <a:off x="914698" y="336791"/>
              <a:ext cx="1382025" cy="1382611"/>
            </a:xfrm>
            <a:custGeom>
              <a:avLst/>
              <a:gdLst/>
              <a:ahLst/>
              <a:cxnLst/>
              <a:rect l="l" t="t" r="r" b="b"/>
              <a:pathLst>
                <a:path w="42452" h="42470" extrusionOk="0">
                  <a:moveTo>
                    <a:pt x="168" y="0"/>
                  </a:moveTo>
                  <a:lnTo>
                    <a:pt x="1" y="168"/>
                  </a:lnTo>
                  <a:lnTo>
                    <a:pt x="42303" y="42470"/>
                  </a:lnTo>
                  <a:cubicBezTo>
                    <a:pt x="42340" y="42395"/>
                    <a:pt x="42415" y="42340"/>
                    <a:pt x="42452" y="42284"/>
                  </a:cubicBezTo>
                  <a:lnTo>
                    <a:pt x="168"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2"/>
            <p:cNvSpPr/>
            <p:nvPr/>
          </p:nvSpPr>
          <p:spPr>
            <a:xfrm>
              <a:off x="877130" y="375564"/>
              <a:ext cx="1381439" cy="1380820"/>
            </a:xfrm>
            <a:custGeom>
              <a:avLst/>
              <a:gdLst/>
              <a:ahLst/>
              <a:cxnLst/>
              <a:rect l="l" t="t" r="r" b="b"/>
              <a:pathLst>
                <a:path w="42434" h="42415" extrusionOk="0">
                  <a:moveTo>
                    <a:pt x="150" y="0"/>
                  </a:moveTo>
                  <a:lnTo>
                    <a:pt x="1" y="168"/>
                  </a:lnTo>
                  <a:lnTo>
                    <a:pt x="42247" y="42414"/>
                  </a:lnTo>
                  <a:cubicBezTo>
                    <a:pt x="42303" y="42358"/>
                    <a:pt x="42359" y="42321"/>
                    <a:pt x="42433" y="42247"/>
                  </a:cubicBezTo>
                  <a:lnTo>
                    <a:pt x="150"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2"/>
            <p:cNvSpPr/>
            <p:nvPr/>
          </p:nvSpPr>
          <p:spPr>
            <a:xfrm>
              <a:off x="842003" y="416746"/>
              <a:ext cx="1375351" cy="1374765"/>
            </a:xfrm>
            <a:custGeom>
              <a:avLst/>
              <a:gdLst/>
              <a:ahLst/>
              <a:cxnLst/>
              <a:rect l="l" t="t" r="r" b="b"/>
              <a:pathLst>
                <a:path w="42247" h="42229" extrusionOk="0">
                  <a:moveTo>
                    <a:pt x="149" y="1"/>
                  </a:moveTo>
                  <a:cubicBezTo>
                    <a:pt x="93" y="56"/>
                    <a:pt x="56" y="112"/>
                    <a:pt x="0" y="187"/>
                  </a:cubicBezTo>
                  <a:lnTo>
                    <a:pt x="42061" y="42228"/>
                  </a:lnTo>
                  <a:cubicBezTo>
                    <a:pt x="42117" y="42191"/>
                    <a:pt x="42172" y="42154"/>
                    <a:pt x="42247" y="42098"/>
                  </a:cubicBezTo>
                  <a:lnTo>
                    <a:pt x="149"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2"/>
            <p:cNvSpPr/>
            <p:nvPr/>
          </p:nvSpPr>
          <p:spPr>
            <a:xfrm>
              <a:off x="808666" y="459751"/>
              <a:ext cx="1365682" cy="1365682"/>
            </a:xfrm>
            <a:custGeom>
              <a:avLst/>
              <a:gdLst/>
              <a:ahLst/>
              <a:cxnLst/>
              <a:rect l="l" t="t" r="r" b="b"/>
              <a:pathLst>
                <a:path w="41950" h="41950" extrusionOk="0">
                  <a:moveTo>
                    <a:pt x="150" y="1"/>
                  </a:moveTo>
                  <a:cubicBezTo>
                    <a:pt x="94" y="75"/>
                    <a:pt x="57" y="113"/>
                    <a:pt x="1" y="187"/>
                  </a:cubicBezTo>
                  <a:lnTo>
                    <a:pt x="41763" y="41950"/>
                  </a:lnTo>
                  <a:cubicBezTo>
                    <a:pt x="41801" y="41894"/>
                    <a:pt x="41875" y="41838"/>
                    <a:pt x="41950" y="41801"/>
                  </a:cubicBezTo>
                  <a:lnTo>
                    <a:pt x="150"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2"/>
            <p:cNvSpPr/>
            <p:nvPr/>
          </p:nvSpPr>
          <p:spPr>
            <a:xfrm>
              <a:off x="777186" y="505198"/>
              <a:ext cx="1351716" cy="1351749"/>
            </a:xfrm>
            <a:custGeom>
              <a:avLst/>
              <a:gdLst/>
              <a:ahLst/>
              <a:cxnLst/>
              <a:rect l="l" t="t" r="r" b="b"/>
              <a:pathLst>
                <a:path w="41521" h="41522" extrusionOk="0">
                  <a:moveTo>
                    <a:pt x="130" y="1"/>
                  </a:moveTo>
                  <a:lnTo>
                    <a:pt x="0" y="206"/>
                  </a:lnTo>
                  <a:lnTo>
                    <a:pt x="41316" y="41521"/>
                  </a:lnTo>
                  <a:cubicBezTo>
                    <a:pt x="41372" y="41447"/>
                    <a:pt x="41446" y="41410"/>
                    <a:pt x="41521" y="41354"/>
                  </a:cubicBezTo>
                  <a:lnTo>
                    <a:pt x="130"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2"/>
            <p:cNvSpPr/>
            <p:nvPr/>
          </p:nvSpPr>
          <p:spPr>
            <a:xfrm>
              <a:off x="748700" y="553087"/>
              <a:ext cx="1332346" cy="1331727"/>
            </a:xfrm>
            <a:custGeom>
              <a:avLst/>
              <a:gdLst/>
              <a:ahLst/>
              <a:cxnLst/>
              <a:rect l="l" t="t" r="r" b="b"/>
              <a:pathLst>
                <a:path w="40926" h="40907" extrusionOk="0">
                  <a:moveTo>
                    <a:pt x="131" y="0"/>
                  </a:moveTo>
                  <a:cubicBezTo>
                    <a:pt x="75" y="56"/>
                    <a:pt x="56" y="130"/>
                    <a:pt x="0" y="205"/>
                  </a:cubicBezTo>
                  <a:lnTo>
                    <a:pt x="40721" y="40907"/>
                  </a:lnTo>
                  <a:cubicBezTo>
                    <a:pt x="40795" y="40869"/>
                    <a:pt x="40851" y="40813"/>
                    <a:pt x="40925" y="40795"/>
                  </a:cubicBezTo>
                  <a:lnTo>
                    <a:pt x="131"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2"/>
            <p:cNvSpPr/>
            <p:nvPr/>
          </p:nvSpPr>
          <p:spPr>
            <a:xfrm>
              <a:off x="722656" y="602766"/>
              <a:ext cx="1308711" cy="1308092"/>
            </a:xfrm>
            <a:custGeom>
              <a:avLst/>
              <a:gdLst/>
              <a:ahLst/>
              <a:cxnLst/>
              <a:rect l="l" t="t" r="r" b="b"/>
              <a:pathLst>
                <a:path w="40200" h="40181" extrusionOk="0">
                  <a:moveTo>
                    <a:pt x="112" y="0"/>
                  </a:moveTo>
                  <a:cubicBezTo>
                    <a:pt x="56" y="75"/>
                    <a:pt x="37" y="149"/>
                    <a:pt x="0" y="205"/>
                  </a:cubicBezTo>
                  <a:lnTo>
                    <a:pt x="39957" y="40181"/>
                  </a:lnTo>
                  <a:cubicBezTo>
                    <a:pt x="40032" y="40162"/>
                    <a:pt x="40125" y="40125"/>
                    <a:pt x="40199" y="40088"/>
                  </a:cubicBezTo>
                  <a:lnTo>
                    <a:pt x="112"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2"/>
            <p:cNvSpPr/>
            <p:nvPr/>
          </p:nvSpPr>
          <p:spPr>
            <a:xfrm>
              <a:off x="699021" y="654854"/>
              <a:ext cx="1279021" cy="1280258"/>
            </a:xfrm>
            <a:custGeom>
              <a:avLst/>
              <a:gdLst/>
              <a:ahLst/>
              <a:cxnLst/>
              <a:rect l="l" t="t" r="r" b="b"/>
              <a:pathLst>
                <a:path w="39288" h="39326" extrusionOk="0">
                  <a:moveTo>
                    <a:pt x="93" y="1"/>
                  </a:moveTo>
                  <a:cubicBezTo>
                    <a:pt x="75" y="75"/>
                    <a:pt x="19" y="168"/>
                    <a:pt x="0" y="243"/>
                  </a:cubicBezTo>
                  <a:lnTo>
                    <a:pt x="39083" y="39325"/>
                  </a:lnTo>
                  <a:cubicBezTo>
                    <a:pt x="39157" y="39307"/>
                    <a:pt x="39213" y="39251"/>
                    <a:pt x="39288" y="39232"/>
                  </a:cubicBezTo>
                  <a:lnTo>
                    <a:pt x="9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2"/>
            <p:cNvSpPr/>
            <p:nvPr/>
          </p:nvSpPr>
          <p:spPr>
            <a:xfrm>
              <a:off x="677209" y="710588"/>
              <a:ext cx="1245717" cy="1245099"/>
            </a:xfrm>
            <a:custGeom>
              <a:avLst/>
              <a:gdLst/>
              <a:ahLst/>
              <a:cxnLst/>
              <a:rect l="l" t="t" r="r" b="b"/>
              <a:pathLst>
                <a:path w="38265" h="38246" extrusionOk="0">
                  <a:moveTo>
                    <a:pt x="93" y="1"/>
                  </a:moveTo>
                  <a:cubicBezTo>
                    <a:pt x="56" y="57"/>
                    <a:pt x="37" y="150"/>
                    <a:pt x="0" y="224"/>
                  </a:cubicBezTo>
                  <a:lnTo>
                    <a:pt x="38003" y="38246"/>
                  </a:lnTo>
                  <a:cubicBezTo>
                    <a:pt x="38097" y="38246"/>
                    <a:pt x="38190" y="38190"/>
                    <a:pt x="38264" y="38172"/>
                  </a:cubicBezTo>
                  <a:lnTo>
                    <a:pt x="93"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2"/>
            <p:cNvSpPr/>
            <p:nvPr/>
          </p:nvSpPr>
          <p:spPr>
            <a:xfrm>
              <a:off x="659630" y="768764"/>
              <a:ext cx="1205707" cy="1205707"/>
            </a:xfrm>
            <a:custGeom>
              <a:avLst/>
              <a:gdLst/>
              <a:ahLst/>
              <a:cxnLst/>
              <a:rect l="l" t="t" r="r" b="b"/>
              <a:pathLst>
                <a:path w="37036" h="37036" extrusionOk="0">
                  <a:moveTo>
                    <a:pt x="75" y="0"/>
                  </a:moveTo>
                  <a:cubicBezTo>
                    <a:pt x="38" y="94"/>
                    <a:pt x="19" y="168"/>
                    <a:pt x="1" y="261"/>
                  </a:cubicBezTo>
                  <a:lnTo>
                    <a:pt x="36775" y="37036"/>
                  </a:lnTo>
                  <a:cubicBezTo>
                    <a:pt x="36850" y="37017"/>
                    <a:pt x="36943" y="36980"/>
                    <a:pt x="37036" y="36961"/>
                  </a:cubicBezTo>
                  <a:lnTo>
                    <a:pt x="7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2"/>
            <p:cNvSpPr/>
            <p:nvPr/>
          </p:nvSpPr>
          <p:spPr>
            <a:xfrm>
              <a:off x="644492" y="829967"/>
              <a:ext cx="1158470" cy="1159056"/>
            </a:xfrm>
            <a:custGeom>
              <a:avLst/>
              <a:gdLst/>
              <a:ahLst/>
              <a:cxnLst/>
              <a:rect l="l" t="t" r="r" b="b"/>
              <a:pathLst>
                <a:path w="35585" h="35603" extrusionOk="0">
                  <a:moveTo>
                    <a:pt x="75" y="0"/>
                  </a:moveTo>
                  <a:lnTo>
                    <a:pt x="0" y="279"/>
                  </a:lnTo>
                  <a:lnTo>
                    <a:pt x="35342" y="35603"/>
                  </a:lnTo>
                  <a:cubicBezTo>
                    <a:pt x="35417" y="35603"/>
                    <a:pt x="35528" y="35565"/>
                    <a:pt x="35584" y="35547"/>
                  </a:cubicBezTo>
                  <a:lnTo>
                    <a:pt x="75"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2"/>
            <p:cNvSpPr/>
            <p:nvPr/>
          </p:nvSpPr>
          <p:spPr>
            <a:xfrm>
              <a:off x="632967" y="895402"/>
              <a:ext cx="1105763" cy="1103907"/>
            </a:xfrm>
            <a:custGeom>
              <a:avLst/>
              <a:gdLst/>
              <a:ahLst/>
              <a:cxnLst/>
              <a:rect l="l" t="t" r="r" b="b"/>
              <a:pathLst>
                <a:path w="33966" h="33909" extrusionOk="0">
                  <a:moveTo>
                    <a:pt x="56" y="0"/>
                  </a:moveTo>
                  <a:cubicBezTo>
                    <a:pt x="19" y="93"/>
                    <a:pt x="19" y="186"/>
                    <a:pt x="1" y="279"/>
                  </a:cubicBezTo>
                  <a:lnTo>
                    <a:pt x="33649" y="33909"/>
                  </a:lnTo>
                  <a:cubicBezTo>
                    <a:pt x="33761" y="33909"/>
                    <a:pt x="33854" y="33909"/>
                    <a:pt x="33965" y="33890"/>
                  </a:cubicBezTo>
                  <a:lnTo>
                    <a:pt x="56"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2"/>
            <p:cNvSpPr/>
            <p:nvPr/>
          </p:nvSpPr>
          <p:spPr>
            <a:xfrm>
              <a:off x="626293" y="963866"/>
              <a:ext cx="1042769" cy="1042672"/>
            </a:xfrm>
            <a:custGeom>
              <a:avLst/>
              <a:gdLst/>
              <a:ahLst/>
              <a:cxnLst/>
              <a:rect l="l" t="t" r="r" b="b"/>
              <a:pathLst>
                <a:path w="32031" h="32028" extrusionOk="0">
                  <a:moveTo>
                    <a:pt x="20" y="0"/>
                  </a:moveTo>
                  <a:cubicBezTo>
                    <a:pt x="20" y="93"/>
                    <a:pt x="1" y="223"/>
                    <a:pt x="1" y="317"/>
                  </a:cubicBezTo>
                  <a:lnTo>
                    <a:pt x="31714" y="32011"/>
                  </a:lnTo>
                  <a:cubicBezTo>
                    <a:pt x="31751" y="32023"/>
                    <a:pt x="31788" y="32027"/>
                    <a:pt x="31825" y="32027"/>
                  </a:cubicBezTo>
                  <a:cubicBezTo>
                    <a:pt x="31898" y="32027"/>
                    <a:pt x="31968" y="32011"/>
                    <a:pt x="32030" y="32011"/>
                  </a:cubicBezTo>
                  <a:lnTo>
                    <a:pt x="20"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2"/>
            <p:cNvSpPr/>
            <p:nvPr/>
          </p:nvSpPr>
          <p:spPr>
            <a:xfrm>
              <a:off x="624503" y="1038384"/>
              <a:ext cx="970627" cy="970041"/>
            </a:xfrm>
            <a:custGeom>
              <a:avLst/>
              <a:gdLst/>
              <a:ahLst/>
              <a:cxnLst/>
              <a:rect l="l" t="t" r="r" b="b"/>
              <a:pathLst>
                <a:path w="29815" h="29797" extrusionOk="0">
                  <a:moveTo>
                    <a:pt x="0" y="0"/>
                  </a:moveTo>
                  <a:lnTo>
                    <a:pt x="0" y="317"/>
                  </a:lnTo>
                  <a:lnTo>
                    <a:pt x="29480" y="29796"/>
                  </a:lnTo>
                  <a:lnTo>
                    <a:pt x="29815" y="29796"/>
                  </a:lnTo>
                  <a:lnTo>
                    <a:pt x="0"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2"/>
            <p:cNvSpPr/>
            <p:nvPr/>
          </p:nvSpPr>
          <p:spPr>
            <a:xfrm>
              <a:off x="628116" y="1118339"/>
              <a:ext cx="886440" cy="886440"/>
            </a:xfrm>
            <a:custGeom>
              <a:avLst/>
              <a:gdLst/>
              <a:ahLst/>
              <a:cxnLst/>
              <a:rect l="l" t="t" r="r" b="b"/>
              <a:pathLst>
                <a:path w="27229" h="27229" extrusionOk="0">
                  <a:moveTo>
                    <a:pt x="1" y="1"/>
                  </a:moveTo>
                  <a:lnTo>
                    <a:pt x="1" y="1"/>
                  </a:lnTo>
                  <a:cubicBezTo>
                    <a:pt x="19" y="150"/>
                    <a:pt x="38" y="261"/>
                    <a:pt x="38" y="373"/>
                  </a:cubicBezTo>
                  <a:lnTo>
                    <a:pt x="26856" y="27210"/>
                  </a:lnTo>
                  <a:cubicBezTo>
                    <a:pt x="26968" y="27228"/>
                    <a:pt x="27079" y="27228"/>
                    <a:pt x="27228" y="27228"/>
                  </a:cubicBezTo>
                  <a:lnTo>
                    <a:pt x="1"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2"/>
            <p:cNvSpPr/>
            <p:nvPr/>
          </p:nvSpPr>
          <p:spPr>
            <a:xfrm>
              <a:off x="639641" y="1207410"/>
              <a:ext cx="786464" cy="785845"/>
            </a:xfrm>
            <a:custGeom>
              <a:avLst/>
              <a:gdLst/>
              <a:ahLst/>
              <a:cxnLst/>
              <a:rect l="l" t="t" r="r" b="b"/>
              <a:pathLst>
                <a:path w="24158" h="24139" extrusionOk="0">
                  <a:moveTo>
                    <a:pt x="0" y="1"/>
                  </a:moveTo>
                  <a:lnTo>
                    <a:pt x="0" y="1"/>
                  </a:lnTo>
                  <a:cubicBezTo>
                    <a:pt x="38" y="131"/>
                    <a:pt x="56" y="280"/>
                    <a:pt x="75" y="392"/>
                  </a:cubicBezTo>
                  <a:lnTo>
                    <a:pt x="23766" y="24064"/>
                  </a:lnTo>
                  <a:cubicBezTo>
                    <a:pt x="23897" y="24102"/>
                    <a:pt x="24046" y="24120"/>
                    <a:pt x="24157" y="24139"/>
                  </a:cubicBezTo>
                  <a:lnTo>
                    <a:pt x="0"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2"/>
            <p:cNvSpPr/>
            <p:nvPr/>
          </p:nvSpPr>
          <p:spPr>
            <a:xfrm>
              <a:off x="663276" y="1306767"/>
              <a:ext cx="662852" cy="662885"/>
            </a:xfrm>
            <a:custGeom>
              <a:avLst/>
              <a:gdLst/>
              <a:ahLst/>
              <a:cxnLst/>
              <a:rect l="l" t="t" r="r" b="b"/>
              <a:pathLst>
                <a:path w="20361" h="20362" extrusionOk="0">
                  <a:moveTo>
                    <a:pt x="0" y="1"/>
                  </a:moveTo>
                  <a:lnTo>
                    <a:pt x="0" y="1"/>
                  </a:lnTo>
                  <a:cubicBezTo>
                    <a:pt x="56" y="168"/>
                    <a:pt x="93" y="336"/>
                    <a:pt x="130" y="466"/>
                  </a:cubicBezTo>
                  <a:lnTo>
                    <a:pt x="19895" y="20231"/>
                  </a:lnTo>
                  <a:cubicBezTo>
                    <a:pt x="20063" y="20268"/>
                    <a:pt x="20193" y="20324"/>
                    <a:pt x="20360" y="20361"/>
                  </a:cubicBezTo>
                  <a:lnTo>
                    <a:pt x="0"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2"/>
            <p:cNvSpPr/>
            <p:nvPr/>
          </p:nvSpPr>
          <p:spPr>
            <a:xfrm>
              <a:off x="706899" y="1427970"/>
              <a:ext cx="498645" cy="498645"/>
            </a:xfrm>
            <a:custGeom>
              <a:avLst/>
              <a:gdLst/>
              <a:ahLst/>
              <a:cxnLst/>
              <a:rect l="l" t="t" r="r" b="b"/>
              <a:pathLst>
                <a:path w="15317" h="15317" extrusionOk="0">
                  <a:moveTo>
                    <a:pt x="0" y="0"/>
                  </a:moveTo>
                  <a:lnTo>
                    <a:pt x="0" y="0"/>
                  </a:lnTo>
                  <a:cubicBezTo>
                    <a:pt x="112" y="205"/>
                    <a:pt x="186" y="409"/>
                    <a:pt x="298" y="614"/>
                  </a:cubicBezTo>
                  <a:lnTo>
                    <a:pt x="14721" y="15038"/>
                  </a:lnTo>
                  <a:cubicBezTo>
                    <a:pt x="14926" y="15131"/>
                    <a:pt x="15112" y="15224"/>
                    <a:pt x="15317" y="15317"/>
                  </a:cubicBezTo>
                  <a:lnTo>
                    <a:pt x="0"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2"/>
            <p:cNvSpPr/>
            <p:nvPr/>
          </p:nvSpPr>
          <p:spPr>
            <a:xfrm>
              <a:off x="811694" y="1609106"/>
              <a:ext cx="211510" cy="211477"/>
            </a:xfrm>
            <a:custGeom>
              <a:avLst/>
              <a:gdLst/>
              <a:ahLst/>
              <a:cxnLst/>
              <a:rect l="l" t="t" r="r" b="b"/>
              <a:pathLst>
                <a:path w="6497" h="6496" extrusionOk="0">
                  <a:moveTo>
                    <a:pt x="1" y="1"/>
                  </a:moveTo>
                  <a:cubicBezTo>
                    <a:pt x="392" y="540"/>
                    <a:pt x="801" y="1061"/>
                    <a:pt x="1211" y="1545"/>
                  </a:cubicBezTo>
                  <a:lnTo>
                    <a:pt x="4989" y="5305"/>
                  </a:lnTo>
                  <a:cubicBezTo>
                    <a:pt x="5472" y="5733"/>
                    <a:pt x="5975" y="6124"/>
                    <a:pt x="6496" y="6496"/>
                  </a:cubicBezTo>
                  <a:lnTo>
                    <a:pt x="1"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8" name="Google Shape;1838;p62"/>
          <p:cNvSpPr/>
          <p:nvPr/>
        </p:nvSpPr>
        <p:spPr>
          <a:xfrm>
            <a:off x="2850000" y="4157875"/>
            <a:ext cx="5357700" cy="38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2"/>
          <p:cNvSpPr/>
          <p:nvPr/>
        </p:nvSpPr>
        <p:spPr>
          <a:xfrm>
            <a:off x="2850000" y="2019950"/>
            <a:ext cx="5357700" cy="38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2"/>
          <p:cNvSpPr/>
          <p:nvPr/>
        </p:nvSpPr>
        <p:spPr>
          <a:xfrm>
            <a:off x="2850000" y="2447526"/>
            <a:ext cx="5357700" cy="38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2"/>
          <p:cNvSpPr/>
          <p:nvPr/>
        </p:nvSpPr>
        <p:spPr>
          <a:xfrm>
            <a:off x="2850000" y="2875112"/>
            <a:ext cx="5357700" cy="38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2"/>
          <p:cNvSpPr/>
          <p:nvPr/>
        </p:nvSpPr>
        <p:spPr>
          <a:xfrm>
            <a:off x="2850000" y="3302688"/>
            <a:ext cx="5357700" cy="38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2"/>
          <p:cNvSpPr/>
          <p:nvPr/>
        </p:nvSpPr>
        <p:spPr>
          <a:xfrm>
            <a:off x="2850000" y="3730273"/>
            <a:ext cx="5357700" cy="388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44" name="Google Shape;1844;p62"/>
          <p:cNvCxnSpPr/>
          <p:nvPr/>
        </p:nvCxnSpPr>
        <p:spPr>
          <a:xfrm rot="10800000">
            <a:off x="2764800" y="2424375"/>
            <a:ext cx="5523000" cy="0"/>
          </a:xfrm>
          <a:prstGeom prst="straightConnector1">
            <a:avLst/>
          </a:prstGeom>
          <a:noFill/>
          <a:ln w="76200" cap="flat" cmpd="sng">
            <a:solidFill>
              <a:schemeClr val="accent1"/>
            </a:solidFill>
            <a:prstDash val="solid"/>
            <a:round/>
            <a:headEnd type="none" w="med" len="med"/>
            <a:tailEnd type="none" w="med" len="med"/>
          </a:ln>
        </p:spPr>
      </p:cxnSp>
      <p:cxnSp>
        <p:nvCxnSpPr>
          <p:cNvPr id="1845" name="Google Shape;1845;p62"/>
          <p:cNvCxnSpPr/>
          <p:nvPr/>
        </p:nvCxnSpPr>
        <p:spPr>
          <a:xfrm rot="10800000">
            <a:off x="2764800" y="2853400"/>
            <a:ext cx="5523000" cy="0"/>
          </a:xfrm>
          <a:prstGeom prst="straightConnector1">
            <a:avLst/>
          </a:prstGeom>
          <a:noFill/>
          <a:ln w="76200" cap="flat" cmpd="sng">
            <a:solidFill>
              <a:schemeClr val="accent1"/>
            </a:solidFill>
            <a:prstDash val="solid"/>
            <a:round/>
            <a:headEnd type="none" w="med" len="med"/>
            <a:tailEnd type="none" w="med" len="med"/>
          </a:ln>
        </p:spPr>
      </p:cxnSp>
      <p:cxnSp>
        <p:nvCxnSpPr>
          <p:cNvPr id="1846" name="Google Shape;1846;p62"/>
          <p:cNvCxnSpPr/>
          <p:nvPr/>
        </p:nvCxnSpPr>
        <p:spPr>
          <a:xfrm rot="10800000">
            <a:off x="2764800" y="4140475"/>
            <a:ext cx="5523000" cy="0"/>
          </a:xfrm>
          <a:prstGeom prst="straightConnector1">
            <a:avLst/>
          </a:prstGeom>
          <a:noFill/>
          <a:ln w="76200" cap="flat" cmpd="sng">
            <a:solidFill>
              <a:schemeClr val="accent1"/>
            </a:solidFill>
            <a:prstDash val="solid"/>
            <a:round/>
            <a:headEnd type="none" w="med" len="med"/>
            <a:tailEnd type="none" w="med" len="med"/>
          </a:ln>
        </p:spPr>
      </p:cxnSp>
      <p:cxnSp>
        <p:nvCxnSpPr>
          <p:cNvPr id="1847" name="Google Shape;1847;p62"/>
          <p:cNvCxnSpPr/>
          <p:nvPr/>
        </p:nvCxnSpPr>
        <p:spPr>
          <a:xfrm rot="10800000">
            <a:off x="2764800" y="3711450"/>
            <a:ext cx="5523000" cy="0"/>
          </a:xfrm>
          <a:prstGeom prst="straightConnector1">
            <a:avLst/>
          </a:prstGeom>
          <a:noFill/>
          <a:ln w="76200" cap="flat" cmpd="sng">
            <a:solidFill>
              <a:schemeClr val="accent1"/>
            </a:solidFill>
            <a:prstDash val="solid"/>
            <a:round/>
            <a:headEnd type="none" w="med" len="med"/>
            <a:tailEnd type="none" w="med" len="med"/>
          </a:ln>
        </p:spPr>
      </p:cxnSp>
      <p:cxnSp>
        <p:nvCxnSpPr>
          <p:cNvPr id="1848" name="Google Shape;1848;p62"/>
          <p:cNvCxnSpPr/>
          <p:nvPr/>
        </p:nvCxnSpPr>
        <p:spPr>
          <a:xfrm rot="10800000">
            <a:off x="2764800" y="3282425"/>
            <a:ext cx="5523000" cy="0"/>
          </a:xfrm>
          <a:prstGeom prst="straightConnector1">
            <a:avLst/>
          </a:prstGeom>
          <a:noFill/>
          <a:ln w="76200" cap="flat" cmpd="sng">
            <a:solidFill>
              <a:schemeClr val="accent1"/>
            </a:solidFill>
            <a:prstDash val="solid"/>
            <a:round/>
            <a:headEnd type="none" w="med" len="med"/>
            <a:tailEnd type="none" w="med" len="med"/>
          </a:ln>
        </p:spPr>
      </p:cxnSp>
      <p:cxnSp>
        <p:nvCxnSpPr>
          <p:cNvPr id="1849" name="Google Shape;1849;p62"/>
          <p:cNvCxnSpPr/>
          <p:nvPr/>
        </p:nvCxnSpPr>
        <p:spPr>
          <a:xfrm>
            <a:off x="3885175" y="1943900"/>
            <a:ext cx="0" cy="2603700"/>
          </a:xfrm>
          <a:prstGeom prst="straightConnector1">
            <a:avLst/>
          </a:prstGeom>
          <a:noFill/>
          <a:ln w="76200" cap="flat" cmpd="sng">
            <a:solidFill>
              <a:schemeClr val="dk1"/>
            </a:solidFill>
            <a:prstDash val="solid"/>
            <a:round/>
            <a:headEnd type="none" w="med" len="med"/>
            <a:tailEnd type="none" w="med" len="med"/>
          </a:ln>
        </p:spPr>
      </p:cxnSp>
      <p:cxnSp>
        <p:nvCxnSpPr>
          <p:cNvPr id="1850" name="Google Shape;1850;p62"/>
          <p:cNvCxnSpPr/>
          <p:nvPr/>
        </p:nvCxnSpPr>
        <p:spPr>
          <a:xfrm>
            <a:off x="4980958" y="1943900"/>
            <a:ext cx="0" cy="2603700"/>
          </a:xfrm>
          <a:prstGeom prst="straightConnector1">
            <a:avLst/>
          </a:prstGeom>
          <a:noFill/>
          <a:ln w="76200" cap="flat" cmpd="sng">
            <a:solidFill>
              <a:schemeClr val="dk1"/>
            </a:solidFill>
            <a:prstDash val="solid"/>
            <a:round/>
            <a:headEnd type="none" w="med" len="med"/>
            <a:tailEnd type="none" w="med" len="med"/>
          </a:ln>
        </p:spPr>
      </p:cxnSp>
      <p:cxnSp>
        <p:nvCxnSpPr>
          <p:cNvPr id="1851" name="Google Shape;1851;p62"/>
          <p:cNvCxnSpPr/>
          <p:nvPr/>
        </p:nvCxnSpPr>
        <p:spPr>
          <a:xfrm>
            <a:off x="6076742" y="1943900"/>
            <a:ext cx="0" cy="2603700"/>
          </a:xfrm>
          <a:prstGeom prst="straightConnector1">
            <a:avLst/>
          </a:prstGeom>
          <a:noFill/>
          <a:ln w="76200" cap="flat" cmpd="sng">
            <a:solidFill>
              <a:schemeClr val="dk1"/>
            </a:solidFill>
            <a:prstDash val="solid"/>
            <a:round/>
            <a:headEnd type="none" w="med" len="med"/>
            <a:tailEnd type="none" w="med" len="med"/>
          </a:ln>
        </p:spPr>
      </p:cxnSp>
      <p:cxnSp>
        <p:nvCxnSpPr>
          <p:cNvPr id="1852" name="Google Shape;1852;p62"/>
          <p:cNvCxnSpPr/>
          <p:nvPr/>
        </p:nvCxnSpPr>
        <p:spPr>
          <a:xfrm>
            <a:off x="7172525" y="1943900"/>
            <a:ext cx="0" cy="2603700"/>
          </a:xfrm>
          <a:prstGeom prst="straightConnector1">
            <a:avLst/>
          </a:prstGeom>
          <a:noFill/>
          <a:ln w="76200" cap="flat" cmpd="sng">
            <a:solidFill>
              <a:schemeClr val="dk1"/>
            </a:solidFill>
            <a:prstDash val="solid"/>
            <a:round/>
            <a:headEnd type="none" w="med" len="med"/>
            <a:tailEnd type="none" w="med" len="med"/>
          </a:ln>
        </p:spPr>
      </p:cxnSp>
      <p:grpSp>
        <p:nvGrpSpPr>
          <p:cNvPr id="1853" name="Google Shape;1853;p62"/>
          <p:cNvGrpSpPr/>
          <p:nvPr/>
        </p:nvGrpSpPr>
        <p:grpSpPr>
          <a:xfrm>
            <a:off x="3598831" y="1371194"/>
            <a:ext cx="572700" cy="572700"/>
            <a:chOff x="2874050" y="3872275"/>
            <a:chExt cx="572700" cy="572700"/>
          </a:xfrm>
        </p:grpSpPr>
        <p:grpSp>
          <p:nvGrpSpPr>
            <p:cNvPr id="1854" name="Google Shape;1854;p62"/>
            <p:cNvGrpSpPr/>
            <p:nvPr/>
          </p:nvGrpSpPr>
          <p:grpSpPr>
            <a:xfrm>
              <a:off x="2874050" y="3872275"/>
              <a:ext cx="572700" cy="572700"/>
              <a:chOff x="5266650" y="4383038"/>
              <a:chExt cx="572700" cy="572700"/>
            </a:xfrm>
          </p:grpSpPr>
          <p:sp>
            <p:nvSpPr>
              <p:cNvPr id="1855" name="Google Shape;1855;p62"/>
              <p:cNvSpPr/>
              <p:nvPr/>
            </p:nvSpPr>
            <p:spPr>
              <a:xfrm rot="10800000">
                <a:off x="5266650" y="4383038"/>
                <a:ext cx="572700" cy="572700"/>
              </a:xfrm>
              <a:prstGeom prst="ellipse">
                <a:avLst/>
              </a:prstGeom>
              <a:solidFill>
                <a:srgbClr val="EDD2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2"/>
              <p:cNvSpPr/>
              <p:nvPr/>
            </p:nvSpPr>
            <p:spPr>
              <a:xfrm rot="10800000">
                <a:off x="5321550" y="4465597"/>
                <a:ext cx="517800" cy="466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7" name="Google Shape;1857;p62"/>
            <p:cNvSpPr/>
            <p:nvPr/>
          </p:nvSpPr>
          <p:spPr>
            <a:xfrm>
              <a:off x="3033068" y="4028583"/>
              <a:ext cx="320696" cy="260118"/>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 name="Google Shape;1858;p62"/>
          <p:cNvGrpSpPr/>
          <p:nvPr/>
        </p:nvGrpSpPr>
        <p:grpSpPr>
          <a:xfrm>
            <a:off x="4694610" y="1371194"/>
            <a:ext cx="572700" cy="572700"/>
            <a:chOff x="5266650" y="4383038"/>
            <a:chExt cx="572700" cy="572700"/>
          </a:xfrm>
        </p:grpSpPr>
        <p:sp>
          <p:nvSpPr>
            <p:cNvPr id="1859" name="Google Shape;1859;p62"/>
            <p:cNvSpPr/>
            <p:nvPr/>
          </p:nvSpPr>
          <p:spPr>
            <a:xfrm rot="10800000">
              <a:off x="5266650" y="4383038"/>
              <a:ext cx="572700" cy="572700"/>
            </a:xfrm>
            <a:prstGeom prst="ellipse">
              <a:avLst/>
            </a:prstGeom>
            <a:solidFill>
              <a:srgbClr val="EDD2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2"/>
            <p:cNvSpPr/>
            <p:nvPr/>
          </p:nvSpPr>
          <p:spPr>
            <a:xfrm rot="10800000">
              <a:off x="5321550" y="4465597"/>
              <a:ext cx="517800" cy="466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2"/>
            <p:cNvSpPr/>
            <p:nvPr/>
          </p:nvSpPr>
          <p:spPr>
            <a:xfrm>
              <a:off x="5439175" y="4527423"/>
              <a:ext cx="238042" cy="342843"/>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 name="Google Shape;1862;p62"/>
          <p:cNvGrpSpPr/>
          <p:nvPr/>
        </p:nvGrpSpPr>
        <p:grpSpPr>
          <a:xfrm>
            <a:off x="5790390" y="1371194"/>
            <a:ext cx="572700" cy="572700"/>
            <a:chOff x="5697225" y="4031100"/>
            <a:chExt cx="572700" cy="572700"/>
          </a:xfrm>
        </p:grpSpPr>
        <p:grpSp>
          <p:nvGrpSpPr>
            <p:cNvPr id="1863" name="Google Shape;1863;p62"/>
            <p:cNvGrpSpPr/>
            <p:nvPr/>
          </p:nvGrpSpPr>
          <p:grpSpPr>
            <a:xfrm>
              <a:off x="5697225" y="4031100"/>
              <a:ext cx="572700" cy="572700"/>
              <a:chOff x="5266650" y="4383038"/>
              <a:chExt cx="572700" cy="572700"/>
            </a:xfrm>
          </p:grpSpPr>
          <p:sp>
            <p:nvSpPr>
              <p:cNvPr id="1864" name="Google Shape;1864;p62"/>
              <p:cNvSpPr/>
              <p:nvPr/>
            </p:nvSpPr>
            <p:spPr>
              <a:xfrm rot="10800000">
                <a:off x="5266650" y="4383038"/>
                <a:ext cx="572700" cy="572700"/>
              </a:xfrm>
              <a:prstGeom prst="ellipse">
                <a:avLst/>
              </a:prstGeom>
              <a:solidFill>
                <a:srgbClr val="EDD2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2"/>
              <p:cNvSpPr/>
              <p:nvPr/>
            </p:nvSpPr>
            <p:spPr>
              <a:xfrm rot="10800000">
                <a:off x="5321550" y="4465597"/>
                <a:ext cx="517800" cy="466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62"/>
            <p:cNvGrpSpPr/>
            <p:nvPr/>
          </p:nvGrpSpPr>
          <p:grpSpPr>
            <a:xfrm>
              <a:off x="5813518" y="4195227"/>
              <a:ext cx="340117" cy="244444"/>
              <a:chOff x="6706793" y="4517702"/>
              <a:chExt cx="340117" cy="244444"/>
            </a:xfrm>
          </p:grpSpPr>
          <p:sp>
            <p:nvSpPr>
              <p:cNvPr id="1867" name="Google Shape;1867;p62"/>
              <p:cNvSpPr/>
              <p:nvPr/>
            </p:nvSpPr>
            <p:spPr>
              <a:xfrm>
                <a:off x="6706793" y="4517702"/>
                <a:ext cx="340117" cy="244444"/>
              </a:xfrm>
              <a:custGeom>
                <a:avLst/>
                <a:gdLst/>
                <a:ahLst/>
                <a:cxnLst/>
                <a:rect l="l" t="t" r="r" b="b"/>
                <a:pathLst>
                  <a:path w="10236" h="7727" extrusionOk="0">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2"/>
              <p:cNvSpPr/>
              <p:nvPr/>
            </p:nvSpPr>
            <p:spPr>
              <a:xfrm>
                <a:off x="6827172" y="4578068"/>
                <a:ext cx="124736" cy="123724"/>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69" name="Google Shape;1869;p62"/>
          <p:cNvGrpSpPr/>
          <p:nvPr/>
        </p:nvGrpSpPr>
        <p:grpSpPr>
          <a:xfrm>
            <a:off x="6886169" y="1371194"/>
            <a:ext cx="572700" cy="572700"/>
            <a:chOff x="6979600" y="1447394"/>
            <a:chExt cx="572700" cy="572700"/>
          </a:xfrm>
        </p:grpSpPr>
        <p:grpSp>
          <p:nvGrpSpPr>
            <p:cNvPr id="1870" name="Google Shape;1870;p62"/>
            <p:cNvGrpSpPr/>
            <p:nvPr/>
          </p:nvGrpSpPr>
          <p:grpSpPr>
            <a:xfrm>
              <a:off x="6979600" y="1447394"/>
              <a:ext cx="572700" cy="572700"/>
              <a:chOff x="5266650" y="4383038"/>
              <a:chExt cx="572700" cy="572700"/>
            </a:xfrm>
          </p:grpSpPr>
          <p:sp>
            <p:nvSpPr>
              <p:cNvPr id="1871" name="Google Shape;1871;p62"/>
              <p:cNvSpPr/>
              <p:nvPr/>
            </p:nvSpPr>
            <p:spPr>
              <a:xfrm rot="10800000">
                <a:off x="5266650" y="4383038"/>
                <a:ext cx="572700" cy="572700"/>
              </a:xfrm>
              <a:prstGeom prst="ellipse">
                <a:avLst/>
              </a:prstGeom>
              <a:solidFill>
                <a:srgbClr val="EDD2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2"/>
              <p:cNvSpPr/>
              <p:nvPr/>
            </p:nvSpPr>
            <p:spPr>
              <a:xfrm rot="10800000">
                <a:off x="5321550" y="4465597"/>
                <a:ext cx="517800" cy="466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 name="Google Shape;1873;p62"/>
            <p:cNvGrpSpPr/>
            <p:nvPr/>
          </p:nvGrpSpPr>
          <p:grpSpPr>
            <a:xfrm>
              <a:off x="7179218" y="1640178"/>
              <a:ext cx="218397" cy="187123"/>
              <a:chOff x="3832418" y="3894403"/>
              <a:chExt cx="218397" cy="187123"/>
            </a:xfrm>
          </p:grpSpPr>
          <p:sp>
            <p:nvSpPr>
              <p:cNvPr id="1874" name="Google Shape;1874;p62"/>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2"/>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2"/>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77" name="Google Shape;1877;p62"/>
          <p:cNvSpPr txBox="1">
            <a:spLocks noGrp="1"/>
          </p:cNvSpPr>
          <p:nvPr>
            <p:ph type="subTitle" idx="4294967295"/>
          </p:nvPr>
        </p:nvSpPr>
        <p:spPr>
          <a:xfrm>
            <a:off x="856200" y="2019200"/>
            <a:ext cx="1908600" cy="390300"/>
          </a:xfrm>
          <a:prstGeom prst="rect">
            <a:avLst/>
          </a:prstGeom>
        </p:spPr>
        <p:txBody>
          <a:bodyPr spcFirstLastPara="1" wrap="square" lIns="91425" tIns="0" rIns="91425" bIns="0" anchor="ctr" anchorCtr="0">
            <a:noAutofit/>
          </a:bodyPr>
          <a:lstStyle/>
          <a:p>
            <a:pPr marL="0" lvl="0" indent="0" algn="ctr" rtl="0">
              <a:lnSpc>
                <a:spcPct val="100000"/>
              </a:lnSpc>
              <a:spcBef>
                <a:spcPts val="0"/>
              </a:spcBef>
              <a:spcAft>
                <a:spcPts val="0"/>
              </a:spcAft>
              <a:buNone/>
            </a:pPr>
            <a:r>
              <a:rPr lang="en-GB"/>
              <a:t>ON PUBLISH</a:t>
            </a:r>
            <a:endParaRPr/>
          </a:p>
        </p:txBody>
      </p:sp>
      <p:sp>
        <p:nvSpPr>
          <p:cNvPr id="1878" name="Google Shape;1878;p62"/>
          <p:cNvSpPr txBox="1">
            <a:spLocks noGrp="1"/>
          </p:cNvSpPr>
          <p:nvPr>
            <p:ph type="subTitle" idx="4294967295"/>
          </p:nvPr>
        </p:nvSpPr>
        <p:spPr>
          <a:xfrm>
            <a:off x="856200" y="2446776"/>
            <a:ext cx="1908600" cy="390300"/>
          </a:xfrm>
          <a:prstGeom prst="rect">
            <a:avLst/>
          </a:prstGeom>
        </p:spPr>
        <p:txBody>
          <a:bodyPr spcFirstLastPara="1" wrap="square" lIns="91425" tIns="0" rIns="91425" bIns="0" anchor="ctr" anchorCtr="0">
            <a:noAutofit/>
          </a:bodyPr>
          <a:lstStyle/>
          <a:p>
            <a:pPr marL="0" lvl="0" indent="0" algn="ctr" rtl="0">
              <a:lnSpc>
                <a:spcPct val="100000"/>
              </a:lnSpc>
              <a:spcBef>
                <a:spcPts val="0"/>
              </a:spcBef>
              <a:spcAft>
                <a:spcPts val="0"/>
              </a:spcAft>
              <a:buNone/>
            </a:pPr>
            <a:r>
              <a:rPr lang="en-GB"/>
              <a:t>SAME DAY AS POST</a:t>
            </a:r>
            <a:endParaRPr/>
          </a:p>
        </p:txBody>
      </p:sp>
      <p:sp>
        <p:nvSpPr>
          <p:cNvPr id="1879" name="Google Shape;1879;p62"/>
          <p:cNvSpPr txBox="1">
            <a:spLocks noGrp="1"/>
          </p:cNvSpPr>
          <p:nvPr>
            <p:ph type="subTitle" idx="4294967295"/>
          </p:nvPr>
        </p:nvSpPr>
        <p:spPr>
          <a:xfrm>
            <a:off x="856200" y="2874362"/>
            <a:ext cx="1908600" cy="390300"/>
          </a:xfrm>
          <a:prstGeom prst="rect">
            <a:avLst/>
          </a:prstGeom>
        </p:spPr>
        <p:txBody>
          <a:bodyPr spcFirstLastPara="1" wrap="square" lIns="91425" tIns="0" rIns="91425" bIns="0" anchor="ctr" anchorCtr="0">
            <a:noAutofit/>
          </a:bodyPr>
          <a:lstStyle/>
          <a:p>
            <a:pPr marL="0" lvl="0" indent="0" algn="ctr" rtl="0">
              <a:lnSpc>
                <a:spcPct val="100000"/>
              </a:lnSpc>
              <a:spcBef>
                <a:spcPts val="0"/>
              </a:spcBef>
              <a:spcAft>
                <a:spcPts val="0"/>
              </a:spcAft>
              <a:buNone/>
            </a:pPr>
            <a:r>
              <a:rPr lang="en-GB"/>
              <a:t>DAY AFTER POST</a:t>
            </a:r>
            <a:endParaRPr/>
          </a:p>
        </p:txBody>
      </p:sp>
      <p:sp>
        <p:nvSpPr>
          <p:cNvPr id="1880" name="Google Shape;1880;p62"/>
          <p:cNvSpPr txBox="1">
            <a:spLocks noGrp="1"/>
          </p:cNvSpPr>
          <p:nvPr>
            <p:ph type="subTitle" idx="4294967295"/>
          </p:nvPr>
        </p:nvSpPr>
        <p:spPr>
          <a:xfrm>
            <a:off x="856200" y="3301938"/>
            <a:ext cx="1908600" cy="390300"/>
          </a:xfrm>
          <a:prstGeom prst="rect">
            <a:avLst/>
          </a:prstGeom>
        </p:spPr>
        <p:txBody>
          <a:bodyPr spcFirstLastPara="1" wrap="square" lIns="91425" tIns="0" rIns="91425" bIns="0" anchor="ctr" anchorCtr="0">
            <a:noAutofit/>
          </a:bodyPr>
          <a:lstStyle/>
          <a:p>
            <a:pPr marL="0" lvl="0" indent="0" algn="ctr" rtl="0">
              <a:lnSpc>
                <a:spcPct val="100000"/>
              </a:lnSpc>
              <a:spcBef>
                <a:spcPts val="0"/>
              </a:spcBef>
              <a:spcAft>
                <a:spcPts val="0"/>
              </a:spcAft>
              <a:buNone/>
            </a:pPr>
            <a:r>
              <a:rPr lang="en-GB"/>
              <a:t>WEEK AFTER POST</a:t>
            </a:r>
            <a:endParaRPr/>
          </a:p>
        </p:txBody>
      </p:sp>
      <p:sp>
        <p:nvSpPr>
          <p:cNvPr id="1881" name="Google Shape;1881;p62"/>
          <p:cNvSpPr txBox="1">
            <a:spLocks noGrp="1"/>
          </p:cNvSpPr>
          <p:nvPr>
            <p:ph type="subTitle" idx="4294967295"/>
          </p:nvPr>
        </p:nvSpPr>
        <p:spPr>
          <a:xfrm>
            <a:off x="856200" y="3729523"/>
            <a:ext cx="1908600" cy="390300"/>
          </a:xfrm>
          <a:prstGeom prst="rect">
            <a:avLst/>
          </a:prstGeom>
        </p:spPr>
        <p:txBody>
          <a:bodyPr spcFirstLastPara="1" wrap="square" lIns="91425" tIns="0" rIns="91425" bIns="0" anchor="ctr" anchorCtr="0">
            <a:noAutofit/>
          </a:bodyPr>
          <a:lstStyle/>
          <a:p>
            <a:pPr marL="0" lvl="0" indent="0" algn="ctr" rtl="0">
              <a:lnSpc>
                <a:spcPct val="100000"/>
              </a:lnSpc>
              <a:spcBef>
                <a:spcPts val="0"/>
              </a:spcBef>
              <a:spcAft>
                <a:spcPts val="0"/>
              </a:spcAft>
              <a:buNone/>
            </a:pPr>
            <a:r>
              <a:rPr lang="en-GB"/>
              <a:t>MONTH AFTER POST</a:t>
            </a:r>
            <a:endParaRPr/>
          </a:p>
        </p:txBody>
      </p:sp>
      <p:sp>
        <p:nvSpPr>
          <p:cNvPr id="1882" name="Google Shape;1882;p62"/>
          <p:cNvSpPr txBox="1">
            <a:spLocks noGrp="1"/>
          </p:cNvSpPr>
          <p:nvPr>
            <p:ph type="subTitle" idx="4294967295"/>
          </p:nvPr>
        </p:nvSpPr>
        <p:spPr>
          <a:xfrm>
            <a:off x="856200" y="4157125"/>
            <a:ext cx="1908600" cy="390300"/>
          </a:xfrm>
          <a:prstGeom prst="rect">
            <a:avLst/>
          </a:prstGeom>
        </p:spPr>
        <p:txBody>
          <a:bodyPr spcFirstLastPara="1" wrap="square" lIns="91425" tIns="0" rIns="91425" bIns="0" anchor="ctr" anchorCtr="0">
            <a:noAutofit/>
          </a:bodyPr>
          <a:lstStyle/>
          <a:p>
            <a:pPr marL="0" lvl="0" indent="0" algn="ctr" rtl="0">
              <a:lnSpc>
                <a:spcPct val="100000"/>
              </a:lnSpc>
              <a:spcBef>
                <a:spcPts val="0"/>
              </a:spcBef>
              <a:spcAft>
                <a:spcPts val="0"/>
              </a:spcAft>
              <a:buNone/>
            </a:pPr>
            <a:r>
              <a:rPr lang="en-GB"/>
              <a:t>CUSTOM DATE</a:t>
            </a:r>
            <a:endParaRPr/>
          </a:p>
        </p:txBody>
      </p:sp>
      <p:sp>
        <p:nvSpPr>
          <p:cNvPr id="1883" name="Google Shape;1883;p62"/>
          <p:cNvSpPr/>
          <p:nvPr/>
        </p:nvSpPr>
        <p:spPr>
          <a:xfrm>
            <a:off x="3774188" y="2103350"/>
            <a:ext cx="222000" cy="222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2"/>
          <p:cNvSpPr/>
          <p:nvPr/>
        </p:nvSpPr>
        <p:spPr>
          <a:xfrm>
            <a:off x="3774188" y="2530926"/>
            <a:ext cx="222000" cy="222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2"/>
          <p:cNvSpPr/>
          <p:nvPr/>
        </p:nvSpPr>
        <p:spPr>
          <a:xfrm>
            <a:off x="3774188" y="3386088"/>
            <a:ext cx="222000" cy="222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2"/>
          <p:cNvSpPr/>
          <p:nvPr/>
        </p:nvSpPr>
        <p:spPr>
          <a:xfrm>
            <a:off x="3774188" y="3813673"/>
            <a:ext cx="222000" cy="222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2"/>
          <p:cNvSpPr/>
          <p:nvPr/>
        </p:nvSpPr>
        <p:spPr>
          <a:xfrm>
            <a:off x="3774188" y="4241275"/>
            <a:ext cx="222000" cy="222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2"/>
          <p:cNvSpPr/>
          <p:nvPr/>
        </p:nvSpPr>
        <p:spPr>
          <a:xfrm>
            <a:off x="4869950" y="2103350"/>
            <a:ext cx="222000" cy="222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2"/>
          <p:cNvSpPr/>
          <p:nvPr/>
        </p:nvSpPr>
        <p:spPr>
          <a:xfrm>
            <a:off x="4869950" y="2958512"/>
            <a:ext cx="222000" cy="222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2"/>
          <p:cNvSpPr/>
          <p:nvPr/>
        </p:nvSpPr>
        <p:spPr>
          <a:xfrm>
            <a:off x="4869950" y="3813673"/>
            <a:ext cx="222000" cy="222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2"/>
          <p:cNvSpPr/>
          <p:nvPr/>
        </p:nvSpPr>
        <p:spPr>
          <a:xfrm>
            <a:off x="4869950" y="4241275"/>
            <a:ext cx="222000" cy="222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2"/>
          <p:cNvSpPr/>
          <p:nvPr/>
        </p:nvSpPr>
        <p:spPr>
          <a:xfrm>
            <a:off x="7061550" y="2530926"/>
            <a:ext cx="222000" cy="222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2"/>
          <p:cNvSpPr/>
          <p:nvPr/>
        </p:nvSpPr>
        <p:spPr>
          <a:xfrm>
            <a:off x="7061550" y="4241275"/>
            <a:ext cx="222000" cy="222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2"/>
          <p:cNvSpPr/>
          <p:nvPr/>
        </p:nvSpPr>
        <p:spPr>
          <a:xfrm>
            <a:off x="5965750" y="2103350"/>
            <a:ext cx="222000" cy="222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2"/>
          <p:cNvSpPr/>
          <p:nvPr/>
        </p:nvSpPr>
        <p:spPr>
          <a:xfrm>
            <a:off x="5965750" y="2530926"/>
            <a:ext cx="222000" cy="222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2"/>
          <p:cNvSpPr/>
          <p:nvPr/>
        </p:nvSpPr>
        <p:spPr>
          <a:xfrm>
            <a:off x="5965750" y="3813673"/>
            <a:ext cx="222000" cy="222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2"/>
          <p:cNvSpPr/>
          <p:nvPr/>
        </p:nvSpPr>
        <p:spPr>
          <a:xfrm rot="5400000" flipH="1">
            <a:off x="-1893100" y="3701503"/>
            <a:ext cx="3398188" cy="1343693"/>
          </a:xfrm>
          <a:custGeom>
            <a:avLst/>
            <a:gdLst/>
            <a:ahLst/>
            <a:cxnLst/>
            <a:rect l="l" t="t" r="r" b="b"/>
            <a:pathLst>
              <a:path w="144804" h="56672" extrusionOk="0">
                <a:moveTo>
                  <a:pt x="62339" y="1"/>
                </a:moveTo>
                <a:cubicBezTo>
                  <a:pt x="57472" y="1"/>
                  <a:pt x="52752" y="1067"/>
                  <a:pt x="48902" y="3946"/>
                </a:cubicBezTo>
                <a:cubicBezTo>
                  <a:pt x="45333" y="6614"/>
                  <a:pt x="42897" y="10584"/>
                  <a:pt x="39395" y="13319"/>
                </a:cubicBezTo>
                <a:cubicBezTo>
                  <a:pt x="34692" y="16955"/>
                  <a:pt x="28487" y="18189"/>
                  <a:pt x="22516" y="18356"/>
                </a:cubicBezTo>
                <a:cubicBezTo>
                  <a:pt x="22065" y="18363"/>
                  <a:pt x="21613" y="18366"/>
                  <a:pt x="21160" y="18366"/>
                </a:cubicBezTo>
                <a:cubicBezTo>
                  <a:pt x="20151" y="18366"/>
                  <a:pt x="19140" y="18353"/>
                  <a:pt x="18130" y="18353"/>
                </a:cubicBezTo>
                <a:cubicBezTo>
                  <a:pt x="15443" y="18353"/>
                  <a:pt x="12766" y="18442"/>
                  <a:pt x="10174" y="19090"/>
                </a:cubicBezTo>
                <a:cubicBezTo>
                  <a:pt x="6171" y="20091"/>
                  <a:pt x="2235" y="22793"/>
                  <a:pt x="1301" y="26795"/>
                </a:cubicBezTo>
                <a:cubicBezTo>
                  <a:pt x="0" y="32233"/>
                  <a:pt x="4637" y="37436"/>
                  <a:pt x="9707" y="39738"/>
                </a:cubicBezTo>
                <a:cubicBezTo>
                  <a:pt x="13043" y="41239"/>
                  <a:pt x="17146" y="42340"/>
                  <a:pt x="18480" y="45742"/>
                </a:cubicBezTo>
                <a:cubicBezTo>
                  <a:pt x="18914" y="46943"/>
                  <a:pt x="18980" y="48278"/>
                  <a:pt x="19681" y="49378"/>
                </a:cubicBezTo>
                <a:cubicBezTo>
                  <a:pt x="20648" y="50779"/>
                  <a:pt x="22450" y="51280"/>
                  <a:pt x="23884" y="52147"/>
                </a:cubicBezTo>
                <a:cubicBezTo>
                  <a:pt x="25352" y="53048"/>
                  <a:pt x="26552" y="55082"/>
                  <a:pt x="25485" y="56383"/>
                </a:cubicBezTo>
                <a:cubicBezTo>
                  <a:pt x="25854" y="56578"/>
                  <a:pt x="26268" y="56671"/>
                  <a:pt x="26682" y="56671"/>
                </a:cubicBezTo>
                <a:cubicBezTo>
                  <a:pt x="27543" y="56671"/>
                  <a:pt x="28404" y="56270"/>
                  <a:pt x="28854" y="55549"/>
                </a:cubicBezTo>
                <a:cubicBezTo>
                  <a:pt x="29388" y="54649"/>
                  <a:pt x="29154" y="53214"/>
                  <a:pt x="28754" y="52280"/>
                </a:cubicBezTo>
                <a:cubicBezTo>
                  <a:pt x="30729" y="51283"/>
                  <a:pt x="32834" y="50898"/>
                  <a:pt x="35023" y="50898"/>
                </a:cubicBezTo>
                <a:cubicBezTo>
                  <a:pt x="42458" y="50898"/>
                  <a:pt x="50873" y="55340"/>
                  <a:pt x="58522" y="55340"/>
                </a:cubicBezTo>
                <a:cubicBezTo>
                  <a:pt x="59996" y="55340"/>
                  <a:pt x="61441" y="55175"/>
                  <a:pt x="62845" y="54782"/>
                </a:cubicBezTo>
                <a:cubicBezTo>
                  <a:pt x="71051" y="52481"/>
                  <a:pt x="76221" y="44375"/>
                  <a:pt x="83760" y="40405"/>
                </a:cubicBezTo>
                <a:cubicBezTo>
                  <a:pt x="86994" y="38703"/>
                  <a:pt x="90638" y="37821"/>
                  <a:pt x="94282" y="37821"/>
                </a:cubicBezTo>
                <a:cubicBezTo>
                  <a:pt x="94923" y="37821"/>
                  <a:pt x="95564" y="37849"/>
                  <a:pt x="96202" y="37903"/>
                </a:cubicBezTo>
                <a:cubicBezTo>
                  <a:pt x="101339" y="38304"/>
                  <a:pt x="106143" y="40472"/>
                  <a:pt x="111113" y="41906"/>
                </a:cubicBezTo>
                <a:cubicBezTo>
                  <a:pt x="113587" y="42604"/>
                  <a:pt x="116219" y="43095"/>
                  <a:pt x="118794" y="43095"/>
                </a:cubicBezTo>
                <a:cubicBezTo>
                  <a:pt x="121391" y="43095"/>
                  <a:pt x="123929" y="42596"/>
                  <a:pt x="126190" y="41306"/>
                </a:cubicBezTo>
                <a:cubicBezTo>
                  <a:pt x="128559" y="39972"/>
                  <a:pt x="130393" y="37837"/>
                  <a:pt x="132195" y="35769"/>
                </a:cubicBezTo>
                <a:cubicBezTo>
                  <a:pt x="135464" y="31932"/>
                  <a:pt x="138766" y="28130"/>
                  <a:pt x="142068" y="24294"/>
                </a:cubicBezTo>
                <a:cubicBezTo>
                  <a:pt x="143403" y="22759"/>
                  <a:pt x="144804" y="20958"/>
                  <a:pt x="144637" y="18923"/>
                </a:cubicBezTo>
                <a:cubicBezTo>
                  <a:pt x="144470" y="17055"/>
                  <a:pt x="143069" y="15587"/>
                  <a:pt x="141601" y="14420"/>
                </a:cubicBezTo>
                <a:cubicBezTo>
                  <a:pt x="134779" y="8798"/>
                  <a:pt x="125953" y="5718"/>
                  <a:pt x="117162" y="5718"/>
                </a:cubicBezTo>
                <a:cubicBezTo>
                  <a:pt x="116669" y="5718"/>
                  <a:pt x="116176" y="5728"/>
                  <a:pt x="115683" y="5747"/>
                </a:cubicBezTo>
                <a:cubicBezTo>
                  <a:pt x="110041" y="5978"/>
                  <a:pt x="104530" y="7449"/>
                  <a:pt x="98924" y="7449"/>
                </a:cubicBezTo>
                <a:cubicBezTo>
                  <a:pt x="98862" y="7449"/>
                  <a:pt x="98800" y="7449"/>
                  <a:pt x="98737" y="7448"/>
                </a:cubicBezTo>
                <a:cubicBezTo>
                  <a:pt x="90131" y="7382"/>
                  <a:pt x="82025" y="3779"/>
                  <a:pt x="73719" y="1611"/>
                </a:cubicBezTo>
                <a:cubicBezTo>
                  <a:pt x="70068" y="657"/>
                  <a:pt x="66158" y="1"/>
                  <a:pt x="623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2"/>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CONTENT SHARING PLAN</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902"/>
        <p:cNvGrpSpPr/>
        <p:nvPr/>
      </p:nvGrpSpPr>
      <p:grpSpPr>
        <a:xfrm>
          <a:off x="0" y="0"/>
          <a:ext cx="0" cy="0"/>
          <a:chOff x="0" y="0"/>
          <a:chExt cx="0" cy="0"/>
        </a:xfrm>
      </p:grpSpPr>
      <p:graphicFrame>
        <p:nvGraphicFramePr>
          <p:cNvPr id="1903" name="Google Shape;1903;p63"/>
          <p:cNvGraphicFramePr/>
          <p:nvPr/>
        </p:nvGraphicFramePr>
        <p:xfrm>
          <a:off x="1552375" y="1597370"/>
          <a:ext cx="6039250" cy="2825550"/>
        </p:xfrm>
        <a:graphic>
          <a:graphicData uri="http://schemas.openxmlformats.org/drawingml/2006/table">
            <a:tbl>
              <a:tblPr>
                <a:noFill/>
                <a:tableStyleId>{652C9E11-73B0-4DEE-AA23-6F95956BCD6F}</a:tableStyleId>
              </a:tblPr>
              <a:tblGrid>
                <a:gridCol w="862750">
                  <a:extLst>
                    <a:ext uri="{9D8B030D-6E8A-4147-A177-3AD203B41FA5}">
                      <a16:colId xmlns:a16="http://schemas.microsoft.com/office/drawing/2014/main" val="20000"/>
                    </a:ext>
                  </a:extLst>
                </a:gridCol>
                <a:gridCol w="862750">
                  <a:extLst>
                    <a:ext uri="{9D8B030D-6E8A-4147-A177-3AD203B41FA5}">
                      <a16:colId xmlns:a16="http://schemas.microsoft.com/office/drawing/2014/main" val="20001"/>
                    </a:ext>
                  </a:extLst>
                </a:gridCol>
                <a:gridCol w="862750">
                  <a:extLst>
                    <a:ext uri="{9D8B030D-6E8A-4147-A177-3AD203B41FA5}">
                      <a16:colId xmlns:a16="http://schemas.microsoft.com/office/drawing/2014/main" val="20002"/>
                    </a:ext>
                  </a:extLst>
                </a:gridCol>
                <a:gridCol w="862750">
                  <a:extLst>
                    <a:ext uri="{9D8B030D-6E8A-4147-A177-3AD203B41FA5}">
                      <a16:colId xmlns:a16="http://schemas.microsoft.com/office/drawing/2014/main" val="20003"/>
                    </a:ext>
                  </a:extLst>
                </a:gridCol>
                <a:gridCol w="862750">
                  <a:extLst>
                    <a:ext uri="{9D8B030D-6E8A-4147-A177-3AD203B41FA5}">
                      <a16:colId xmlns:a16="http://schemas.microsoft.com/office/drawing/2014/main" val="20004"/>
                    </a:ext>
                  </a:extLst>
                </a:gridCol>
                <a:gridCol w="862750">
                  <a:extLst>
                    <a:ext uri="{9D8B030D-6E8A-4147-A177-3AD203B41FA5}">
                      <a16:colId xmlns:a16="http://schemas.microsoft.com/office/drawing/2014/main" val="20005"/>
                    </a:ext>
                  </a:extLst>
                </a:gridCol>
                <a:gridCol w="862750">
                  <a:extLst>
                    <a:ext uri="{9D8B030D-6E8A-4147-A177-3AD203B41FA5}">
                      <a16:colId xmlns:a16="http://schemas.microsoft.com/office/drawing/2014/main" val="20006"/>
                    </a:ext>
                  </a:extLst>
                </a:gridCol>
              </a:tblGrid>
              <a:tr h="692100">
                <a:tc>
                  <a:txBody>
                    <a:bodyPr/>
                    <a:lstStyle/>
                    <a:p>
                      <a:pPr marL="0" lvl="0" indent="0" algn="ctr" rtl="0">
                        <a:spcBef>
                          <a:spcPts val="0"/>
                        </a:spcBef>
                        <a:spcAft>
                          <a:spcPts val="0"/>
                        </a:spcAft>
                        <a:buNone/>
                      </a:pPr>
                      <a:r>
                        <a:rPr lang="en-GB" sz="1800">
                          <a:solidFill>
                            <a:schemeClr val="dk1"/>
                          </a:solidFill>
                          <a:latin typeface="Barlow SemiBold"/>
                          <a:ea typeface="Barlow SemiBold"/>
                          <a:cs typeface="Barlow SemiBold"/>
                          <a:sym typeface="Barlow SemiBold"/>
                        </a:rPr>
                        <a:t>MON</a:t>
                      </a:r>
                      <a:endParaRPr sz="1800">
                        <a:solidFill>
                          <a:schemeClr val="dk1"/>
                        </a:solidFill>
                        <a:latin typeface="Barlow SemiBold"/>
                        <a:ea typeface="Barlow SemiBold"/>
                        <a:cs typeface="Barlow SemiBold"/>
                        <a:sym typeface="Barlow SemiBol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GB" sz="1800">
                          <a:solidFill>
                            <a:schemeClr val="dk1"/>
                          </a:solidFill>
                          <a:latin typeface="Barlow SemiBold"/>
                          <a:ea typeface="Barlow SemiBold"/>
                          <a:cs typeface="Barlow SemiBold"/>
                          <a:sym typeface="Barlow SemiBold"/>
                        </a:rPr>
                        <a:t>TUE</a:t>
                      </a:r>
                      <a:endParaRPr sz="1800">
                        <a:solidFill>
                          <a:schemeClr val="dk1"/>
                        </a:solidFill>
                        <a:latin typeface="Barlow SemiBold"/>
                        <a:ea typeface="Barlow SemiBold"/>
                        <a:cs typeface="Barlow SemiBold"/>
                        <a:sym typeface="Barlow SemiBol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GB" sz="1800">
                          <a:solidFill>
                            <a:schemeClr val="dk1"/>
                          </a:solidFill>
                          <a:latin typeface="Barlow SemiBold"/>
                          <a:ea typeface="Barlow SemiBold"/>
                          <a:cs typeface="Barlow SemiBold"/>
                          <a:sym typeface="Barlow SemiBold"/>
                        </a:rPr>
                        <a:t>WED</a:t>
                      </a:r>
                      <a:endParaRPr sz="1800">
                        <a:solidFill>
                          <a:schemeClr val="dk1"/>
                        </a:solidFill>
                        <a:latin typeface="Barlow SemiBold"/>
                        <a:ea typeface="Barlow SemiBold"/>
                        <a:cs typeface="Barlow SemiBold"/>
                        <a:sym typeface="Barlow SemiBol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GB" sz="1800">
                          <a:solidFill>
                            <a:schemeClr val="dk1"/>
                          </a:solidFill>
                          <a:latin typeface="Barlow SemiBold"/>
                          <a:ea typeface="Barlow SemiBold"/>
                          <a:cs typeface="Barlow SemiBold"/>
                          <a:sym typeface="Barlow SemiBold"/>
                        </a:rPr>
                        <a:t>THU</a:t>
                      </a:r>
                      <a:endParaRPr sz="1800">
                        <a:solidFill>
                          <a:schemeClr val="dk1"/>
                        </a:solidFill>
                        <a:latin typeface="Barlow SemiBold"/>
                        <a:ea typeface="Barlow SemiBold"/>
                        <a:cs typeface="Barlow SemiBold"/>
                        <a:sym typeface="Barlow SemiBol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GB" sz="1800">
                          <a:solidFill>
                            <a:schemeClr val="dk1"/>
                          </a:solidFill>
                          <a:latin typeface="Barlow SemiBold"/>
                          <a:ea typeface="Barlow SemiBold"/>
                          <a:cs typeface="Barlow SemiBold"/>
                          <a:sym typeface="Barlow SemiBold"/>
                        </a:rPr>
                        <a:t>FRI</a:t>
                      </a:r>
                      <a:endParaRPr sz="1800">
                        <a:solidFill>
                          <a:schemeClr val="dk1"/>
                        </a:solidFill>
                        <a:latin typeface="Barlow SemiBold"/>
                        <a:ea typeface="Barlow SemiBold"/>
                        <a:cs typeface="Barlow SemiBold"/>
                        <a:sym typeface="Barlow SemiBol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GB" sz="1800">
                          <a:solidFill>
                            <a:schemeClr val="dk1"/>
                          </a:solidFill>
                          <a:latin typeface="Barlow SemiBold"/>
                          <a:ea typeface="Barlow SemiBold"/>
                          <a:cs typeface="Barlow SemiBold"/>
                          <a:sym typeface="Barlow SemiBold"/>
                        </a:rPr>
                        <a:t>SAT</a:t>
                      </a:r>
                      <a:endParaRPr sz="1800">
                        <a:solidFill>
                          <a:schemeClr val="dk1"/>
                        </a:solidFill>
                        <a:latin typeface="Barlow SemiBold"/>
                        <a:ea typeface="Barlow SemiBold"/>
                        <a:cs typeface="Barlow SemiBold"/>
                        <a:sym typeface="Barlow SemiBol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GB" sz="1800">
                          <a:solidFill>
                            <a:schemeClr val="dk1"/>
                          </a:solidFill>
                          <a:latin typeface="Barlow SemiBold"/>
                          <a:ea typeface="Barlow SemiBold"/>
                          <a:cs typeface="Barlow SemiBold"/>
                          <a:sym typeface="Barlow SemiBold"/>
                        </a:rPr>
                        <a:t>SUN</a:t>
                      </a:r>
                      <a:endParaRPr sz="1800">
                        <a:solidFill>
                          <a:schemeClr val="dk1"/>
                        </a:solidFill>
                        <a:latin typeface="Barlow SemiBold"/>
                        <a:ea typeface="Barlow SemiBold"/>
                        <a:cs typeface="Barlow SemiBold"/>
                        <a:sym typeface="Barlow SemiBol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374275">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01</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02</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03</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04</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05</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06</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07</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extLst>
                  <a:ext uri="{0D108BD9-81ED-4DB2-BD59-A6C34878D82A}">
                    <a16:rowId xmlns:a16="http://schemas.microsoft.com/office/drawing/2014/main" val="10001"/>
                  </a:ext>
                </a:extLst>
              </a:tr>
              <a:tr h="374275">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08</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09</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10</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11</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12</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13</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14</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2"/>
                    </a:solidFill>
                  </a:tcPr>
                </a:tc>
                <a:extLst>
                  <a:ext uri="{0D108BD9-81ED-4DB2-BD59-A6C34878D82A}">
                    <a16:rowId xmlns:a16="http://schemas.microsoft.com/office/drawing/2014/main" val="10002"/>
                  </a:ext>
                </a:extLst>
              </a:tr>
              <a:tr h="374275">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15</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16</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17</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18</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19</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20</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21</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extLst>
                  <a:ext uri="{0D108BD9-81ED-4DB2-BD59-A6C34878D82A}">
                    <a16:rowId xmlns:a16="http://schemas.microsoft.com/office/drawing/2014/main" val="10003"/>
                  </a:ext>
                </a:extLst>
              </a:tr>
              <a:tr h="374275">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22</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23</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24</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25</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26</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27</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28</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2"/>
                    </a:solidFill>
                  </a:tcPr>
                </a:tc>
                <a:extLst>
                  <a:ext uri="{0D108BD9-81ED-4DB2-BD59-A6C34878D82A}">
                    <a16:rowId xmlns:a16="http://schemas.microsoft.com/office/drawing/2014/main" val="10004"/>
                  </a:ext>
                </a:extLst>
              </a:tr>
              <a:tr h="396200">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29</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GB" sz="1600">
                          <a:solidFill>
                            <a:schemeClr val="dk1"/>
                          </a:solidFill>
                          <a:latin typeface="Catamaran Medium"/>
                          <a:ea typeface="Catamaran Medium"/>
                          <a:cs typeface="Catamaran Medium"/>
                          <a:sym typeface="Catamaran Medium"/>
                        </a:rPr>
                        <a:t>30</a:t>
                      </a: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600">
                        <a:solidFill>
                          <a:schemeClr val="dk1"/>
                        </a:solidFill>
                        <a:latin typeface="Catamaran Medium"/>
                        <a:ea typeface="Catamaran Medium"/>
                        <a:cs typeface="Catamaran Medium"/>
                        <a:sym typeface="Catamaran Medium"/>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1"/>
                    </a:solidFill>
                  </a:tcPr>
                </a:tc>
                <a:extLst>
                  <a:ext uri="{0D108BD9-81ED-4DB2-BD59-A6C34878D82A}">
                    <a16:rowId xmlns:a16="http://schemas.microsoft.com/office/drawing/2014/main" val="10005"/>
                  </a:ext>
                </a:extLst>
              </a:tr>
            </a:tbl>
          </a:graphicData>
        </a:graphic>
      </p:graphicFrame>
      <p:sp>
        <p:nvSpPr>
          <p:cNvPr id="1904" name="Google Shape;1904;p63"/>
          <p:cNvSpPr/>
          <p:nvPr/>
        </p:nvSpPr>
        <p:spPr>
          <a:xfrm flipH="1">
            <a:off x="4095075" y="-54019"/>
            <a:ext cx="5267606" cy="2419701"/>
          </a:xfrm>
          <a:custGeom>
            <a:avLst/>
            <a:gdLst/>
            <a:ahLst/>
            <a:cxnLst/>
            <a:rect l="l" t="t" r="r" b="b"/>
            <a:pathLst>
              <a:path w="85164" h="81795" extrusionOk="0">
                <a:moveTo>
                  <a:pt x="0" y="80250"/>
                </a:moveTo>
                <a:cubicBezTo>
                  <a:pt x="0" y="80250"/>
                  <a:pt x="21663" y="81794"/>
                  <a:pt x="21663" y="62123"/>
                </a:cubicBezTo>
                <a:cubicBezTo>
                  <a:pt x="21663" y="42470"/>
                  <a:pt x="7705" y="41074"/>
                  <a:pt x="9101" y="22929"/>
                </a:cubicBezTo>
                <a:cubicBezTo>
                  <a:pt x="10497" y="4783"/>
                  <a:pt x="31434" y="5137"/>
                  <a:pt x="41204" y="20844"/>
                </a:cubicBezTo>
                <a:cubicBezTo>
                  <a:pt x="50975" y="36533"/>
                  <a:pt x="82036" y="28698"/>
                  <a:pt x="85163" y="0"/>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3"/>
          <p:cNvSpPr/>
          <p:nvPr/>
        </p:nvSpPr>
        <p:spPr>
          <a:xfrm rot="10800000">
            <a:off x="-2174700" y="3872148"/>
            <a:ext cx="8223723" cy="1720704"/>
          </a:xfrm>
          <a:custGeom>
            <a:avLst/>
            <a:gdLst/>
            <a:ahLst/>
            <a:cxnLst/>
            <a:rect l="l" t="t" r="r" b="b"/>
            <a:pathLst>
              <a:path w="132957" h="43120" extrusionOk="0">
                <a:moveTo>
                  <a:pt x="1" y="1"/>
                </a:moveTo>
                <a:cubicBezTo>
                  <a:pt x="1" y="1"/>
                  <a:pt x="11158" y="24994"/>
                  <a:pt x="31259" y="24994"/>
                </a:cubicBezTo>
                <a:cubicBezTo>
                  <a:pt x="35262" y="24994"/>
                  <a:pt x="39619" y="24003"/>
                  <a:pt x="44313" y="21626"/>
                </a:cubicBezTo>
                <a:cubicBezTo>
                  <a:pt x="57230" y="15087"/>
                  <a:pt x="67816" y="11920"/>
                  <a:pt x="75470" y="11920"/>
                </a:cubicBezTo>
                <a:cubicBezTo>
                  <a:pt x="84568" y="11920"/>
                  <a:pt x="89525" y="16394"/>
                  <a:pt x="89333" y="24995"/>
                </a:cubicBezTo>
                <a:cubicBezTo>
                  <a:pt x="89129" y="34113"/>
                  <a:pt x="98552" y="43120"/>
                  <a:pt x="109512" y="43120"/>
                </a:cubicBezTo>
                <a:cubicBezTo>
                  <a:pt x="117567" y="43120"/>
                  <a:pt x="126452" y="38255"/>
                  <a:pt x="132956" y="24995"/>
                </a:cubicBezTo>
                <a:lnTo>
                  <a:pt x="1329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3"/>
          <p:cNvSpPr/>
          <p:nvPr/>
        </p:nvSpPr>
        <p:spPr>
          <a:xfrm>
            <a:off x="1781050" y="3180775"/>
            <a:ext cx="400200" cy="400200"/>
          </a:xfrm>
          <a:prstGeom prst="ellipse">
            <a:avLst/>
          </a:prstGeom>
          <a:no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3"/>
          <p:cNvSpPr/>
          <p:nvPr/>
        </p:nvSpPr>
        <p:spPr>
          <a:xfrm>
            <a:off x="4371900" y="2750275"/>
            <a:ext cx="400200" cy="400200"/>
          </a:xfrm>
          <a:prstGeom prst="ellipse">
            <a:avLst/>
          </a:prstGeom>
          <a:no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3"/>
          <p:cNvSpPr/>
          <p:nvPr/>
        </p:nvSpPr>
        <p:spPr>
          <a:xfrm>
            <a:off x="6955350" y="3611275"/>
            <a:ext cx="400200" cy="400200"/>
          </a:xfrm>
          <a:prstGeom prst="ellipse">
            <a:avLst/>
          </a:prstGeom>
          <a:noFill/>
          <a:ln w="762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09" name="Google Shape;1909;p63"/>
          <p:cNvCxnSpPr/>
          <p:nvPr/>
        </p:nvCxnSpPr>
        <p:spPr>
          <a:xfrm>
            <a:off x="1554900" y="2134075"/>
            <a:ext cx="6036600" cy="0"/>
          </a:xfrm>
          <a:prstGeom prst="straightConnector1">
            <a:avLst/>
          </a:prstGeom>
          <a:noFill/>
          <a:ln w="76200" cap="flat" cmpd="sng">
            <a:solidFill>
              <a:schemeClr val="dk1"/>
            </a:solidFill>
            <a:prstDash val="solid"/>
            <a:round/>
            <a:headEnd type="none" w="med" len="med"/>
            <a:tailEnd type="none" w="med" len="med"/>
          </a:ln>
        </p:spPr>
      </p:cxnSp>
      <p:grpSp>
        <p:nvGrpSpPr>
          <p:cNvPr id="1910" name="Google Shape;1910;p63"/>
          <p:cNvGrpSpPr/>
          <p:nvPr/>
        </p:nvGrpSpPr>
        <p:grpSpPr>
          <a:xfrm flipH="1">
            <a:off x="-1290547" y="182165"/>
            <a:ext cx="1947310" cy="1947310"/>
            <a:chOff x="624503" y="61115"/>
            <a:chExt cx="1947310" cy="1947310"/>
          </a:xfrm>
        </p:grpSpPr>
        <p:sp>
          <p:nvSpPr>
            <p:cNvPr id="1911" name="Google Shape;1911;p63"/>
            <p:cNvSpPr/>
            <p:nvPr/>
          </p:nvSpPr>
          <p:spPr>
            <a:xfrm>
              <a:off x="2048296" y="171379"/>
              <a:ext cx="413839" cy="413221"/>
            </a:xfrm>
            <a:custGeom>
              <a:avLst/>
              <a:gdLst/>
              <a:ahLst/>
              <a:cxnLst/>
              <a:rect l="l" t="t" r="r" b="b"/>
              <a:pathLst>
                <a:path w="12712" h="12693" extrusionOk="0">
                  <a:moveTo>
                    <a:pt x="0" y="0"/>
                  </a:moveTo>
                  <a:lnTo>
                    <a:pt x="12712" y="12693"/>
                  </a:lnTo>
                  <a:cubicBezTo>
                    <a:pt x="12600" y="12469"/>
                    <a:pt x="12451" y="12228"/>
                    <a:pt x="12339" y="12004"/>
                  </a:cubicBezTo>
                  <a:lnTo>
                    <a:pt x="726" y="391"/>
                  </a:lnTo>
                  <a:cubicBezTo>
                    <a:pt x="503" y="242"/>
                    <a:pt x="261" y="131"/>
                    <a:pt x="0"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3"/>
            <p:cNvSpPr/>
            <p:nvPr/>
          </p:nvSpPr>
          <p:spPr>
            <a:xfrm>
              <a:off x="1913778" y="112617"/>
              <a:ext cx="605914" cy="605881"/>
            </a:xfrm>
            <a:custGeom>
              <a:avLst/>
              <a:gdLst/>
              <a:ahLst/>
              <a:cxnLst/>
              <a:rect l="l" t="t" r="r" b="b"/>
              <a:pathLst>
                <a:path w="18612" h="18611" extrusionOk="0">
                  <a:moveTo>
                    <a:pt x="1" y="0"/>
                  </a:moveTo>
                  <a:lnTo>
                    <a:pt x="18612" y="18611"/>
                  </a:lnTo>
                  <a:cubicBezTo>
                    <a:pt x="18556" y="18481"/>
                    <a:pt x="18500" y="18313"/>
                    <a:pt x="18444" y="18127"/>
                  </a:cubicBezTo>
                  <a:lnTo>
                    <a:pt x="503" y="186"/>
                  </a:lnTo>
                  <a:cubicBezTo>
                    <a:pt x="354" y="130"/>
                    <a:pt x="150" y="74"/>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3"/>
            <p:cNvSpPr/>
            <p:nvPr/>
          </p:nvSpPr>
          <p:spPr>
            <a:xfrm>
              <a:off x="1807747" y="84132"/>
              <a:ext cx="742254" cy="742221"/>
            </a:xfrm>
            <a:custGeom>
              <a:avLst/>
              <a:gdLst/>
              <a:ahLst/>
              <a:cxnLst/>
              <a:rect l="l" t="t" r="r" b="b"/>
              <a:pathLst>
                <a:path w="22800" h="22799" extrusionOk="0">
                  <a:moveTo>
                    <a:pt x="1" y="0"/>
                  </a:moveTo>
                  <a:lnTo>
                    <a:pt x="22799" y="22799"/>
                  </a:lnTo>
                  <a:cubicBezTo>
                    <a:pt x="22743" y="22650"/>
                    <a:pt x="22725" y="22519"/>
                    <a:pt x="22706" y="22370"/>
                  </a:cubicBezTo>
                  <a:lnTo>
                    <a:pt x="410" y="93"/>
                  </a:lnTo>
                  <a:cubicBezTo>
                    <a:pt x="280" y="75"/>
                    <a:pt x="131" y="19"/>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3"/>
            <p:cNvSpPr/>
            <p:nvPr/>
          </p:nvSpPr>
          <p:spPr>
            <a:xfrm>
              <a:off x="1715063" y="68375"/>
              <a:ext cx="850076" cy="849458"/>
            </a:xfrm>
            <a:custGeom>
              <a:avLst/>
              <a:gdLst/>
              <a:ahLst/>
              <a:cxnLst/>
              <a:rect l="l" t="t" r="r" b="b"/>
              <a:pathLst>
                <a:path w="26112" h="26093" extrusionOk="0">
                  <a:moveTo>
                    <a:pt x="1" y="0"/>
                  </a:moveTo>
                  <a:lnTo>
                    <a:pt x="26111" y="26093"/>
                  </a:lnTo>
                  <a:cubicBezTo>
                    <a:pt x="26111" y="25981"/>
                    <a:pt x="26093" y="25869"/>
                    <a:pt x="26056" y="25739"/>
                  </a:cubicBezTo>
                  <a:lnTo>
                    <a:pt x="373" y="38"/>
                  </a:lnTo>
                  <a:cubicBezTo>
                    <a:pt x="261" y="19"/>
                    <a:pt x="131" y="19"/>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3"/>
            <p:cNvSpPr/>
            <p:nvPr/>
          </p:nvSpPr>
          <p:spPr>
            <a:xfrm>
              <a:off x="1632047" y="61115"/>
              <a:ext cx="939147" cy="939114"/>
            </a:xfrm>
            <a:custGeom>
              <a:avLst/>
              <a:gdLst/>
              <a:ahLst/>
              <a:cxnLst/>
              <a:rect l="l" t="t" r="r" b="b"/>
              <a:pathLst>
                <a:path w="28848" h="28847" extrusionOk="0">
                  <a:moveTo>
                    <a:pt x="1" y="0"/>
                  </a:moveTo>
                  <a:lnTo>
                    <a:pt x="28848" y="28847"/>
                  </a:lnTo>
                  <a:lnTo>
                    <a:pt x="28848" y="28549"/>
                  </a:lnTo>
                  <a:lnTo>
                    <a:pt x="354" y="37"/>
                  </a:lnTo>
                  <a:cubicBezTo>
                    <a:pt x="224" y="37"/>
                    <a:pt x="113" y="37"/>
                    <a:pt x="1" y="0"/>
                  </a:cubicBez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3"/>
            <p:cNvSpPr/>
            <p:nvPr/>
          </p:nvSpPr>
          <p:spPr>
            <a:xfrm>
              <a:off x="1555706" y="62320"/>
              <a:ext cx="1016107" cy="1016074"/>
            </a:xfrm>
            <a:custGeom>
              <a:avLst/>
              <a:gdLst/>
              <a:ahLst/>
              <a:cxnLst/>
              <a:rect l="l" t="t" r="r" b="b"/>
              <a:pathLst>
                <a:path w="31212" h="31211" extrusionOk="0">
                  <a:moveTo>
                    <a:pt x="317" y="0"/>
                  </a:moveTo>
                  <a:cubicBezTo>
                    <a:pt x="206" y="0"/>
                    <a:pt x="113" y="0"/>
                    <a:pt x="1" y="19"/>
                  </a:cubicBezTo>
                  <a:lnTo>
                    <a:pt x="31193" y="31211"/>
                  </a:lnTo>
                  <a:cubicBezTo>
                    <a:pt x="31193" y="31099"/>
                    <a:pt x="31211" y="30987"/>
                    <a:pt x="31211" y="30894"/>
                  </a:cubicBezTo>
                  <a:lnTo>
                    <a:pt x="317"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3"/>
            <p:cNvSpPr/>
            <p:nvPr/>
          </p:nvSpPr>
          <p:spPr>
            <a:xfrm>
              <a:off x="1484215" y="66552"/>
              <a:ext cx="1082128" cy="1081510"/>
            </a:xfrm>
            <a:custGeom>
              <a:avLst/>
              <a:gdLst/>
              <a:ahLst/>
              <a:cxnLst/>
              <a:rect l="l" t="t" r="r" b="b"/>
              <a:pathLst>
                <a:path w="33240" h="33221" extrusionOk="0">
                  <a:moveTo>
                    <a:pt x="299" y="1"/>
                  </a:moveTo>
                  <a:cubicBezTo>
                    <a:pt x="206" y="1"/>
                    <a:pt x="112" y="19"/>
                    <a:pt x="1" y="19"/>
                  </a:cubicBezTo>
                  <a:lnTo>
                    <a:pt x="33202" y="33221"/>
                  </a:lnTo>
                  <a:cubicBezTo>
                    <a:pt x="33221" y="33146"/>
                    <a:pt x="33240" y="33053"/>
                    <a:pt x="33240" y="32942"/>
                  </a:cubicBezTo>
                  <a:lnTo>
                    <a:pt x="299"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3"/>
            <p:cNvSpPr/>
            <p:nvPr/>
          </p:nvSpPr>
          <p:spPr>
            <a:xfrm>
              <a:off x="1417575" y="76254"/>
              <a:ext cx="1139685" cy="1139067"/>
            </a:xfrm>
            <a:custGeom>
              <a:avLst/>
              <a:gdLst/>
              <a:ahLst/>
              <a:cxnLst/>
              <a:rect l="l" t="t" r="r" b="b"/>
              <a:pathLst>
                <a:path w="35008" h="34989" extrusionOk="0">
                  <a:moveTo>
                    <a:pt x="280" y="0"/>
                  </a:moveTo>
                  <a:cubicBezTo>
                    <a:pt x="187" y="38"/>
                    <a:pt x="94" y="56"/>
                    <a:pt x="1" y="56"/>
                  </a:cubicBezTo>
                  <a:lnTo>
                    <a:pt x="34952" y="34989"/>
                  </a:lnTo>
                  <a:lnTo>
                    <a:pt x="35008" y="34709"/>
                  </a:lnTo>
                  <a:lnTo>
                    <a:pt x="28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3"/>
            <p:cNvSpPr/>
            <p:nvPr/>
          </p:nvSpPr>
          <p:spPr>
            <a:xfrm>
              <a:off x="1355786" y="90187"/>
              <a:ext cx="1188160" cy="1188160"/>
            </a:xfrm>
            <a:custGeom>
              <a:avLst/>
              <a:gdLst/>
              <a:ahLst/>
              <a:cxnLst/>
              <a:rect l="l" t="t" r="r" b="b"/>
              <a:pathLst>
                <a:path w="36497" h="36497" extrusionOk="0">
                  <a:moveTo>
                    <a:pt x="242" y="0"/>
                  </a:moveTo>
                  <a:cubicBezTo>
                    <a:pt x="149" y="19"/>
                    <a:pt x="56" y="38"/>
                    <a:pt x="0" y="75"/>
                  </a:cubicBezTo>
                  <a:lnTo>
                    <a:pt x="36422" y="36496"/>
                  </a:lnTo>
                  <a:cubicBezTo>
                    <a:pt x="36440" y="36403"/>
                    <a:pt x="36477" y="36310"/>
                    <a:pt x="36496" y="36236"/>
                  </a:cubicBezTo>
                  <a:lnTo>
                    <a:pt x="24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3"/>
            <p:cNvSpPr/>
            <p:nvPr/>
          </p:nvSpPr>
          <p:spPr>
            <a:xfrm>
              <a:off x="1295787" y="106530"/>
              <a:ext cx="1231165" cy="1230579"/>
            </a:xfrm>
            <a:custGeom>
              <a:avLst/>
              <a:gdLst/>
              <a:ahLst/>
              <a:cxnLst/>
              <a:rect l="l" t="t" r="r" b="b"/>
              <a:pathLst>
                <a:path w="37818" h="37800" extrusionOk="0">
                  <a:moveTo>
                    <a:pt x="261" y="1"/>
                  </a:moveTo>
                  <a:cubicBezTo>
                    <a:pt x="168" y="38"/>
                    <a:pt x="94" y="57"/>
                    <a:pt x="1" y="75"/>
                  </a:cubicBezTo>
                  <a:lnTo>
                    <a:pt x="37725" y="37799"/>
                  </a:lnTo>
                  <a:cubicBezTo>
                    <a:pt x="37762" y="37744"/>
                    <a:pt x="37781" y="37651"/>
                    <a:pt x="37818" y="37576"/>
                  </a:cubicBezTo>
                  <a:lnTo>
                    <a:pt x="26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3"/>
            <p:cNvSpPr/>
            <p:nvPr/>
          </p:nvSpPr>
          <p:spPr>
            <a:xfrm>
              <a:off x="1239467" y="126551"/>
              <a:ext cx="1267496" cy="1266910"/>
            </a:xfrm>
            <a:custGeom>
              <a:avLst/>
              <a:gdLst/>
              <a:ahLst/>
              <a:cxnLst/>
              <a:rect l="l" t="t" r="r" b="b"/>
              <a:pathLst>
                <a:path w="38934" h="38916" extrusionOk="0">
                  <a:moveTo>
                    <a:pt x="242" y="0"/>
                  </a:moveTo>
                  <a:cubicBezTo>
                    <a:pt x="168" y="19"/>
                    <a:pt x="75" y="75"/>
                    <a:pt x="0" y="93"/>
                  </a:cubicBezTo>
                  <a:lnTo>
                    <a:pt x="38841" y="38915"/>
                  </a:lnTo>
                  <a:cubicBezTo>
                    <a:pt x="38878" y="38841"/>
                    <a:pt x="38897" y="38785"/>
                    <a:pt x="38934" y="38710"/>
                  </a:cubicBezTo>
                  <a:lnTo>
                    <a:pt x="24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3"/>
            <p:cNvSpPr/>
            <p:nvPr/>
          </p:nvSpPr>
          <p:spPr>
            <a:xfrm>
              <a:off x="1186142" y="148949"/>
              <a:ext cx="1297805" cy="1299042"/>
            </a:xfrm>
            <a:custGeom>
              <a:avLst/>
              <a:gdLst/>
              <a:ahLst/>
              <a:cxnLst/>
              <a:rect l="l" t="t" r="r" b="b"/>
              <a:pathLst>
                <a:path w="39865" h="39903" extrusionOk="0">
                  <a:moveTo>
                    <a:pt x="224" y="1"/>
                  </a:moveTo>
                  <a:cubicBezTo>
                    <a:pt x="149" y="38"/>
                    <a:pt x="93" y="75"/>
                    <a:pt x="0" y="131"/>
                  </a:cubicBezTo>
                  <a:lnTo>
                    <a:pt x="39772" y="39902"/>
                  </a:lnTo>
                  <a:cubicBezTo>
                    <a:pt x="39790" y="39809"/>
                    <a:pt x="39846" y="39735"/>
                    <a:pt x="39865" y="39679"/>
                  </a:cubicBezTo>
                  <a:lnTo>
                    <a:pt x="224"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3"/>
            <p:cNvSpPr/>
            <p:nvPr/>
          </p:nvSpPr>
          <p:spPr>
            <a:xfrm>
              <a:off x="1135258" y="174993"/>
              <a:ext cx="1323849" cy="1323882"/>
            </a:xfrm>
            <a:custGeom>
              <a:avLst/>
              <a:gdLst/>
              <a:ahLst/>
              <a:cxnLst/>
              <a:rect l="l" t="t" r="r" b="b"/>
              <a:pathLst>
                <a:path w="40665" h="40666" extrusionOk="0">
                  <a:moveTo>
                    <a:pt x="205" y="1"/>
                  </a:moveTo>
                  <a:cubicBezTo>
                    <a:pt x="130" y="38"/>
                    <a:pt x="74" y="75"/>
                    <a:pt x="0" y="113"/>
                  </a:cubicBezTo>
                  <a:lnTo>
                    <a:pt x="40553" y="40665"/>
                  </a:lnTo>
                  <a:cubicBezTo>
                    <a:pt x="40572" y="40591"/>
                    <a:pt x="40609" y="40517"/>
                    <a:pt x="40665" y="40461"/>
                  </a:cubicBezTo>
                  <a:lnTo>
                    <a:pt x="205"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3"/>
            <p:cNvSpPr/>
            <p:nvPr/>
          </p:nvSpPr>
          <p:spPr>
            <a:xfrm>
              <a:off x="1086165" y="202893"/>
              <a:ext cx="1345075" cy="1344456"/>
            </a:xfrm>
            <a:custGeom>
              <a:avLst/>
              <a:gdLst/>
              <a:ahLst/>
              <a:cxnLst/>
              <a:rect l="l" t="t" r="r" b="b"/>
              <a:pathLst>
                <a:path w="41317" h="41298" extrusionOk="0">
                  <a:moveTo>
                    <a:pt x="205" y="0"/>
                  </a:moveTo>
                  <a:cubicBezTo>
                    <a:pt x="131" y="56"/>
                    <a:pt x="56" y="93"/>
                    <a:pt x="1" y="112"/>
                  </a:cubicBezTo>
                  <a:lnTo>
                    <a:pt x="41168" y="41297"/>
                  </a:lnTo>
                  <a:lnTo>
                    <a:pt x="41316" y="41093"/>
                  </a:lnTo>
                  <a:lnTo>
                    <a:pt x="20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3"/>
            <p:cNvSpPr/>
            <p:nvPr/>
          </p:nvSpPr>
          <p:spPr>
            <a:xfrm>
              <a:off x="1040132" y="233169"/>
              <a:ext cx="1360799" cy="1360832"/>
            </a:xfrm>
            <a:custGeom>
              <a:avLst/>
              <a:gdLst/>
              <a:ahLst/>
              <a:cxnLst/>
              <a:rect l="l" t="t" r="r" b="b"/>
              <a:pathLst>
                <a:path w="41800" h="41801" extrusionOk="0">
                  <a:moveTo>
                    <a:pt x="205" y="1"/>
                  </a:moveTo>
                  <a:cubicBezTo>
                    <a:pt x="130" y="56"/>
                    <a:pt x="56" y="94"/>
                    <a:pt x="0" y="131"/>
                  </a:cubicBezTo>
                  <a:lnTo>
                    <a:pt x="41670" y="41800"/>
                  </a:lnTo>
                  <a:cubicBezTo>
                    <a:pt x="41707" y="41707"/>
                    <a:pt x="41744" y="41651"/>
                    <a:pt x="41800" y="41596"/>
                  </a:cubicBezTo>
                  <a:lnTo>
                    <a:pt x="205"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3"/>
            <p:cNvSpPr/>
            <p:nvPr/>
          </p:nvSpPr>
          <p:spPr>
            <a:xfrm>
              <a:off x="995890" y="265268"/>
              <a:ext cx="1372323" cy="1372356"/>
            </a:xfrm>
            <a:custGeom>
              <a:avLst/>
              <a:gdLst/>
              <a:ahLst/>
              <a:cxnLst/>
              <a:rect l="l" t="t" r="r" b="b"/>
              <a:pathLst>
                <a:path w="42154" h="42155" extrusionOk="0">
                  <a:moveTo>
                    <a:pt x="187" y="1"/>
                  </a:moveTo>
                  <a:cubicBezTo>
                    <a:pt x="112" y="38"/>
                    <a:pt x="75" y="94"/>
                    <a:pt x="1" y="131"/>
                  </a:cubicBezTo>
                  <a:lnTo>
                    <a:pt x="42005" y="42154"/>
                  </a:lnTo>
                  <a:cubicBezTo>
                    <a:pt x="42061" y="42080"/>
                    <a:pt x="42098" y="42024"/>
                    <a:pt x="42154" y="41968"/>
                  </a:cubicBezTo>
                  <a:lnTo>
                    <a:pt x="187"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3"/>
            <p:cNvSpPr/>
            <p:nvPr/>
          </p:nvSpPr>
          <p:spPr>
            <a:xfrm>
              <a:off x="954676" y="299809"/>
              <a:ext cx="1379616" cy="1380234"/>
            </a:xfrm>
            <a:custGeom>
              <a:avLst/>
              <a:gdLst/>
              <a:ahLst/>
              <a:cxnLst/>
              <a:rect l="l" t="t" r="r" b="b"/>
              <a:pathLst>
                <a:path w="42378" h="42397" extrusionOk="0">
                  <a:moveTo>
                    <a:pt x="168" y="1"/>
                  </a:moveTo>
                  <a:cubicBezTo>
                    <a:pt x="94" y="57"/>
                    <a:pt x="57" y="94"/>
                    <a:pt x="1" y="168"/>
                  </a:cubicBezTo>
                  <a:lnTo>
                    <a:pt x="42229" y="42396"/>
                  </a:lnTo>
                  <a:cubicBezTo>
                    <a:pt x="42247" y="42322"/>
                    <a:pt x="42303" y="42247"/>
                    <a:pt x="42378" y="42210"/>
                  </a:cubicBezTo>
                  <a:lnTo>
                    <a:pt x="168"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3"/>
            <p:cNvSpPr/>
            <p:nvPr/>
          </p:nvSpPr>
          <p:spPr>
            <a:xfrm>
              <a:off x="914698" y="336791"/>
              <a:ext cx="1382025" cy="1382611"/>
            </a:xfrm>
            <a:custGeom>
              <a:avLst/>
              <a:gdLst/>
              <a:ahLst/>
              <a:cxnLst/>
              <a:rect l="l" t="t" r="r" b="b"/>
              <a:pathLst>
                <a:path w="42452" h="42470" extrusionOk="0">
                  <a:moveTo>
                    <a:pt x="168" y="0"/>
                  </a:moveTo>
                  <a:lnTo>
                    <a:pt x="1" y="168"/>
                  </a:lnTo>
                  <a:lnTo>
                    <a:pt x="42303" y="42470"/>
                  </a:lnTo>
                  <a:cubicBezTo>
                    <a:pt x="42340" y="42395"/>
                    <a:pt x="42415" y="42340"/>
                    <a:pt x="42452" y="42284"/>
                  </a:cubicBezTo>
                  <a:lnTo>
                    <a:pt x="168"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3"/>
            <p:cNvSpPr/>
            <p:nvPr/>
          </p:nvSpPr>
          <p:spPr>
            <a:xfrm>
              <a:off x="877130" y="375564"/>
              <a:ext cx="1381439" cy="1380820"/>
            </a:xfrm>
            <a:custGeom>
              <a:avLst/>
              <a:gdLst/>
              <a:ahLst/>
              <a:cxnLst/>
              <a:rect l="l" t="t" r="r" b="b"/>
              <a:pathLst>
                <a:path w="42434" h="42415" extrusionOk="0">
                  <a:moveTo>
                    <a:pt x="150" y="0"/>
                  </a:moveTo>
                  <a:lnTo>
                    <a:pt x="1" y="168"/>
                  </a:lnTo>
                  <a:lnTo>
                    <a:pt x="42247" y="42414"/>
                  </a:lnTo>
                  <a:cubicBezTo>
                    <a:pt x="42303" y="42358"/>
                    <a:pt x="42359" y="42321"/>
                    <a:pt x="42433" y="42247"/>
                  </a:cubicBezTo>
                  <a:lnTo>
                    <a:pt x="15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3"/>
            <p:cNvSpPr/>
            <p:nvPr/>
          </p:nvSpPr>
          <p:spPr>
            <a:xfrm>
              <a:off x="842003" y="416746"/>
              <a:ext cx="1375351" cy="1374765"/>
            </a:xfrm>
            <a:custGeom>
              <a:avLst/>
              <a:gdLst/>
              <a:ahLst/>
              <a:cxnLst/>
              <a:rect l="l" t="t" r="r" b="b"/>
              <a:pathLst>
                <a:path w="42247" h="42229" extrusionOk="0">
                  <a:moveTo>
                    <a:pt x="149" y="1"/>
                  </a:moveTo>
                  <a:cubicBezTo>
                    <a:pt x="93" y="56"/>
                    <a:pt x="56" y="112"/>
                    <a:pt x="0" y="187"/>
                  </a:cubicBezTo>
                  <a:lnTo>
                    <a:pt x="42061" y="42228"/>
                  </a:lnTo>
                  <a:cubicBezTo>
                    <a:pt x="42117" y="42191"/>
                    <a:pt x="42172" y="42154"/>
                    <a:pt x="42247" y="42098"/>
                  </a:cubicBezTo>
                  <a:lnTo>
                    <a:pt x="149"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3"/>
            <p:cNvSpPr/>
            <p:nvPr/>
          </p:nvSpPr>
          <p:spPr>
            <a:xfrm>
              <a:off x="808666" y="459751"/>
              <a:ext cx="1365682" cy="1365682"/>
            </a:xfrm>
            <a:custGeom>
              <a:avLst/>
              <a:gdLst/>
              <a:ahLst/>
              <a:cxnLst/>
              <a:rect l="l" t="t" r="r" b="b"/>
              <a:pathLst>
                <a:path w="41950" h="41950" extrusionOk="0">
                  <a:moveTo>
                    <a:pt x="150" y="1"/>
                  </a:moveTo>
                  <a:cubicBezTo>
                    <a:pt x="94" y="75"/>
                    <a:pt x="57" y="113"/>
                    <a:pt x="1" y="187"/>
                  </a:cubicBezTo>
                  <a:lnTo>
                    <a:pt x="41763" y="41950"/>
                  </a:lnTo>
                  <a:cubicBezTo>
                    <a:pt x="41801" y="41894"/>
                    <a:pt x="41875" y="41838"/>
                    <a:pt x="41950" y="41801"/>
                  </a:cubicBezTo>
                  <a:lnTo>
                    <a:pt x="15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3"/>
            <p:cNvSpPr/>
            <p:nvPr/>
          </p:nvSpPr>
          <p:spPr>
            <a:xfrm>
              <a:off x="777186" y="505198"/>
              <a:ext cx="1351716" cy="1351749"/>
            </a:xfrm>
            <a:custGeom>
              <a:avLst/>
              <a:gdLst/>
              <a:ahLst/>
              <a:cxnLst/>
              <a:rect l="l" t="t" r="r" b="b"/>
              <a:pathLst>
                <a:path w="41521" h="41522" extrusionOk="0">
                  <a:moveTo>
                    <a:pt x="130" y="1"/>
                  </a:moveTo>
                  <a:lnTo>
                    <a:pt x="0" y="206"/>
                  </a:lnTo>
                  <a:lnTo>
                    <a:pt x="41316" y="41521"/>
                  </a:lnTo>
                  <a:cubicBezTo>
                    <a:pt x="41372" y="41447"/>
                    <a:pt x="41446" y="41410"/>
                    <a:pt x="41521" y="41354"/>
                  </a:cubicBezTo>
                  <a:lnTo>
                    <a:pt x="13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3"/>
            <p:cNvSpPr/>
            <p:nvPr/>
          </p:nvSpPr>
          <p:spPr>
            <a:xfrm>
              <a:off x="748700" y="553087"/>
              <a:ext cx="1332346" cy="1331727"/>
            </a:xfrm>
            <a:custGeom>
              <a:avLst/>
              <a:gdLst/>
              <a:ahLst/>
              <a:cxnLst/>
              <a:rect l="l" t="t" r="r" b="b"/>
              <a:pathLst>
                <a:path w="40926" h="40907" extrusionOk="0">
                  <a:moveTo>
                    <a:pt x="131" y="0"/>
                  </a:moveTo>
                  <a:cubicBezTo>
                    <a:pt x="75" y="56"/>
                    <a:pt x="56" y="130"/>
                    <a:pt x="0" y="205"/>
                  </a:cubicBezTo>
                  <a:lnTo>
                    <a:pt x="40721" y="40907"/>
                  </a:lnTo>
                  <a:cubicBezTo>
                    <a:pt x="40795" y="40869"/>
                    <a:pt x="40851" y="40813"/>
                    <a:pt x="40925" y="40795"/>
                  </a:cubicBezTo>
                  <a:lnTo>
                    <a:pt x="131"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3"/>
            <p:cNvSpPr/>
            <p:nvPr/>
          </p:nvSpPr>
          <p:spPr>
            <a:xfrm>
              <a:off x="722656" y="602766"/>
              <a:ext cx="1308711" cy="1308092"/>
            </a:xfrm>
            <a:custGeom>
              <a:avLst/>
              <a:gdLst/>
              <a:ahLst/>
              <a:cxnLst/>
              <a:rect l="l" t="t" r="r" b="b"/>
              <a:pathLst>
                <a:path w="40200" h="40181" extrusionOk="0">
                  <a:moveTo>
                    <a:pt x="112" y="0"/>
                  </a:moveTo>
                  <a:cubicBezTo>
                    <a:pt x="56" y="75"/>
                    <a:pt x="37" y="149"/>
                    <a:pt x="0" y="205"/>
                  </a:cubicBezTo>
                  <a:lnTo>
                    <a:pt x="39957" y="40181"/>
                  </a:lnTo>
                  <a:cubicBezTo>
                    <a:pt x="40032" y="40162"/>
                    <a:pt x="40125" y="40125"/>
                    <a:pt x="40199" y="40088"/>
                  </a:cubicBezTo>
                  <a:lnTo>
                    <a:pt x="112"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3"/>
            <p:cNvSpPr/>
            <p:nvPr/>
          </p:nvSpPr>
          <p:spPr>
            <a:xfrm>
              <a:off x="699021" y="654854"/>
              <a:ext cx="1279021" cy="1280258"/>
            </a:xfrm>
            <a:custGeom>
              <a:avLst/>
              <a:gdLst/>
              <a:ahLst/>
              <a:cxnLst/>
              <a:rect l="l" t="t" r="r" b="b"/>
              <a:pathLst>
                <a:path w="39288" h="39326" extrusionOk="0">
                  <a:moveTo>
                    <a:pt x="93" y="1"/>
                  </a:moveTo>
                  <a:cubicBezTo>
                    <a:pt x="75" y="75"/>
                    <a:pt x="19" y="168"/>
                    <a:pt x="0" y="243"/>
                  </a:cubicBezTo>
                  <a:lnTo>
                    <a:pt x="39083" y="39325"/>
                  </a:lnTo>
                  <a:cubicBezTo>
                    <a:pt x="39157" y="39307"/>
                    <a:pt x="39213" y="39251"/>
                    <a:pt x="39288" y="39232"/>
                  </a:cubicBezTo>
                  <a:lnTo>
                    <a:pt x="93"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3"/>
            <p:cNvSpPr/>
            <p:nvPr/>
          </p:nvSpPr>
          <p:spPr>
            <a:xfrm>
              <a:off x="677209" y="710588"/>
              <a:ext cx="1245717" cy="1245099"/>
            </a:xfrm>
            <a:custGeom>
              <a:avLst/>
              <a:gdLst/>
              <a:ahLst/>
              <a:cxnLst/>
              <a:rect l="l" t="t" r="r" b="b"/>
              <a:pathLst>
                <a:path w="38265" h="38246" extrusionOk="0">
                  <a:moveTo>
                    <a:pt x="93" y="1"/>
                  </a:moveTo>
                  <a:cubicBezTo>
                    <a:pt x="56" y="57"/>
                    <a:pt x="37" y="150"/>
                    <a:pt x="0" y="224"/>
                  </a:cubicBezTo>
                  <a:lnTo>
                    <a:pt x="38003" y="38246"/>
                  </a:lnTo>
                  <a:cubicBezTo>
                    <a:pt x="38097" y="38246"/>
                    <a:pt x="38190" y="38190"/>
                    <a:pt x="38264" y="38172"/>
                  </a:cubicBezTo>
                  <a:lnTo>
                    <a:pt x="93"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3"/>
            <p:cNvSpPr/>
            <p:nvPr/>
          </p:nvSpPr>
          <p:spPr>
            <a:xfrm>
              <a:off x="659630" y="768764"/>
              <a:ext cx="1205707" cy="1205707"/>
            </a:xfrm>
            <a:custGeom>
              <a:avLst/>
              <a:gdLst/>
              <a:ahLst/>
              <a:cxnLst/>
              <a:rect l="l" t="t" r="r" b="b"/>
              <a:pathLst>
                <a:path w="37036" h="37036" extrusionOk="0">
                  <a:moveTo>
                    <a:pt x="75" y="0"/>
                  </a:moveTo>
                  <a:cubicBezTo>
                    <a:pt x="38" y="94"/>
                    <a:pt x="19" y="168"/>
                    <a:pt x="1" y="261"/>
                  </a:cubicBezTo>
                  <a:lnTo>
                    <a:pt x="36775" y="37036"/>
                  </a:lnTo>
                  <a:cubicBezTo>
                    <a:pt x="36850" y="37017"/>
                    <a:pt x="36943" y="36980"/>
                    <a:pt x="37036" y="36961"/>
                  </a:cubicBezTo>
                  <a:lnTo>
                    <a:pt x="7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3"/>
            <p:cNvSpPr/>
            <p:nvPr/>
          </p:nvSpPr>
          <p:spPr>
            <a:xfrm>
              <a:off x="644492" y="829967"/>
              <a:ext cx="1158470" cy="1159056"/>
            </a:xfrm>
            <a:custGeom>
              <a:avLst/>
              <a:gdLst/>
              <a:ahLst/>
              <a:cxnLst/>
              <a:rect l="l" t="t" r="r" b="b"/>
              <a:pathLst>
                <a:path w="35585" h="35603" extrusionOk="0">
                  <a:moveTo>
                    <a:pt x="75" y="0"/>
                  </a:moveTo>
                  <a:lnTo>
                    <a:pt x="0" y="279"/>
                  </a:lnTo>
                  <a:lnTo>
                    <a:pt x="35342" y="35603"/>
                  </a:lnTo>
                  <a:cubicBezTo>
                    <a:pt x="35417" y="35603"/>
                    <a:pt x="35528" y="35565"/>
                    <a:pt x="35584" y="35547"/>
                  </a:cubicBezTo>
                  <a:lnTo>
                    <a:pt x="75"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3"/>
            <p:cNvSpPr/>
            <p:nvPr/>
          </p:nvSpPr>
          <p:spPr>
            <a:xfrm>
              <a:off x="632967" y="895402"/>
              <a:ext cx="1105763" cy="1103907"/>
            </a:xfrm>
            <a:custGeom>
              <a:avLst/>
              <a:gdLst/>
              <a:ahLst/>
              <a:cxnLst/>
              <a:rect l="l" t="t" r="r" b="b"/>
              <a:pathLst>
                <a:path w="33966" h="33909" extrusionOk="0">
                  <a:moveTo>
                    <a:pt x="56" y="0"/>
                  </a:moveTo>
                  <a:cubicBezTo>
                    <a:pt x="19" y="93"/>
                    <a:pt x="19" y="186"/>
                    <a:pt x="1" y="279"/>
                  </a:cubicBezTo>
                  <a:lnTo>
                    <a:pt x="33649" y="33909"/>
                  </a:lnTo>
                  <a:cubicBezTo>
                    <a:pt x="33761" y="33909"/>
                    <a:pt x="33854" y="33909"/>
                    <a:pt x="33965" y="33890"/>
                  </a:cubicBezTo>
                  <a:lnTo>
                    <a:pt x="56"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3"/>
            <p:cNvSpPr/>
            <p:nvPr/>
          </p:nvSpPr>
          <p:spPr>
            <a:xfrm>
              <a:off x="626293" y="963866"/>
              <a:ext cx="1042769" cy="1042672"/>
            </a:xfrm>
            <a:custGeom>
              <a:avLst/>
              <a:gdLst/>
              <a:ahLst/>
              <a:cxnLst/>
              <a:rect l="l" t="t" r="r" b="b"/>
              <a:pathLst>
                <a:path w="32031" h="32028" extrusionOk="0">
                  <a:moveTo>
                    <a:pt x="20" y="0"/>
                  </a:moveTo>
                  <a:cubicBezTo>
                    <a:pt x="20" y="93"/>
                    <a:pt x="1" y="223"/>
                    <a:pt x="1" y="317"/>
                  </a:cubicBezTo>
                  <a:lnTo>
                    <a:pt x="31714" y="32011"/>
                  </a:lnTo>
                  <a:cubicBezTo>
                    <a:pt x="31751" y="32023"/>
                    <a:pt x="31788" y="32027"/>
                    <a:pt x="31825" y="32027"/>
                  </a:cubicBezTo>
                  <a:cubicBezTo>
                    <a:pt x="31898" y="32027"/>
                    <a:pt x="31968" y="32011"/>
                    <a:pt x="32030" y="32011"/>
                  </a:cubicBezTo>
                  <a:lnTo>
                    <a:pt x="2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3"/>
            <p:cNvSpPr/>
            <p:nvPr/>
          </p:nvSpPr>
          <p:spPr>
            <a:xfrm>
              <a:off x="624503" y="1038384"/>
              <a:ext cx="970627" cy="970041"/>
            </a:xfrm>
            <a:custGeom>
              <a:avLst/>
              <a:gdLst/>
              <a:ahLst/>
              <a:cxnLst/>
              <a:rect l="l" t="t" r="r" b="b"/>
              <a:pathLst>
                <a:path w="29815" h="29797" extrusionOk="0">
                  <a:moveTo>
                    <a:pt x="0" y="0"/>
                  </a:moveTo>
                  <a:lnTo>
                    <a:pt x="0" y="317"/>
                  </a:lnTo>
                  <a:lnTo>
                    <a:pt x="29480" y="29796"/>
                  </a:lnTo>
                  <a:lnTo>
                    <a:pt x="29815" y="29796"/>
                  </a:lnTo>
                  <a:lnTo>
                    <a:pt x="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3"/>
            <p:cNvSpPr/>
            <p:nvPr/>
          </p:nvSpPr>
          <p:spPr>
            <a:xfrm>
              <a:off x="628116" y="1118339"/>
              <a:ext cx="886440" cy="886440"/>
            </a:xfrm>
            <a:custGeom>
              <a:avLst/>
              <a:gdLst/>
              <a:ahLst/>
              <a:cxnLst/>
              <a:rect l="l" t="t" r="r" b="b"/>
              <a:pathLst>
                <a:path w="27229" h="27229" extrusionOk="0">
                  <a:moveTo>
                    <a:pt x="1" y="1"/>
                  </a:moveTo>
                  <a:lnTo>
                    <a:pt x="1" y="1"/>
                  </a:lnTo>
                  <a:cubicBezTo>
                    <a:pt x="19" y="150"/>
                    <a:pt x="38" y="261"/>
                    <a:pt x="38" y="373"/>
                  </a:cubicBezTo>
                  <a:lnTo>
                    <a:pt x="26856" y="27210"/>
                  </a:lnTo>
                  <a:cubicBezTo>
                    <a:pt x="26968" y="27228"/>
                    <a:pt x="27079" y="27228"/>
                    <a:pt x="27228" y="27228"/>
                  </a:cubicBezTo>
                  <a:lnTo>
                    <a:pt x="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3"/>
            <p:cNvSpPr/>
            <p:nvPr/>
          </p:nvSpPr>
          <p:spPr>
            <a:xfrm>
              <a:off x="639641" y="1207410"/>
              <a:ext cx="786464" cy="785845"/>
            </a:xfrm>
            <a:custGeom>
              <a:avLst/>
              <a:gdLst/>
              <a:ahLst/>
              <a:cxnLst/>
              <a:rect l="l" t="t" r="r" b="b"/>
              <a:pathLst>
                <a:path w="24158" h="24139" extrusionOk="0">
                  <a:moveTo>
                    <a:pt x="0" y="1"/>
                  </a:moveTo>
                  <a:lnTo>
                    <a:pt x="0" y="1"/>
                  </a:lnTo>
                  <a:cubicBezTo>
                    <a:pt x="38" y="131"/>
                    <a:pt x="56" y="280"/>
                    <a:pt x="75" y="392"/>
                  </a:cubicBezTo>
                  <a:lnTo>
                    <a:pt x="23766" y="24064"/>
                  </a:lnTo>
                  <a:cubicBezTo>
                    <a:pt x="23897" y="24102"/>
                    <a:pt x="24046" y="24120"/>
                    <a:pt x="24157" y="24139"/>
                  </a:cubicBezTo>
                  <a:lnTo>
                    <a:pt x="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3"/>
            <p:cNvSpPr/>
            <p:nvPr/>
          </p:nvSpPr>
          <p:spPr>
            <a:xfrm>
              <a:off x="663276" y="1306767"/>
              <a:ext cx="662852" cy="662885"/>
            </a:xfrm>
            <a:custGeom>
              <a:avLst/>
              <a:gdLst/>
              <a:ahLst/>
              <a:cxnLst/>
              <a:rect l="l" t="t" r="r" b="b"/>
              <a:pathLst>
                <a:path w="20361" h="20362" extrusionOk="0">
                  <a:moveTo>
                    <a:pt x="0" y="1"/>
                  </a:moveTo>
                  <a:lnTo>
                    <a:pt x="0" y="1"/>
                  </a:lnTo>
                  <a:cubicBezTo>
                    <a:pt x="56" y="168"/>
                    <a:pt x="93" y="336"/>
                    <a:pt x="130" y="466"/>
                  </a:cubicBezTo>
                  <a:lnTo>
                    <a:pt x="19895" y="20231"/>
                  </a:lnTo>
                  <a:cubicBezTo>
                    <a:pt x="20063" y="20268"/>
                    <a:pt x="20193" y="20324"/>
                    <a:pt x="20360" y="20361"/>
                  </a:cubicBezTo>
                  <a:lnTo>
                    <a:pt x="0"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3"/>
            <p:cNvSpPr/>
            <p:nvPr/>
          </p:nvSpPr>
          <p:spPr>
            <a:xfrm>
              <a:off x="706899" y="1427970"/>
              <a:ext cx="498645" cy="498645"/>
            </a:xfrm>
            <a:custGeom>
              <a:avLst/>
              <a:gdLst/>
              <a:ahLst/>
              <a:cxnLst/>
              <a:rect l="l" t="t" r="r" b="b"/>
              <a:pathLst>
                <a:path w="15317" h="15317" extrusionOk="0">
                  <a:moveTo>
                    <a:pt x="0" y="0"/>
                  </a:moveTo>
                  <a:lnTo>
                    <a:pt x="0" y="0"/>
                  </a:lnTo>
                  <a:cubicBezTo>
                    <a:pt x="112" y="205"/>
                    <a:pt x="186" y="409"/>
                    <a:pt x="298" y="614"/>
                  </a:cubicBezTo>
                  <a:lnTo>
                    <a:pt x="14721" y="15038"/>
                  </a:lnTo>
                  <a:cubicBezTo>
                    <a:pt x="14926" y="15131"/>
                    <a:pt x="15112" y="15224"/>
                    <a:pt x="15317" y="15317"/>
                  </a:cubicBezTo>
                  <a:lnTo>
                    <a:pt x="0" y="0"/>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3"/>
            <p:cNvSpPr/>
            <p:nvPr/>
          </p:nvSpPr>
          <p:spPr>
            <a:xfrm>
              <a:off x="811694" y="1609106"/>
              <a:ext cx="211510" cy="211477"/>
            </a:xfrm>
            <a:custGeom>
              <a:avLst/>
              <a:gdLst/>
              <a:ahLst/>
              <a:cxnLst/>
              <a:rect l="l" t="t" r="r" b="b"/>
              <a:pathLst>
                <a:path w="6497" h="6496" extrusionOk="0">
                  <a:moveTo>
                    <a:pt x="1" y="1"/>
                  </a:moveTo>
                  <a:cubicBezTo>
                    <a:pt x="392" y="540"/>
                    <a:pt x="801" y="1061"/>
                    <a:pt x="1211" y="1545"/>
                  </a:cubicBezTo>
                  <a:lnTo>
                    <a:pt x="4989" y="5305"/>
                  </a:lnTo>
                  <a:cubicBezTo>
                    <a:pt x="5472" y="5733"/>
                    <a:pt x="5975" y="6124"/>
                    <a:pt x="6496" y="6496"/>
                  </a:cubicBezTo>
                  <a:lnTo>
                    <a:pt x="1" y="1"/>
                  </a:lnTo>
                  <a:close/>
                </a:path>
              </a:pathLst>
            </a:custGeom>
            <a:solidFill>
              <a:srgbClr val="EDD2BF"/>
            </a:solidFill>
            <a:ln w="9525" cap="flat" cmpd="sng">
              <a:solidFill>
                <a:srgbClr val="EDD2B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7" name="Google Shape;1947;p63"/>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CALENDAR</a:t>
            </a:r>
            <a:endParaRPr/>
          </a:p>
        </p:txBody>
      </p:sp>
    </p:spTree>
    <p:extLst>
      <p:ext uri="{BB962C8B-B14F-4D97-AF65-F5344CB8AC3E}">
        <p14:creationId xmlns:p14="http://schemas.microsoft.com/office/powerpoint/2010/main" val="21855290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951"/>
        <p:cNvGrpSpPr/>
        <p:nvPr/>
      </p:nvGrpSpPr>
      <p:grpSpPr>
        <a:xfrm>
          <a:off x="0" y="0"/>
          <a:ext cx="0" cy="0"/>
          <a:chOff x="0" y="0"/>
          <a:chExt cx="0" cy="0"/>
        </a:xfrm>
      </p:grpSpPr>
      <p:sp>
        <p:nvSpPr>
          <p:cNvPr id="1952" name="Google Shape;1952;p64"/>
          <p:cNvSpPr txBox="1">
            <a:spLocks noGrp="1"/>
          </p:cNvSpPr>
          <p:nvPr>
            <p:ph type="title"/>
          </p:nvPr>
        </p:nvSpPr>
        <p:spPr>
          <a:xfrm flipH="1">
            <a:off x="734276" y="720000"/>
            <a:ext cx="3600600" cy="161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THE BUDGET</a:t>
            </a:r>
            <a:endParaRPr/>
          </a:p>
        </p:txBody>
      </p:sp>
      <p:sp>
        <p:nvSpPr>
          <p:cNvPr id="1953" name="Google Shape;1953;p64"/>
          <p:cNvSpPr txBox="1">
            <a:spLocks noGrp="1"/>
          </p:cNvSpPr>
          <p:nvPr>
            <p:ph type="title" idx="2"/>
          </p:nvPr>
        </p:nvSpPr>
        <p:spPr>
          <a:xfrm flipH="1">
            <a:off x="1981224" y="2338500"/>
            <a:ext cx="1106700" cy="98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05</a:t>
            </a:r>
            <a:endParaRPr/>
          </a:p>
        </p:txBody>
      </p:sp>
      <p:sp>
        <p:nvSpPr>
          <p:cNvPr id="1954" name="Google Shape;1954;p64"/>
          <p:cNvSpPr txBox="1">
            <a:spLocks noGrp="1"/>
          </p:cNvSpPr>
          <p:nvPr>
            <p:ph type="subTitle" idx="1"/>
          </p:nvPr>
        </p:nvSpPr>
        <p:spPr>
          <a:xfrm flipH="1">
            <a:off x="1162274" y="3434200"/>
            <a:ext cx="2744700" cy="67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dirty="0"/>
              <a:t>You can enter a subtitle here if you need it</a:t>
            </a:r>
            <a:endParaRPr dirty="0"/>
          </a:p>
        </p:txBody>
      </p:sp>
      <p:sp>
        <p:nvSpPr>
          <p:cNvPr id="1955" name="Google Shape;1955;p64"/>
          <p:cNvSpPr/>
          <p:nvPr/>
        </p:nvSpPr>
        <p:spPr>
          <a:xfrm>
            <a:off x="6528470" y="948601"/>
            <a:ext cx="1025220" cy="2930225"/>
          </a:xfrm>
          <a:custGeom>
            <a:avLst/>
            <a:gdLst/>
            <a:ahLst/>
            <a:cxnLst/>
            <a:rect l="l" t="t" r="r" b="b"/>
            <a:pathLst>
              <a:path w="49036" h="125599" extrusionOk="0">
                <a:moveTo>
                  <a:pt x="18314" y="0"/>
                </a:moveTo>
                <a:cubicBezTo>
                  <a:pt x="16921" y="0"/>
                  <a:pt x="15545" y="200"/>
                  <a:pt x="14244" y="701"/>
                </a:cubicBezTo>
                <a:cubicBezTo>
                  <a:pt x="10408" y="2202"/>
                  <a:pt x="8140" y="6138"/>
                  <a:pt x="6505" y="9907"/>
                </a:cubicBezTo>
                <a:cubicBezTo>
                  <a:pt x="1402" y="21716"/>
                  <a:pt x="1" y="36093"/>
                  <a:pt x="6972" y="46901"/>
                </a:cubicBezTo>
                <a:cubicBezTo>
                  <a:pt x="9641" y="51037"/>
                  <a:pt x="13510" y="54706"/>
                  <a:pt x="14077" y="59576"/>
                </a:cubicBezTo>
                <a:cubicBezTo>
                  <a:pt x="14644" y="64180"/>
                  <a:pt x="12143" y="68683"/>
                  <a:pt x="12676" y="73253"/>
                </a:cubicBezTo>
                <a:cubicBezTo>
                  <a:pt x="13410" y="79390"/>
                  <a:pt x="19348" y="83593"/>
                  <a:pt x="21382" y="89398"/>
                </a:cubicBezTo>
                <a:cubicBezTo>
                  <a:pt x="22216" y="91699"/>
                  <a:pt x="22383" y="94234"/>
                  <a:pt x="21916" y="96603"/>
                </a:cubicBezTo>
                <a:cubicBezTo>
                  <a:pt x="21182" y="100372"/>
                  <a:pt x="18914" y="103474"/>
                  <a:pt x="17913" y="107110"/>
                </a:cubicBezTo>
                <a:cubicBezTo>
                  <a:pt x="16312" y="112948"/>
                  <a:pt x="18180" y="118418"/>
                  <a:pt x="20749" y="123622"/>
                </a:cubicBezTo>
                <a:cubicBezTo>
                  <a:pt x="21082" y="124289"/>
                  <a:pt x="21483" y="124990"/>
                  <a:pt x="22083" y="125423"/>
                </a:cubicBezTo>
                <a:cubicBezTo>
                  <a:pt x="22221" y="125534"/>
                  <a:pt x="22405" y="125599"/>
                  <a:pt x="22559" y="125599"/>
                </a:cubicBezTo>
                <a:cubicBezTo>
                  <a:pt x="22591" y="125599"/>
                  <a:pt x="22621" y="125596"/>
                  <a:pt x="22650" y="125590"/>
                </a:cubicBezTo>
                <a:cubicBezTo>
                  <a:pt x="23017" y="125557"/>
                  <a:pt x="23217" y="125090"/>
                  <a:pt x="23317" y="124656"/>
                </a:cubicBezTo>
                <a:cubicBezTo>
                  <a:pt x="23484" y="123555"/>
                  <a:pt x="23084" y="122488"/>
                  <a:pt x="22984" y="121387"/>
                </a:cubicBezTo>
                <a:cubicBezTo>
                  <a:pt x="22850" y="120253"/>
                  <a:pt x="22884" y="119119"/>
                  <a:pt x="23050" y="117985"/>
                </a:cubicBezTo>
                <a:cubicBezTo>
                  <a:pt x="23717" y="113782"/>
                  <a:pt x="26653" y="110946"/>
                  <a:pt x="28654" y="107310"/>
                </a:cubicBezTo>
                <a:cubicBezTo>
                  <a:pt x="30989" y="103107"/>
                  <a:pt x="31723" y="98037"/>
                  <a:pt x="30656" y="93367"/>
                </a:cubicBezTo>
                <a:cubicBezTo>
                  <a:pt x="29555" y="88630"/>
                  <a:pt x="26753" y="84194"/>
                  <a:pt x="27220" y="79390"/>
                </a:cubicBezTo>
                <a:cubicBezTo>
                  <a:pt x="27654" y="75087"/>
                  <a:pt x="30589" y="71418"/>
                  <a:pt x="31356" y="67115"/>
                </a:cubicBezTo>
                <a:cubicBezTo>
                  <a:pt x="31890" y="64046"/>
                  <a:pt x="31189" y="60877"/>
                  <a:pt x="31323" y="57708"/>
                </a:cubicBezTo>
                <a:cubicBezTo>
                  <a:pt x="31523" y="51604"/>
                  <a:pt x="34759" y="46033"/>
                  <a:pt x="38561" y="41263"/>
                </a:cubicBezTo>
                <a:cubicBezTo>
                  <a:pt x="41697" y="37360"/>
                  <a:pt x="45366" y="33691"/>
                  <a:pt x="47101" y="29021"/>
                </a:cubicBezTo>
                <a:cubicBezTo>
                  <a:pt x="49036" y="24218"/>
                  <a:pt x="48502" y="18514"/>
                  <a:pt x="45533" y="14311"/>
                </a:cubicBezTo>
                <a:cubicBezTo>
                  <a:pt x="44265" y="12509"/>
                  <a:pt x="42664" y="11008"/>
                  <a:pt x="40996" y="9674"/>
                </a:cubicBezTo>
                <a:cubicBezTo>
                  <a:pt x="35593" y="5304"/>
                  <a:pt x="29255" y="1902"/>
                  <a:pt x="22483" y="501"/>
                </a:cubicBezTo>
                <a:cubicBezTo>
                  <a:pt x="21116" y="200"/>
                  <a:pt x="19706" y="0"/>
                  <a:pt x="18314" y="0"/>
                </a:cubicBezTo>
                <a:close/>
              </a:path>
            </a:pathLst>
          </a:custGeom>
          <a:solidFill>
            <a:schemeClr val="dk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4"/>
          <p:cNvSpPr/>
          <p:nvPr/>
        </p:nvSpPr>
        <p:spPr>
          <a:xfrm>
            <a:off x="7532893" y="2305307"/>
            <a:ext cx="857145" cy="1981257"/>
          </a:xfrm>
          <a:custGeom>
            <a:avLst/>
            <a:gdLst/>
            <a:ahLst/>
            <a:cxnLst/>
            <a:rect l="l" t="t" r="r" b="b"/>
            <a:pathLst>
              <a:path w="40997" h="94763" extrusionOk="0">
                <a:moveTo>
                  <a:pt x="16063" y="1"/>
                </a:moveTo>
                <a:cubicBezTo>
                  <a:pt x="15189" y="1"/>
                  <a:pt x="14316" y="35"/>
                  <a:pt x="13443" y="106"/>
                </a:cubicBezTo>
                <a:cubicBezTo>
                  <a:pt x="11075" y="306"/>
                  <a:pt x="8640" y="806"/>
                  <a:pt x="6805" y="2307"/>
                </a:cubicBezTo>
                <a:cubicBezTo>
                  <a:pt x="5404" y="3508"/>
                  <a:pt x="4470" y="5476"/>
                  <a:pt x="4771" y="7278"/>
                </a:cubicBezTo>
                <a:cubicBezTo>
                  <a:pt x="4470" y="7978"/>
                  <a:pt x="4337" y="8812"/>
                  <a:pt x="4404" y="9613"/>
                </a:cubicBezTo>
                <a:cubicBezTo>
                  <a:pt x="4470" y="11381"/>
                  <a:pt x="5271" y="13048"/>
                  <a:pt x="5938" y="14716"/>
                </a:cubicBezTo>
                <a:cubicBezTo>
                  <a:pt x="6572" y="16284"/>
                  <a:pt x="7139" y="17885"/>
                  <a:pt x="7339" y="19553"/>
                </a:cubicBezTo>
                <a:cubicBezTo>
                  <a:pt x="7839" y="24390"/>
                  <a:pt x="5137" y="28660"/>
                  <a:pt x="4637" y="33330"/>
                </a:cubicBezTo>
                <a:cubicBezTo>
                  <a:pt x="4070" y="38333"/>
                  <a:pt x="6071" y="43470"/>
                  <a:pt x="7773" y="48040"/>
                </a:cubicBezTo>
                <a:cubicBezTo>
                  <a:pt x="9274" y="52076"/>
                  <a:pt x="10575" y="56513"/>
                  <a:pt x="9307" y="60582"/>
                </a:cubicBezTo>
                <a:cubicBezTo>
                  <a:pt x="7973" y="64986"/>
                  <a:pt x="4637" y="67888"/>
                  <a:pt x="5571" y="72758"/>
                </a:cubicBezTo>
                <a:cubicBezTo>
                  <a:pt x="5971" y="74926"/>
                  <a:pt x="6505" y="77228"/>
                  <a:pt x="5571" y="79363"/>
                </a:cubicBezTo>
                <a:cubicBezTo>
                  <a:pt x="4670" y="81264"/>
                  <a:pt x="2736" y="82398"/>
                  <a:pt x="1735" y="84233"/>
                </a:cubicBezTo>
                <a:cubicBezTo>
                  <a:pt x="0" y="87335"/>
                  <a:pt x="401" y="90771"/>
                  <a:pt x="1635" y="93940"/>
                </a:cubicBezTo>
                <a:cubicBezTo>
                  <a:pt x="1783" y="94325"/>
                  <a:pt x="2063" y="94762"/>
                  <a:pt x="2427" y="94762"/>
                </a:cubicBezTo>
                <a:cubicBezTo>
                  <a:pt x="2473" y="94762"/>
                  <a:pt x="2520" y="94755"/>
                  <a:pt x="2569" y="94740"/>
                </a:cubicBezTo>
                <a:cubicBezTo>
                  <a:pt x="2836" y="94673"/>
                  <a:pt x="2969" y="94273"/>
                  <a:pt x="3003" y="94006"/>
                </a:cubicBezTo>
                <a:cubicBezTo>
                  <a:pt x="3436" y="91938"/>
                  <a:pt x="3269" y="89703"/>
                  <a:pt x="4137" y="87769"/>
                </a:cubicBezTo>
                <a:cubicBezTo>
                  <a:pt x="4937" y="86034"/>
                  <a:pt x="6505" y="84700"/>
                  <a:pt x="7773" y="83265"/>
                </a:cubicBezTo>
                <a:cubicBezTo>
                  <a:pt x="9407" y="81397"/>
                  <a:pt x="10608" y="79162"/>
                  <a:pt x="11275" y="76761"/>
                </a:cubicBezTo>
                <a:cubicBezTo>
                  <a:pt x="12810" y="71357"/>
                  <a:pt x="12810" y="67020"/>
                  <a:pt x="17580" y="63318"/>
                </a:cubicBezTo>
                <a:cubicBezTo>
                  <a:pt x="19448" y="61850"/>
                  <a:pt x="21482" y="60582"/>
                  <a:pt x="23017" y="58781"/>
                </a:cubicBezTo>
                <a:cubicBezTo>
                  <a:pt x="25986" y="55445"/>
                  <a:pt x="25952" y="51209"/>
                  <a:pt x="26152" y="47039"/>
                </a:cubicBezTo>
                <a:cubicBezTo>
                  <a:pt x="26419" y="42636"/>
                  <a:pt x="27754" y="38767"/>
                  <a:pt x="30589" y="35398"/>
                </a:cubicBezTo>
                <a:cubicBezTo>
                  <a:pt x="33458" y="31995"/>
                  <a:pt x="37027" y="28993"/>
                  <a:pt x="38862" y="24857"/>
                </a:cubicBezTo>
                <a:cubicBezTo>
                  <a:pt x="40996" y="20053"/>
                  <a:pt x="40363" y="14449"/>
                  <a:pt x="37961" y="9846"/>
                </a:cubicBezTo>
                <a:cubicBezTo>
                  <a:pt x="37160" y="8312"/>
                  <a:pt x="36160" y="6877"/>
                  <a:pt x="34925" y="5710"/>
                </a:cubicBezTo>
                <a:cubicBezTo>
                  <a:pt x="33291" y="4275"/>
                  <a:pt x="31289" y="3308"/>
                  <a:pt x="29288" y="2507"/>
                </a:cubicBezTo>
                <a:cubicBezTo>
                  <a:pt x="25069" y="915"/>
                  <a:pt x="20569" y="1"/>
                  <a:pt x="16063" y="1"/>
                </a:cubicBezTo>
                <a:close/>
              </a:path>
            </a:pathLst>
          </a:custGeom>
          <a:solidFill>
            <a:schemeClr val="dk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4"/>
          <p:cNvSpPr/>
          <p:nvPr/>
        </p:nvSpPr>
        <p:spPr>
          <a:xfrm>
            <a:off x="5280039" y="2248310"/>
            <a:ext cx="972910" cy="1866329"/>
          </a:xfrm>
          <a:custGeom>
            <a:avLst/>
            <a:gdLst/>
            <a:ahLst/>
            <a:cxnLst/>
            <a:rect l="l" t="t" r="r" b="b"/>
            <a:pathLst>
              <a:path w="46534" h="89266" extrusionOk="0">
                <a:moveTo>
                  <a:pt x="14608" y="0"/>
                </a:moveTo>
                <a:cubicBezTo>
                  <a:pt x="12717" y="0"/>
                  <a:pt x="10843" y="228"/>
                  <a:pt x="9040" y="797"/>
                </a:cubicBezTo>
                <a:cubicBezTo>
                  <a:pt x="5337" y="2031"/>
                  <a:pt x="2002" y="4867"/>
                  <a:pt x="1034" y="8669"/>
                </a:cubicBezTo>
                <a:cubicBezTo>
                  <a:pt x="0" y="12739"/>
                  <a:pt x="1334" y="16542"/>
                  <a:pt x="3202" y="20077"/>
                </a:cubicBezTo>
                <a:cubicBezTo>
                  <a:pt x="4570" y="22679"/>
                  <a:pt x="5971" y="25581"/>
                  <a:pt x="6638" y="28450"/>
                </a:cubicBezTo>
                <a:cubicBezTo>
                  <a:pt x="7239" y="31219"/>
                  <a:pt x="7472" y="34054"/>
                  <a:pt x="8239" y="36789"/>
                </a:cubicBezTo>
                <a:cubicBezTo>
                  <a:pt x="10341" y="43861"/>
                  <a:pt x="14544" y="48731"/>
                  <a:pt x="18347" y="54769"/>
                </a:cubicBezTo>
                <a:cubicBezTo>
                  <a:pt x="20415" y="58071"/>
                  <a:pt x="21882" y="61974"/>
                  <a:pt x="21149" y="65777"/>
                </a:cubicBezTo>
                <a:cubicBezTo>
                  <a:pt x="20548" y="68579"/>
                  <a:pt x="18847" y="71081"/>
                  <a:pt x="18714" y="73916"/>
                </a:cubicBezTo>
                <a:cubicBezTo>
                  <a:pt x="18513" y="78152"/>
                  <a:pt x="21549" y="81755"/>
                  <a:pt x="21215" y="85991"/>
                </a:cubicBezTo>
                <a:cubicBezTo>
                  <a:pt x="21149" y="86992"/>
                  <a:pt x="20515" y="88760"/>
                  <a:pt x="21716" y="89160"/>
                </a:cubicBezTo>
                <a:cubicBezTo>
                  <a:pt x="21916" y="89232"/>
                  <a:pt x="22100" y="89265"/>
                  <a:pt x="22268" y="89265"/>
                </a:cubicBezTo>
                <a:cubicBezTo>
                  <a:pt x="23972" y="89265"/>
                  <a:pt x="24072" y="85862"/>
                  <a:pt x="23951" y="84891"/>
                </a:cubicBezTo>
                <a:cubicBezTo>
                  <a:pt x="23450" y="80154"/>
                  <a:pt x="23250" y="74917"/>
                  <a:pt x="26219" y="71181"/>
                </a:cubicBezTo>
                <a:cubicBezTo>
                  <a:pt x="27653" y="69446"/>
                  <a:pt x="29688" y="68179"/>
                  <a:pt x="30922" y="66344"/>
                </a:cubicBezTo>
                <a:cubicBezTo>
                  <a:pt x="32690" y="63809"/>
                  <a:pt x="32757" y="60473"/>
                  <a:pt x="33191" y="57404"/>
                </a:cubicBezTo>
                <a:cubicBezTo>
                  <a:pt x="33858" y="52501"/>
                  <a:pt x="35526" y="47797"/>
                  <a:pt x="38094" y="43628"/>
                </a:cubicBezTo>
                <a:cubicBezTo>
                  <a:pt x="40863" y="39158"/>
                  <a:pt x="44032" y="35088"/>
                  <a:pt x="45366" y="29918"/>
                </a:cubicBezTo>
                <a:cubicBezTo>
                  <a:pt x="46533" y="25548"/>
                  <a:pt x="46233" y="20878"/>
                  <a:pt x="44665" y="16608"/>
                </a:cubicBezTo>
                <a:cubicBezTo>
                  <a:pt x="43431" y="13339"/>
                  <a:pt x="41430" y="10270"/>
                  <a:pt x="38761" y="7902"/>
                </a:cubicBezTo>
                <a:cubicBezTo>
                  <a:pt x="33658" y="3299"/>
                  <a:pt x="27153" y="1998"/>
                  <a:pt x="20582" y="630"/>
                </a:cubicBezTo>
                <a:cubicBezTo>
                  <a:pt x="18613" y="254"/>
                  <a:pt x="16601" y="0"/>
                  <a:pt x="14608" y="0"/>
                </a:cubicBezTo>
                <a:close/>
              </a:path>
            </a:pathLst>
          </a:custGeom>
          <a:solidFill>
            <a:schemeClr val="dk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4"/>
          <p:cNvSpPr/>
          <p:nvPr/>
        </p:nvSpPr>
        <p:spPr>
          <a:xfrm>
            <a:off x="4923568" y="1690491"/>
            <a:ext cx="1226768" cy="2310279"/>
          </a:xfrm>
          <a:custGeom>
            <a:avLst/>
            <a:gdLst/>
            <a:ahLst/>
            <a:cxnLst/>
            <a:rect l="l" t="t" r="r" b="b"/>
            <a:pathLst>
              <a:path w="58676" h="110500" extrusionOk="0">
                <a:moveTo>
                  <a:pt x="38191" y="0"/>
                </a:moveTo>
                <a:cubicBezTo>
                  <a:pt x="37398" y="0"/>
                  <a:pt x="36608" y="47"/>
                  <a:pt x="35826" y="156"/>
                </a:cubicBezTo>
                <a:cubicBezTo>
                  <a:pt x="32724" y="557"/>
                  <a:pt x="29855" y="1924"/>
                  <a:pt x="27020" y="3259"/>
                </a:cubicBezTo>
                <a:cubicBezTo>
                  <a:pt x="24151" y="4660"/>
                  <a:pt x="21249" y="6061"/>
                  <a:pt x="18380" y="7528"/>
                </a:cubicBezTo>
                <a:cubicBezTo>
                  <a:pt x="16245" y="8596"/>
                  <a:pt x="14077" y="9763"/>
                  <a:pt x="12509" y="11565"/>
                </a:cubicBezTo>
                <a:cubicBezTo>
                  <a:pt x="9474" y="15034"/>
                  <a:pt x="9240" y="20037"/>
                  <a:pt x="9340" y="24607"/>
                </a:cubicBezTo>
                <a:cubicBezTo>
                  <a:pt x="9374" y="27543"/>
                  <a:pt x="9507" y="30545"/>
                  <a:pt x="10341" y="33347"/>
                </a:cubicBezTo>
                <a:cubicBezTo>
                  <a:pt x="11142" y="36082"/>
                  <a:pt x="12643" y="38617"/>
                  <a:pt x="13743" y="41286"/>
                </a:cubicBezTo>
                <a:cubicBezTo>
                  <a:pt x="17546" y="50126"/>
                  <a:pt x="17179" y="61133"/>
                  <a:pt x="11075" y="68572"/>
                </a:cubicBezTo>
                <a:cubicBezTo>
                  <a:pt x="8707" y="71441"/>
                  <a:pt x="5638" y="73709"/>
                  <a:pt x="3536" y="76778"/>
                </a:cubicBezTo>
                <a:cubicBezTo>
                  <a:pt x="634" y="81048"/>
                  <a:pt x="0" y="86718"/>
                  <a:pt x="1868" y="91488"/>
                </a:cubicBezTo>
                <a:cubicBezTo>
                  <a:pt x="2969" y="94290"/>
                  <a:pt x="4804" y="96659"/>
                  <a:pt x="6205" y="99294"/>
                </a:cubicBezTo>
                <a:cubicBezTo>
                  <a:pt x="7439" y="101496"/>
                  <a:pt x="8206" y="103797"/>
                  <a:pt x="8306" y="106266"/>
                </a:cubicBezTo>
                <a:cubicBezTo>
                  <a:pt x="8306" y="107066"/>
                  <a:pt x="7672" y="108234"/>
                  <a:pt x="7973" y="108968"/>
                </a:cubicBezTo>
                <a:cubicBezTo>
                  <a:pt x="8034" y="109152"/>
                  <a:pt x="9145" y="110499"/>
                  <a:pt x="9344" y="110499"/>
                </a:cubicBezTo>
                <a:cubicBezTo>
                  <a:pt x="9361" y="110499"/>
                  <a:pt x="9371" y="110490"/>
                  <a:pt x="9374" y="110469"/>
                </a:cubicBezTo>
                <a:cubicBezTo>
                  <a:pt x="10508" y="103397"/>
                  <a:pt x="12142" y="95458"/>
                  <a:pt x="18080" y="91455"/>
                </a:cubicBezTo>
                <a:cubicBezTo>
                  <a:pt x="20515" y="89821"/>
                  <a:pt x="23384" y="89053"/>
                  <a:pt x="26019" y="87786"/>
                </a:cubicBezTo>
                <a:cubicBezTo>
                  <a:pt x="32757" y="84550"/>
                  <a:pt x="37727" y="77912"/>
                  <a:pt x="38995" y="70573"/>
                </a:cubicBezTo>
                <a:cubicBezTo>
                  <a:pt x="39829" y="65603"/>
                  <a:pt x="39028" y="60533"/>
                  <a:pt x="39362" y="55463"/>
                </a:cubicBezTo>
                <a:cubicBezTo>
                  <a:pt x="40029" y="45456"/>
                  <a:pt x="45233" y="36182"/>
                  <a:pt x="52238" y="29044"/>
                </a:cubicBezTo>
                <a:cubicBezTo>
                  <a:pt x="54473" y="26775"/>
                  <a:pt x="57008" y="24541"/>
                  <a:pt x="57875" y="21438"/>
                </a:cubicBezTo>
                <a:cubicBezTo>
                  <a:pt x="58676" y="18603"/>
                  <a:pt x="57908" y="15567"/>
                  <a:pt x="57108" y="12732"/>
                </a:cubicBezTo>
                <a:cubicBezTo>
                  <a:pt x="56240" y="9563"/>
                  <a:pt x="55340" y="6261"/>
                  <a:pt x="52905" y="4059"/>
                </a:cubicBezTo>
                <a:cubicBezTo>
                  <a:pt x="50670" y="2024"/>
                  <a:pt x="47534" y="1257"/>
                  <a:pt x="44532" y="723"/>
                </a:cubicBezTo>
                <a:cubicBezTo>
                  <a:pt x="42446" y="335"/>
                  <a:pt x="40306" y="0"/>
                  <a:pt x="38191" y="0"/>
                </a:cubicBezTo>
                <a:close/>
              </a:path>
            </a:pathLst>
          </a:custGeom>
          <a:solidFill>
            <a:schemeClr val="dk1">
              <a:alpha val="782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4"/>
          <p:cNvSpPr/>
          <p:nvPr/>
        </p:nvSpPr>
        <p:spPr>
          <a:xfrm>
            <a:off x="4738229" y="4020821"/>
            <a:ext cx="703726" cy="679306"/>
          </a:xfrm>
          <a:custGeom>
            <a:avLst/>
            <a:gdLst/>
            <a:ahLst/>
            <a:cxnLst/>
            <a:rect l="l" t="t" r="r" b="b"/>
            <a:pathLst>
              <a:path w="33659" h="32491" extrusionOk="0">
                <a:moveTo>
                  <a:pt x="5071" y="1"/>
                </a:moveTo>
                <a:lnTo>
                  <a:pt x="5071" y="15279"/>
                </a:lnTo>
                <a:lnTo>
                  <a:pt x="1" y="15279"/>
                </a:lnTo>
                <a:lnTo>
                  <a:pt x="1" y="25152"/>
                </a:lnTo>
                <a:lnTo>
                  <a:pt x="29021" y="32491"/>
                </a:lnTo>
                <a:lnTo>
                  <a:pt x="29021" y="28688"/>
                </a:lnTo>
                <a:lnTo>
                  <a:pt x="29655" y="28688"/>
                </a:lnTo>
                <a:cubicBezTo>
                  <a:pt x="30823" y="28688"/>
                  <a:pt x="31723" y="29622"/>
                  <a:pt x="31723" y="30790"/>
                </a:cubicBezTo>
                <a:lnTo>
                  <a:pt x="31723" y="32491"/>
                </a:lnTo>
                <a:lnTo>
                  <a:pt x="33658" y="32491"/>
                </a:lnTo>
                <a:lnTo>
                  <a:pt x="33658" y="30790"/>
                </a:lnTo>
                <a:cubicBezTo>
                  <a:pt x="33658" y="28588"/>
                  <a:pt x="31857" y="26787"/>
                  <a:pt x="29655" y="26787"/>
                </a:cubicBezTo>
                <a:lnTo>
                  <a:pt x="29021" y="26787"/>
                </a:lnTo>
                <a:lnTo>
                  <a:pt x="29021" y="15279"/>
                </a:lnTo>
                <a:lnTo>
                  <a:pt x="9341" y="15279"/>
                </a:lnTo>
                <a:lnTo>
                  <a:pt x="9341" y="1"/>
                </a:lnTo>
                <a:lnTo>
                  <a:pt x="7706" y="1"/>
                </a:lnTo>
                <a:lnTo>
                  <a:pt x="7706" y="15279"/>
                </a:lnTo>
                <a:lnTo>
                  <a:pt x="6706" y="15279"/>
                </a:lnTo>
                <a:lnTo>
                  <a:pt x="6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4"/>
          <p:cNvSpPr/>
          <p:nvPr/>
        </p:nvSpPr>
        <p:spPr>
          <a:xfrm>
            <a:off x="7275936" y="4242436"/>
            <a:ext cx="570524" cy="422645"/>
          </a:xfrm>
          <a:custGeom>
            <a:avLst/>
            <a:gdLst/>
            <a:ahLst/>
            <a:cxnLst/>
            <a:rect l="l" t="t" r="r" b="b"/>
            <a:pathLst>
              <a:path w="27288" h="20215" extrusionOk="0">
                <a:moveTo>
                  <a:pt x="4604" y="0"/>
                </a:moveTo>
                <a:lnTo>
                  <a:pt x="4604" y="901"/>
                </a:lnTo>
                <a:lnTo>
                  <a:pt x="3637" y="901"/>
                </a:lnTo>
                <a:lnTo>
                  <a:pt x="3637" y="6905"/>
                </a:lnTo>
                <a:lnTo>
                  <a:pt x="1" y="6905"/>
                </a:lnTo>
                <a:lnTo>
                  <a:pt x="1" y="20215"/>
                </a:lnTo>
                <a:lnTo>
                  <a:pt x="27287" y="20215"/>
                </a:lnTo>
                <a:lnTo>
                  <a:pt x="27287" y="6905"/>
                </a:lnTo>
                <a:lnTo>
                  <a:pt x="26053" y="6905"/>
                </a:lnTo>
                <a:lnTo>
                  <a:pt x="26053" y="6004"/>
                </a:lnTo>
                <a:lnTo>
                  <a:pt x="20882" y="6004"/>
                </a:lnTo>
                <a:lnTo>
                  <a:pt x="20882" y="6905"/>
                </a:lnTo>
                <a:lnTo>
                  <a:pt x="18447" y="6905"/>
                </a:lnTo>
                <a:lnTo>
                  <a:pt x="18447" y="901"/>
                </a:lnTo>
                <a:lnTo>
                  <a:pt x="17447" y="901"/>
                </a:lnTo>
                <a:lnTo>
                  <a:pt x="17447" y="0"/>
                </a:lnTo>
                <a:lnTo>
                  <a:pt x="12643" y="0"/>
                </a:lnTo>
                <a:lnTo>
                  <a:pt x="12643" y="901"/>
                </a:lnTo>
                <a:lnTo>
                  <a:pt x="11643" y="901"/>
                </a:lnTo>
                <a:lnTo>
                  <a:pt x="11643" y="6905"/>
                </a:lnTo>
                <a:lnTo>
                  <a:pt x="10375" y="6905"/>
                </a:lnTo>
                <a:lnTo>
                  <a:pt x="10375" y="901"/>
                </a:lnTo>
                <a:lnTo>
                  <a:pt x="9441" y="901"/>
                </a:lnTo>
                <a:lnTo>
                  <a:pt x="94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4"/>
          <p:cNvSpPr/>
          <p:nvPr/>
        </p:nvSpPr>
        <p:spPr>
          <a:xfrm>
            <a:off x="5492120" y="4145483"/>
            <a:ext cx="933164" cy="585849"/>
          </a:xfrm>
          <a:custGeom>
            <a:avLst/>
            <a:gdLst/>
            <a:ahLst/>
            <a:cxnLst/>
            <a:rect l="l" t="t" r="r" b="b"/>
            <a:pathLst>
              <a:path w="44633" h="28021" extrusionOk="0">
                <a:moveTo>
                  <a:pt x="21650" y="0"/>
                </a:moveTo>
                <a:lnTo>
                  <a:pt x="1" y="7406"/>
                </a:lnTo>
                <a:lnTo>
                  <a:pt x="1" y="28021"/>
                </a:lnTo>
                <a:lnTo>
                  <a:pt x="43265" y="15512"/>
                </a:lnTo>
                <a:lnTo>
                  <a:pt x="44633" y="7906"/>
                </a:lnTo>
                <a:lnTo>
                  <a:pt x="2165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4"/>
          <p:cNvSpPr/>
          <p:nvPr/>
        </p:nvSpPr>
        <p:spPr>
          <a:xfrm>
            <a:off x="7924260" y="4167103"/>
            <a:ext cx="569813" cy="463812"/>
          </a:xfrm>
          <a:custGeom>
            <a:avLst/>
            <a:gdLst/>
            <a:ahLst/>
            <a:cxnLst/>
            <a:rect l="l" t="t" r="r" b="b"/>
            <a:pathLst>
              <a:path w="27254" h="22184" extrusionOk="0">
                <a:moveTo>
                  <a:pt x="1" y="1"/>
                </a:moveTo>
                <a:lnTo>
                  <a:pt x="234" y="22183"/>
                </a:lnTo>
                <a:lnTo>
                  <a:pt x="27253" y="22183"/>
                </a:lnTo>
                <a:lnTo>
                  <a:pt x="27253" y="9307"/>
                </a:lnTo>
                <a:lnTo>
                  <a:pt x="17980" y="1"/>
                </a:lnTo>
                <a:lnTo>
                  <a:pt x="18080" y="9040"/>
                </a:lnTo>
                <a:lnTo>
                  <a:pt x="9007" y="1"/>
                </a:lnTo>
                <a:lnTo>
                  <a:pt x="9107" y="9107"/>
                </a:lnTo>
                <a:lnTo>
                  <a:pt x="9107" y="9107"/>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4"/>
          <p:cNvSpPr/>
          <p:nvPr/>
        </p:nvSpPr>
        <p:spPr>
          <a:xfrm>
            <a:off x="6581473" y="3827626"/>
            <a:ext cx="972220" cy="822982"/>
          </a:xfrm>
          <a:custGeom>
            <a:avLst/>
            <a:gdLst/>
            <a:ahLst/>
            <a:cxnLst/>
            <a:rect l="l" t="t" r="r" b="b"/>
            <a:pathLst>
              <a:path w="46501" h="39363" extrusionOk="0">
                <a:moveTo>
                  <a:pt x="18013" y="1"/>
                </a:moveTo>
                <a:lnTo>
                  <a:pt x="18013" y="16146"/>
                </a:lnTo>
                <a:lnTo>
                  <a:pt x="15678" y="16146"/>
                </a:lnTo>
                <a:lnTo>
                  <a:pt x="15678" y="23585"/>
                </a:lnTo>
                <a:lnTo>
                  <a:pt x="1" y="23585"/>
                </a:lnTo>
                <a:lnTo>
                  <a:pt x="1" y="34926"/>
                </a:lnTo>
                <a:lnTo>
                  <a:pt x="46500" y="39362"/>
                </a:lnTo>
                <a:lnTo>
                  <a:pt x="46500" y="29656"/>
                </a:lnTo>
                <a:lnTo>
                  <a:pt x="31356" y="29656"/>
                </a:lnTo>
                <a:lnTo>
                  <a:pt x="31356" y="16146"/>
                </a:lnTo>
                <a:lnTo>
                  <a:pt x="21649" y="16146"/>
                </a:lnTo>
                <a:lnTo>
                  <a:pt x="216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4"/>
          <p:cNvSpPr/>
          <p:nvPr/>
        </p:nvSpPr>
        <p:spPr>
          <a:xfrm>
            <a:off x="5663695" y="4086207"/>
            <a:ext cx="182752" cy="209242"/>
          </a:xfrm>
          <a:custGeom>
            <a:avLst/>
            <a:gdLst/>
            <a:ahLst/>
            <a:cxnLst/>
            <a:rect l="l" t="t" r="r" b="b"/>
            <a:pathLst>
              <a:path w="8741" h="10008" extrusionOk="0">
                <a:moveTo>
                  <a:pt x="1302" y="0"/>
                </a:moveTo>
                <a:lnTo>
                  <a:pt x="1" y="10007"/>
                </a:lnTo>
                <a:lnTo>
                  <a:pt x="8740" y="10007"/>
                </a:lnTo>
                <a:lnTo>
                  <a:pt x="74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4"/>
          <p:cNvSpPr/>
          <p:nvPr/>
        </p:nvSpPr>
        <p:spPr>
          <a:xfrm>
            <a:off x="7063536" y="4282690"/>
            <a:ext cx="670943" cy="497975"/>
          </a:xfrm>
          <a:custGeom>
            <a:avLst/>
            <a:gdLst/>
            <a:ahLst/>
            <a:cxnLst/>
            <a:rect l="l" t="t" r="r" b="b"/>
            <a:pathLst>
              <a:path w="32091" h="23818" extrusionOk="0">
                <a:moveTo>
                  <a:pt x="5405" y="0"/>
                </a:moveTo>
                <a:lnTo>
                  <a:pt x="5405" y="1101"/>
                </a:lnTo>
                <a:lnTo>
                  <a:pt x="4204" y="1101"/>
                </a:lnTo>
                <a:lnTo>
                  <a:pt x="4204" y="8140"/>
                </a:lnTo>
                <a:lnTo>
                  <a:pt x="1" y="8140"/>
                </a:lnTo>
                <a:lnTo>
                  <a:pt x="1" y="23817"/>
                </a:lnTo>
                <a:lnTo>
                  <a:pt x="32090" y="23817"/>
                </a:lnTo>
                <a:lnTo>
                  <a:pt x="32090" y="8140"/>
                </a:lnTo>
                <a:lnTo>
                  <a:pt x="30656" y="8140"/>
                </a:lnTo>
                <a:lnTo>
                  <a:pt x="30656" y="7039"/>
                </a:lnTo>
                <a:lnTo>
                  <a:pt x="24585" y="7039"/>
                </a:lnTo>
                <a:lnTo>
                  <a:pt x="24585" y="8140"/>
                </a:lnTo>
                <a:lnTo>
                  <a:pt x="21650" y="8140"/>
                </a:lnTo>
                <a:lnTo>
                  <a:pt x="21650" y="1101"/>
                </a:lnTo>
                <a:lnTo>
                  <a:pt x="20482" y="1101"/>
                </a:lnTo>
                <a:lnTo>
                  <a:pt x="20482" y="0"/>
                </a:lnTo>
                <a:lnTo>
                  <a:pt x="14811" y="0"/>
                </a:lnTo>
                <a:lnTo>
                  <a:pt x="14811" y="1101"/>
                </a:lnTo>
                <a:lnTo>
                  <a:pt x="13677" y="1101"/>
                </a:lnTo>
                <a:lnTo>
                  <a:pt x="13677" y="8140"/>
                </a:lnTo>
                <a:lnTo>
                  <a:pt x="12176" y="8140"/>
                </a:lnTo>
                <a:lnTo>
                  <a:pt x="12176" y="1101"/>
                </a:lnTo>
                <a:lnTo>
                  <a:pt x="11075" y="1101"/>
                </a:lnTo>
                <a:lnTo>
                  <a:pt x="11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966" name="Google Shape;1966;p64"/>
          <p:cNvSpPr/>
          <p:nvPr/>
        </p:nvSpPr>
        <p:spPr>
          <a:xfrm>
            <a:off x="7780293" y="4388006"/>
            <a:ext cx="791600" cy="392664"/>
          </a:xfrm>
          <a:custGeom>
            <a:avLst/>
            <a:gdLst/>
            <a:ahLst/>
            <a:cxnLst/>
            <a:rect l="l" t="t" r="r" b="b"/>
            <a:pathLst>
              <a:path w="37862" h="18781" extrusionOk="0">
                <a:moveTo>
                  <a:pt x="18914" y="0"/>
                </a:moveTo>
                <a:lnTo>
                  <a:pt x="1" y="6505"/>
                </a:lnTo>
                <a:lnTo>
                  <a:pt x="1" y="18780"/>
                </a:lnTo>
                <a:lnTo>
                  <a:pt x="37861" y="18780"/>
                </a:lnTo>
                <a:lnTo>
                  <a:pt x="37861" y="6505"/>
                </a:lnTo>
                <a:lnTo>
                  <a:pt x="18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4"/>
          <p:cNvSpPr/>
          <p:nvPr/>
        </p:nvSpPr>
        <p:spPr>
          <a:xfrm>
            <a:off x="5700934" y="4316165"/>
            <a:ext cx="569792" cy="464502"/>
          </a:xfrm>
          <a:custGeom>
            <a:avLst/>
            <a:gdLst/>
            <a:ahLst/>
            <a:cxnLst/>
            <a:rect l="l" t="t" r="r" b="b"/>
            <a:pathLst>
              <a:path w="27253" h="22217" extrusionOk="0">
                <a:moveTo>
                  <a:pt x="9007" y="1"/>
                </a:moveTo>
                <a:lnTo>
                  <a:pt x="9073" y="9074"/>
                </a:lnTo>
                <a:lnTo>
                  <a:pt x="0" y="1"/>
                </a:lnTo>
                <a:lnTo>
                  <a:pt x="0" y="1"/>
                </a:lnTo>
                <a:lnTo>
                  <a:pt x="234" y="22216"/>
                </a:lnTo>
                <a:lnTo>
                  <a:pt x="27253" y="22216"/>
                </a:lnTo>
                <a:lnTo>
                  <a:pt x="27253" y="9274"/>
                </a:lnTo>
                <a:lnTo>
                  <a:pt x="17980" y="1"/>
                </a:lnTo>
                <a:lnTo>
                  <a:pt x="18046" y="9040"/>
                </a:lnTo>
                <a:lnTo>
                  <a:pt x="90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968" name="Google Shape;1968;p64"/>
          <p:cNvSpPr/>
          <p:nvPr/>
        </p:nvSpPr>
        <p:spPr>
          <a:xfrm>
            <a:off x="4689914" y="3927684"/>
            <a:ext cx="971530" cy="852963"/>
          </a:xfrm>
          <a:custGeom>
            <a:avLst/>
            <a:gdLst/>
            <a:ahLst/>
            <a:cxnLst/>
            <a:rect l="l" t="t" r="r" b="b"/>
            <a:pathLst>
              <a:path w="46468" h="40797" extrusionOk="0">
                <a:moveTo>
                  <a:pt x="18014" y="1"/>
                </a:moveTo>
                <a:lnTo>
                  <a:pt x="18014" y="16145"/>
                </a:lnTo>
                <a:lnTo>
                  <a:pt x="15679" y="16145"/>
                </a:lnTo>
                <a:lnTo>
                  <a:pt x="15679" y="23617"/>
                </a:lnTo>
                <a:lnTo>
                  <a:pt x="1" y="23617"/>
                </a:lnTo>
                <a:lnTo>
                  <a:pt x="1" y="40796"/>
                </a:lnTo>
                <a:lnTo>
                  <a:pt x="46467" y="40796"/>
                </a:lnTo>
                <a:lnTo>
                  <a:pt x="46467" y="29655"/>
                </a:lnTo>
                <a:lnTo>
                  <a:pt x="31356" y="29655"/>
                </a:lnTo>
                <a:lnTo>
                  <a:pt x="31356" y="16145"/>
                </a:lnTo>
                <a:lnTo>
                  <a:pt x="21649" y="16145"/>
                </a:lnTo>
                <a:lnTo>
                  <a:pt x="216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969" name="Google Shape;1969;p64"/>
          <p:cNvSpPr/>
          <p:nvPr/>
        </p:nvSpPr>
        <p:spPr>
          <a:xfrm>
            <a:off x="6206409" y="1251914"/>
            <a:ext cx="868999" cy="2895542"/>
          </a:xfrm>
          <a:custGeom>
            <a:avLst/>
            <a:gdLst/>
            <a:ahLst/>
            <a:cxnLst/>
            <a:rect l="l" t="t" r="r" b="b"/>
            <a:pathLst>
              <a:path w="41564" h="138493" extrusionOk="0">
                <a:moveTo>
                  <a:pt x="31818" y="0"/>
                </a:moveTo>
                <a:cubicBezTo>
                  <a:pt x="31709" y="0"/>
                  <a:pt x="31599" y="2"/>
                  <a:pt x="31490" y="6"/>
                </a:cubicBezTo>
                <a:cubicBezTo>
                  <a:pt x="27954" y="140"/>
                  <a:pt x="24551" y="2508"/>
                  <a:pt x="23217" y="5777"/>
                </a:cubicBezTo>
                <a:cubicBezTo>
                  <a:pt x="22683" y="7111"/>
                  <a:pt x="22450" y="8512"/>
                  <a:pt x="22183" y="9980"/>
                </a:cubicBezTo>
                <a:cubicBezTo>
                  <a:pt x="20815" y="18119"/>
                  <a:pt x="18881" y="26125"/>
                  <a:pt x="16479" y="33997"/>
                </a:cubicBezTo>
                <a:cubicBezTo>
                  <a:pt x="16012" y="35532"/>
                  <a:pt x="15511" y="37066"/>
                  <a:pt x="14444" y="38300"/>
                </a:cubicBezTo>
                <a:cubicBezTo>
                  <a:pt x="13310" y="39535"/>
                  <a:pt x="11675" y="40202"/>
                  <a:pt x="10208" y="41102"/>
                </a:cubicBezTo>
                <a:cubicBezTo>
                  <a:pt x="8707" y="42070"/>
                  <a:pt x="7439" y="43337"/>
                  <a:pt x="6472" y="44805"/>
                </a:cubicBezTo>
                <a:cubicBezTo>
                  <a:pt x="6338" y="44872"/>
                  <a:pt x="6171" y="45005"/>
                  <a:pt x="6038" y="45072"/>
                </a:cubicBezTo>
                <a:cubicBezTo>
                  <a:pt x="3003" y="47374"/>
                  <a:pt x="768" y="50776"/>
                  <a:pt x="367" y="54579"/>
                </a:cubicBezTo>
                <a:cubicBezTo>
                  <a:pt x="0" y="58215"/>
                  <a:pt x="1268" y="61851"/>
                  <a:pt x="2969" y="65086"/>
                </a:cubicBezTo>
                <a:cubicBezTo>
                  <a:pt x="5137" y="69256"/>
                  <a:pt x="7372" y="73559"/>
                  <a:pt x="9174" y="77996"/>
                </a:cubicBezTo>
                <a:cubicBezTo>
                  <a:pt x="11008" y="82399"/>
                  <a:pt x="13043" y="87269"/>
                  <a:pt x="11942" y="92172"/>
                </a:cubicBezTo>
                <a:cubicBezTo>
                  <a:pt x="11175" y="95508"/>
                  <a:pt x="8940" y="98410"/>
                  <a:pt x="8640" y="101779"/>
                </a:cubicBezTo>
                <a:cubicBezTo>
                  <a:pt x="8273" y="106216"/>
                  <a:pt x="11275" y="110252"/>
                  <a:pt x="11475" y="114655"/>
                </a:cubicBezTo>
                <a:cubicBezTo>
                  <a:pt x="11609" y="117591"/>
                  <a:pt x="10508" y="120393"/>
                  <a:pt x="9674" y="123161"/>
                </a:cubicBezTo>
                <a:cubicBezTo>
                  <a:pt x="9040" y="125229"/>
                  <a:pt x="8673" y="127398"/>
                  <a:pt x="8973" y="129566"/>
                </a:cubicBezTo>
                <a:cubicBezTo>
                  <a:pt x="9307" y="132201"/>
                  <a:pt x="10775" y="134503"/>
                  <a:pt x="10808" y="137205"/>
                </a:cubicBezTo>
                <a:cubicBezTo>
                  <a:pt x="10808" y="137538"/>
                  <a:pt x="10808" y="137872"/>
                  <a:pt x="10975" y="138139"/>
                </a:cubicBezTo>
                <a:cubicBezTo>
                  <a:pt x="11091" y="138348"/>
                  <a:pt x="11322" y="138493"/>
                  <a:pt x="11541" y="138493"/>
                </a:cubicBezTo>
                <a:cubicBezTo>
                  <a:pt x="11636" y="138493"/>
                  <a:pt x="11728" y="138466"/>
                  <a:pt x="11809" y="138405"/>
                </a:cubicBezTo>
                <a:cubicBezTo>
                  <a:pt x="12009" y="138239"/>
                  <a:pt x="12042" y="137938"/>
                  <a:pt x="12042" y="137705"/>
                </a:cubicBezTo>
                <a:cubicBezTo>
                  <a:pt x="12042" y="136404"/>
                  <a:pt x="11775" y="134870"/>
                  <a:pt x="12109" y="133569"/>
                </a:cubicBezTo>
                <a:cubicBezTo>
                  <a:pt x="12142" y="133435"/>
                  <a:pt x="12176" y="133302"/>
                  <a:pt x="12276" y="133202"/>
                </a:cubicBezTo>
                <a:cubicBezTo>
                  <a:pt x="12421" y="133038"/>
                  <a:pt x="12574" y="132971"/>
                  <a:pt x="12725" y="132971"/>
                </a:cubicBezTo>
                <a:cubicBezTo>
                  <a:pt x="13096" y="132971"/>
                  <a:pt x="13454" y="133370"/>
                  <a:pt x="13643" y="133702"/>
                </a:cubicBezTo>
                <a:cubicBezTo>
                  <a:pt x="14010" y="134436"/>
                  <a:pt x="13543" y="135303"/>
                  <a:pt x="13443" y="136070"/>
                </a:cubicBezTo>
                <a:cubicBezTo>
                  <a:pt x="13310" y="136704"/>
                  <a:pt x="13277" y="137638"/>
                  <a:pt x="13810" y="138139"/>
                </a:cubicBezTo>
                <a:cubicBezTo>
                  <a:pt x="13907" y="138226"/>
                  <a:pt x="13997" y="138265"/>
                  <a:pt x="14080" y="138265"/>
                </a:cubicBezTo>
                <a:cubicBezTo>
                  <a:pt x="14629" y="138265"/>
                  <a:pt x="14895" y="136585"/>
                  <a:pt x="15011" y="136237"/>
                </a:cubicBezTo>
                <a:cubicBezTo>
                  <a:pt x="15345" y="135070"/>
                  <a:pt x="15712" y="133936"/>
                  <a:pt x="15812" y="132735"/>
                </a:cubicBezTo>
                <a:cubicBezTo>
                  <a:pt x="15845" y="131901"/>
                  <a:pt x="15945" y="131067"/>
                  <a:pt x="15978" y="130233"/>
                </a:cubicBezTo>
                <a:cubicBezTo>
                  <a:pt x="16012" y="129799"/>
                  <a:pt x="16012" y="129366"/>
                  <a:pt x="16045" y="128965"/>
                </a:cubicBezTo>
                <a:cubicBezTo>
                  <a:pt x="16145" y="128632"/>
                  <a:pt x="16312" y="128365"/>
                  <a:pt x="16379" y="128065"/>
                </a:cubicBezTo>
                <a:cubicBezTo>
                  <a:pt x="17146" y="126430"/>
                  <a:pt x="19014" y="125530"/>
                  <a:pt x="19781" y="123895"/>
                </a:cubicBezTo>
                <a:cubicBezTo>
                  <a:pt x="20715" y="121860"/>
                  <a:pt x="19648" y="119292"/>
                  <a:pt x="20515" y="117224"/>
                </a:cubicBezTo>
                <a:cubicBezTo>
                  <a:pt x="21482" y="114922"/>
                  <a:pt x="24518" y="113754"/>
                  <a:pt x="24952" y="111286"/>
                </a:cubicBezTo>
                <a:cubicBezTo>
                  <a:pt x="25152" y="110018"/>
                  <a:pt x="24551" y="108751"/>
                  <a:pt x="24318" y="107450"/>
                </a:cubicBezTo>
                <a:cubicBezTo>
                  <a:pt x="23884" y="105215"/>
                  <a:pt x="24685" y="102780"/>
                  <a:pt x="26353" y="101212"/>
                </a:cubicBezTo>
                <a:cubicBezTo>
                  <a:pt x="27353" y="100278"/>
                  <a:pt x="28621" y="99611"/>
                  <a:pt x="29521" y="98610"/>
                </a:cubicBezTo>
                <a:cubicBezTo>
                  <a:pt x="31690" y="96209"/>
                  <a:pt x="31289" y="92739"/>
                  <a:pt x="31223" y="89771"/>
                </a:cubicBezTo>
                <a:cubicBezTo>
                  <a:pt x="31156" y="81164"/>
                  <a:pt x="31823" y="72992"/>
                  <a:pt x="35226" y="64920"/>
                </a:cubicBezTo>
                <a:cubicBezTo>
                  <a:pt x="37727" y="59015"/>
                  <a:pt x="36627" y="52077"/>
                  <a:pt x="36460" y="45873"/>
                </a:cubicBezTo>
                <a:cubicBezTo>
                  <a:pt x="36293" y="39468"/>
                  <a:pt x="36960" y="32997"/>
                  <a:pt x="38361" y="26692"/>
                </a:cubicBezTo>
                <a:cubicBezTo>
                  <a:pt x="39362" y="22356"/>
                  <a:pt x="40696" y="18053"/>
                  <a:pt x="41230" y="13649"/>
                </a:cubicBezTo>
                <a:cubicBezTo>
                  <a:pt x="41563" y="10681"/>
                  <a:pt x="41497" y="7645"/>
                  <a:pt x="40196" y="5077"/>
                </a:cubicBezTo>
                <a:cubicBezTo>
                  <a:pt x="38612" y="2006"/>
                  <a:pt x="35243" y="0"/>
                  <a:pt x="31818" y="0"/>
                </a:cubicBezTo>
                <a:close/>
              </a:path>
            </a:pathLst>
          </a:custGeom>
          <a:solidFill>
            <a:schemeClr val="dk1">
              <a:alpha val="782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4"/>
          <p:cNvSpPr/>
          <p:nvPr/>
        </p:nvSpPr>
        <p:spPr>
          <a:xfrm>
            <a:off x="6325609" y="4101350"/>
            <a:ext cx="703726" cy="679306"/>
          </a:xfrm>
          <a:custGeom>
            <a:avLst/>
            <a:gdLst/>
            <a:ahLst/>
            <a:cxnLst/>
            <a:rect l="l" t="t" r="r" b="b"/>
            <a:pathLst>
              <a:path w="33659" h="32491" extrusionOk="0">
                <a:moveTo>
                  <a:pt x="5104" y="1"/>
                </a:moveTo>
                <a:lnTo>
                  <a:pt x="5104" y="15278"/>
                </a:lnTo>
                <a:lnTo>
                  <a:pt x="1" y="15278"/>
                </a:lnTo>
                <a:lnTo>
                  <a:pt x="1" y="32490"/>
                </a:lnTo>
                <a:lnTo>
                  <a:pt x="29021" y="32490"/>
                </a:lnTo>
                <a:lnTo>
                  <a:pt x="29021" y="28688"/>
                </a:lnTo>
                <a:lnTo>
                  <a:pt x="29655" y="28688"/>
                </a:lnTo>
                <a:cubicBezTo>
                  <a:pt x="30823" y="28688"/>
                  <a:pt x="31757" y="29622"/>
                  <a:pt x="31757" y="30789"/>
                </a:cubicBezTo>
                <a:lnTo>
                  <a:pt x="31757" y="32490"/>
                </a:lnTo>
                <a:lnTo>
                  <a:pt x="33658" y="32490"/>
                </a:lnTo>
                <a:lnTo>
                  <a:pt x="33658" y="30789"/>
                </a:lnTo>
                <a:cubicBezTo>
                  <a:pt x="33658" y="28554"/>
                  <a:pt x="31857" y="26786"/>
                  <a:pt x="29655" y="26786"/>
                </a:cubicBezTo>
                <a:lnTo>
                  <a:pt x="29021" y="26786"/>
                </a:lnTo>
                <a:lnTo>
                  <a:pt x="29021" y="15278"/>
                </a:lnTo>
                <a:lnTo>
                  <a:pt x="9341" y="15278"/>
                </a:lnTo>
                <a:lnTo>
                  <a:pt x="9341" y="1"/>
                </a:lnTo>
                <a:lnTo>
                  <a:pt x="7740" y="1"/>
                </a:lnTo>
                <a:lnTo>
                  <a:pt x="7740" y="15278"/>
                </a:lnTo>
                <a:lnTo>
                  <a:pt x="6739" y="15278"/>
                </a:lnTo>
                <a:lnTo>
                  <a:pt x="6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982"/>
        <p:cNvGrpSpPr/>
        <p:nvPr/>
      </p:nvGrpSpPr>
      <p:grpSpPr>
        <a:xfrm>
          <a:off x="0" y="0"/>
          <a:ext cx="0" cy="0"/>
          <a:chOff x="0" y="0"/>
          <a:chExt cx="0" cy="0"/>
        </a:xfrm>
      </p:grpSpPr>
      <p:sp>
        <p:nvSpPr>
          <p:cNvPr id="1983" name="Google Shape;1983;p66"/>
          <p:cNvSpPr txBox="1">
            <a:spLocks noGrp="1"/>
          </p:cNvSpPr>
          <p:nvPr>
            <p:ph type="subTitle" idx="2"/>
          </p:nvPr>
        </p:nvSpPr>
        <p:spPr>
          <a:xfrm>
            <a:off x="900975" y="2978475"/>
            <a:ext cx="2105100" cy="397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a:t>Youtube</a:t>
            </a:r>
            <a:endParaRPr/>
          </a:p>
        </p:txBody>
      </p:sp>
      <p:sp>
        <p:nvSpPr>
          <p:cNvPr id="1984" name="Google Shape;1984;p66"/>
          <p:cNvSpPr txBox="1">
            <a:spLocks noGrp="1"/>
          </p:cNvSpPr>
          <p:nvPr>
            <p:ph type="subTitle" idx="3"/>
          </p:nvPr>
        </p:nvSpPr>
        <p:spPr>
          <a:xfrm>
            <a:off x="3519450" y="3956350"/>
            <a:ext cx="2105100" cy="397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a:t>Twitter</a:t>
            </a:r>
            <a:endParaRPr/>
          </a:p>
        </p:txBody>
      </p:sp>
      <p:sp>
        <p:nvSpPr>
          <p:cNvPr id="1985" name="Google Shape;1985;p66"/>
          <p:cNvSpPr txBox="1">
            <a:spLocks noGrp="1"/>
          </p:cNvSpPr>
          <p:nvPr>
            <p:ph type="subTitle" idx="1"/>
          </p:nvPr>
        </p:nvSpPr>
        <p:spPr>
          <a:xfrm>
            <a:off x="6137925" y="2978475"/>
            <a:ext cx="2105100" cy="397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a:t>Facebook</a:t>
            </a:r>
            <a:endParaRPr/>
          </a:p>
        </p:txBody>
      </p:sp>
      <p:sp>
        <p:nvSpPr>
          <p:cNvPr id="1986" name="Google Shape;1986;p66"/>
          <p:cNvSpPr txBox="1">
            <a:spLocks noGrp="1"/>
          </p:cNvSpPr>
          <p:nvPr>
            <p:ph type="title" idx="6"/>
          </p:nvPr>
        </p:nvSpPr>
        <p:spPr>
          <a:xfrm>
            <a:off x="3056175" y="2781375"/>
            <a:ext cx="3004800" cy="1072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$20,000</a:t>
            </a:r>
            <a:endParaRPr/>
          </a:p>
        </p:txBody>
      </p:sp>
      <p:sp>
        <p:nvSpPr>
          <p:cNvPr id="1987" name="Google Shape;1987;p66"/>
          <p:cNvSpPr txBox="1">
            <a:spLocks noGrp="1"/>
          </p:cNvSpPr>
          <p:nvPr>
            <p:ph type="title" idx="4"/>
          </p:nvPr>
        </p:nvSpPr>
        <p:spPr>
          <a:xfrm>
            <a:off x="5875125" y="1789175"/>
            <a:ext cx="2630700" cy="1072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$5,000</a:t>
            </a:r>
            <a:endParaRPr/>
          </a:p>
        </p:txBody>
      </p:sp>
      <p:sp>
        <p:nvSpPr>
          <p:cNvPr id="1988" name="Google Shape;1988;p66"/>
          <p:cNvSpPr txBox="1">
            <a:spLocks noGrp="1"/>
          </p:cNvSpPr>
          <p:nvPr>
            <p:ph type="title" idx="5"/>
          </p:nvPr>
        </p:nvSpPr>
        <p:spPr>
          <a:xfrm flipH="1">
            <a:off x="638175" y="1789175"/>
            <a:ext cx="2630700" cy="1072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$4,000</a:t>
            </a:r>
            <a:endParaRPr/>
          </a:p>
        </p:txBody>
      </p:sp>
      <p:cxnSp>
        <p:nvCxnSpPr>
          <p:cNvPr id="1989" name="Google Shape;1989;p66"/>
          <p:cNvCxnSpPr/>
          <p:nvPr/>
        </p:nvCxnSpPr>
        <p:spPr>
          <a:xfrm>
            <a:off x="4021650" y="3850150"/>
            <a:ext cx="1100700" cy="0"/>
          </a:xfrm>
          <a:prstGeom prst="straightConnector1">
            <a:avLst/>
          </a:prstGeom>
          <a:noFill/>
          <a:ln w="76200" cap="flat" cmpd="sng">
            <a:solidFill>
              <a:schemeClr val="accent2"/>
            </a:solidFill>
            <a:prstDash val="solid"/>
            <a:round/>
            <a:headEnd type="none" w="med" len="med"/>
            <a:tailEnd type="none" w="med" len="med"/>
          </a:ln>
        </p:spPr>
      </p:cxnSp>
      <p:cxnSp>
        <p:nvCxnSpPr>
          <p:cNvPr id="1990" name="Google Shape;1990;p66"/>
          <p:cNvCxnSpPr/>
          <p:nvPr/>
        </p:nvCxnSpPr>
        <p:spPr>
          <a:xfrm>
            <a:off x="6640125" y="2861671"/>
            <a:ext cx="1100700" cy="0"/>
          </a:xfrm>
          <a:prstGeom prst="straightConnector1">
            <a:avLst/>
          </a:prstGeom>
          <a:noFill/>
          <a:ln w="76200" cap="flat" cmpd="sng">
            <a:solidFill>
              <a:schemeClr val="accent2"/>
            </a:solidFill>
            <a:prstDash val="solid"/>
            <a:round/>
            <a:headEnd type="none" w="med" len="med"/>
            <a:tailEnd type="none" w="med" len="med"/>
          </a:ln>
        </p:spPr>
      </p:cxnSp>
      <p:cxnSp>
        <p:nvCxnSpPr>
          <p:cNvPr id="1991" name="Google Shape;1991;p66"/>
          <p:cNvCxnSpPr/>
          <p:nvPr/>
        </p:nvCxnSpPr>
        <p:spPr>
          <a:xfrm>
            <a:off x="1403175" y="2861671"/>
            <a:ext cx="1100700" cy="0"/>
          </a:xfrm>
          <a:prstGeom prst="straightConnector1">
            <a:avLst/>
          </a:prstGeom>
          <a:noFill/>
          <a:ln w="76200" cap="flat" cmpd="sng">
            <a:solidFill>
              <a:schemeClr val="accent2"/>
            </a:solidFill>
            <a:prstDash val="solid"/>
            <a:round/>
            <a:headEnd type="none" w="med" len="med"/>
            <a:tailEnd type="none" w="med" len="med"/>
          </a:ln>
        </p:spPr>
      </p:cxnSp>
      <p:sp>
        <p:nvSpPr>
          <p:cNvPr id="1992" name="Google Shape;1992;p66"/>
          <p:cNvSpPr/>
          <p:nvPr/>
        </p:nvSpPr>
        <p:spPr>
          <a:xfrm>
            <a:off x="6979495" y="1485205"/>
            <a:ext cx="421960" cy="343519"/>
          </a:xfrm>
          <a:custGeom>
            <a:avLst/>
            <a:gdLst/>
            <a:ahLst/>
            <a:cxnLst/>
            <a:rect l="l" t="t" r="r" b="b"/>
            <a:pathLst>
              <a:path w="27254" h="22184" extrusionOk="0">
                <a:moveTo>
                  <a:pt x="1" y="1"/>
                </a:moveTo>
                <a:lnTo>
                  <a:pt x="234" y="22183"/>
                </a:lnTo>
                <a:lnTo>
                  <a:pt x="27253" y="22183"/>
                </a:lnTo>
                <a:lnTo>
                  <a:pt x="27253" y="9307"/>
                </a:lnTo>
                <a:lnTo>
                  <a:pt x="17980" y="1"/>
                </a:lnTo>
                <a:lnTo>
                  <a:pt x="18080" y="9040"/>
                </a:lnTo>
                <a:lnTo>
                  <a:pt x="9007" y="1"/>
                </a:lnTo>
                <a:lnTo>
                  <a:pt x="9107" y="9107"/>
                </a:lnTo>
                <a:lnTo>
                  <a:pt x="9107" y="9107"/>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6"/>
          <p:cNvSpPr/>
          <p:nvPr/>
        </p:nvSpPr>
        <p:spPr>
          <a:xfrm>
            <a:off x="1695594" y="1445850"/>
            <a:ext cx="515863" cy="382874"/>
          </a:xfrm>
          <a:custGeom>
            <a:avLst/>
            <a:gdLst/>
            <a:ahLst/>
            <a:cxnLst/>
            <a:rect l="l" t="t" r="r" b="b"/>
            <a:pathLst>
              <a:path w="32091" h="23818" extrusionOk="0">
                <a:moveTo>
                  <a:pt x="5405" y="0"/>
                </a:moveTo>
                <a:lnTo>
                  <a:pt x="5405" y="1101"/>
                </a:lnTo>
                <a:lnTo>
                  <a:pt x="4204" y="1101"/>
                </a:lnTo>
                <a:lnTo>
                  <a:pt x="4204" y="8140"/>
                </a:lnTo>
                <a:lnTo>
                  <a:pt x="1" y="8140"/>
                </a:lnTo>
                <a:lnTo>
                  <a:pt x="1" y="23817"/>
                </a:lnTo>
                <a:lnTo>
                  <a:pt x="32090" y="23817"/>
                </a:lnTo>
                <a:lnTo>
                  <a:pt x="32090" y="8140"/>
                </a:lnTo>
                <a:lnTo>
                  <a:pt x="30656" y="8140"/>
                </a:lnTo>
                <a:lnTo>
                  <a:pt x="30656" y="7039"/>
                </a:lnTo>
                <a:lnTo>
                  <a:pt x="24585" y="7039"/>
                </a:lnTo>
                <a:lnTo>
                  <a:pt x="24585" y="8140"/>
                </a:lnTo>
                <a:lnTo>
                  <a:pt x="21650" y="8140"/>
                </a:lnTo>
                <a:lnTo>
                  <a:pt x="21650" y="1101"/>
                </a:lnTo>
                <a:lnTo>
                  <a:pt x="20482" y="1101"/>
                </a:lnTo>
                <a:lnTo>
                  <a:pt x="20482" y="0"/>
                </a:lnTo>
                <a:lnTo>
                  <a:pt x="14811" y="0"/>
                </a:lnTo>
                <a:lnTo>
                  <a:pt x="14811" y="1101"/>
                </a:lnTo>
                <a:lnTo>
                  <a:pt x="13677" y="1101"/>
                </a:lnTo>
                <a:lnTo>
                  <a:pt x="13677" y="8140"/>
                </a:lnTo>
                <a:lnTo>
                  <a:pt x="12176" y="8140"/>
                </a:lnTo>
                <a:lnTo>
                  <a:pt x="12176" y="1101"/>
                </a:lnTo>
                <a:lnTo>
                  <a:pt x="11075" y="1101"/>
                </a:lnTo>
                <a:lnTo>
                  <a:pt x="110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994" name="Google Shape;1994;p66"/>
          <p:cNvSpPr/>
          <p:nvPr/>
        </p:nvSpPr>
        <p:spPr>
          <a:xfrm>
            <a:off x="4314046" y="2336901"/>
            <a:ext cx="515908" cy="498006"/>
          </a:xfrm>
          <a:custGeom>
            <a:avLst/>
            <a:gdLst/>
            <a:ahLst/>
            <a:cxnLst/>
            <a:rect l="l" t="t" r="r" b="b"/>
            <a:pathLst>
              <a:path w="33659" h="32491" extrusionOk="0">
                <a:moveTo>
                  <a:pt x="5104" y="1"/>
                </a:moveTo>
                <a:lnTo>
                  <a:pt x="5104" y="15278"/>
                </a:lnTo>
                <a:lnTo>
                  <a:pt x="1" y="15278"/>
                </a:lnTo>
                <a:lnTo>
                  <a:pt x="1" y="32490"/>
                </a:lnTo>
                <a:lnTo>
                  <a:pt x="29021" y="32490"/>
                </a:lnTo>
                <a:lnTo>
                  <a:pt x="29021" y="28688"/>
                </a:lnTo>
                <a:lnTo>
                  <a:pt x="29655" y="28688"/>
                </a:lnTo>
                <a:cubicBezTo>
                  <a:pt x="30823" y="28688"/>
                  <a:pt x="31757" y="29622"/>
                  <a:pt x="31757" y="30789"/>
                </a:cubicBezTo>
                <a:lnTo>
                  <a:pt x="31757" y="32490"/>
                </a:lnTo>
                <a:lnTo>
                  <a:pt x="33658" y="32490"/>
                </a:lnTo>
                <a:lnTo>
                  <a:pt x="33658" y="30789"/>
                </a:lnTo>
                <a:cubicBezTo>
                  <a:pt x="33658" y="28554"/>
                  <a:pt x="31857" y="26786"/>
                  <a:pt x="29655" y="26786"/>
                </a:cubicBezTo>
                <a:lnTo>
                  <a:pt x="29021" y="26786"/>
                </a:lnTo>
                <a:lnTo>
                  <a:pt x="29021" y="15278"/>
                </a:lnTo>
                <a:lnTo>
                  <a:pt x="9341" y="15278"/>
                </a:lnTo>
                <a:lnTo>
                  <a:pt x="9341" y="1"/>
                </a:lnTo>
                <a:lnTo>
                  <a:pt x="7740" y="1"/>
                </a:lnTo>
                <a:lnTo>
                  <a:pt x="7740" y="15278"/>
                </a:lnTo>
                <a:lnTo>
                  <a:pt x="6739" y="15278"/>
                </a:lnTo>
                <a:lnTo>
                  <a:pt x="67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995" name="Google Shape;1995;p66"/>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BUDGET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oogle Shape;2106;p73">
            <a:extLst>
              <a:ext uri="{FF2B5EF4-FFF2-40B4-BE49-F238E27FC236}">
                <a16:creationId xmlns:a16="http://schemas.microsoft.com/office/drawing/2014/main" id="{3F8DD4AF-8A20-42D3-86C9-CC85A2CE7454}"/>
              </a:ext>
            </a:extLst>
          </p:cNvPr>
          <p:cNvGrpSpPr/>
          <p:nvPr/>
        </p:nvGrpSpPr>
        <p:grpSpPr>
          <a:xfrm>
            <a:off x="5370543" y="1132607"/>
            <a:ext cx="3523452" cy="3814533"/>
            <a:chOff x="4359100" y="1314450"/>
            <a:chExt cx="3549950" cy="3487100"/>
          </a:xfrm>
        </p:grpSpPr>
        <p:sp>
          <p:nvSpPr>
            <p:cNvPr id="6" name="Google Shape;2107;p73">
              <a:extLst>
                <a:ext uri="{FF2B5EF4-FFF2-40B4-BE49-F238E27FC236}">
                  <a16:creationId xmlns:a16="http://schemas.microsoft.com/office/drawing/2014/main" id="{D3271D52-D985-4FF8-AB1D-AEBF91398D33}"/>
                </a:ext>
              </a:extLst>
            </p:cNvPr>
            <p:cNvSpPr/>
            <p:nvPr/>
          </p:nvSpPr>
          <p:spPr>
            <a:xfrm>
              <a:off x="5938975" y="2004700"/>
              <a:ext cx="123975" cy="999325"/>
            </a:xfrm>
            <a:custGeom>
              <a:avLst/>
              <a:gdLst/>
              <a:ahLst/>
              <a:cxnLst/>
              <a:rect l="l" t="t" r="r" b="b"/>
              <a:pathLst>
                <a:path w="4959" h="39973" extrusionOk="0">
                  <a:moveTo>
                    <a:pt x="341" y="1"/>
                  </a:moveTo>
                  <a:lnTo>
                    <a:pt x="0" y="39972"/>
                  </a:lnTo>
                  <a:lnTo>
                    <a:pt x="4959" y="39972"/>
                  </a:lnTo>
                  <a:lnTo>
                    <a:pt x="4533"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108;p73">
              <a:extLst>
                <a:ext uri="{FF2B5EF4-FFF2-40B4-BE49-F238E27FC236}">
                  <a16:creationId xmlns:a16="http://schemas.microsoft.com/office/drawing/2014/main" id="{D0361586-E6C0-4002-970C-1F7B5AD65E3C}"/>
                </a:ext>
              </a:extLst>
            </p:cNvPr>
            <p:cNvSpPr/>
            <p:nvPr/>
          </p:nvSpPr>
          <p:spPr>
            <a:xfrm>
              <a:off x="6189000" y="2004700"/>
              <a:ext cx="126125" cy="999325"/>
            </a:xfrm>
            <a:custGeom>
              <a:avLst/>
              <a:gdLst/>
              <a:ahLst/>
              <a:cxnLst/>
              <a:rect l="l" t="t" r="r" b="b"/>
              <a:pathLst>
                <a:path w="5045" h="39973" extrusionOk="0">
                  <a:moveTo>
                    <a:pt x="427" y="1"/>
                  </a:moveTo>
                  <a:lnTo>
                    <a:pt x="1" y="39972"/>
                  </a:lnTo>
                  <a:lnTo>
                    <a:pt x="5044" y="39972"/>
                  </a:lnTo>
                  <a:lnTo>
                    <a:pt x="4618"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09;p73">
              <a:extLst>
                <a:ext uri="{FF2B5EF4-FFF2-40B4-BE49-F238E27FC236}">
                  <a16:creationId xmlns:a16="http://schemas.microsoft.com/office/drawing/2014/main" id="{1D5B8CD0-C541-4E31-990D-8A536D49709B}"/>
                </a:ext>
              </a:extLst>
            </p:cNvPr>
            <p:cNvSpPr/>
            <p:nvPr/>
          </p:nvSpPr>
          <p:spPr>
            <a:xfrm>
              <a:off x="6439475" y="2004700"/>
              <a:ext cx="125675" cy="999325"/>
            </a:xfrm>
            <a:custGeom>
              <a:avLst/>
              <a:gdLst/>
              <a:ahLst/>
              <a:cxnLst/>
              <a:rect l="l" t="t" r="r" b="b"/>
              <a:pathLst>
                <a:path w="5027" h="39973" extrusionOk="0">
                  <a:moveTo>
                    <a:pt x="426" y="1"/>
                  </a:moveTo>
                  <a:lnTo>
                    <a:pt x="0" y="39972"/>
                  </a:lnTo>
                  <a:lnTo>
                    <a:pt x="5027" y="39972"/>
                  </a:lnTo>
                  <a:lnTo>
                    <a:pt x="4601"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110;p73">
              <a:extLst>
                <a:ext uri="{FF2B5EF4-FFF2-40B4-BE49-F238E27FC236}">
                  <a16:creationId xmlns:a16="http://schemas.microsoft.com/office/drawing/2014/main" id="{E4DF65C9-0B1A-4FC4-9296-73D166935995}"/>
                </a:ext>
              </a:extLst>
            </p:cNvPr>
            <p:cNvSpPr/>
            <p:nvPr/>
          </p:nvSpPr>
          <p:spPr>
            <a:xfrm>
              <a:off x="7124425" y="2198100"/>
              <a:ext cx="30250" cy="869825"/>
            </a:xfrm>
            <a:custGeom>
              <a:avLst/>
              <a:gdLst/>
              <a:ahLst/>
              <a:cxnLst/>
              <a:rect l="l" t="t" r="r" b="b"/>
              <a:pathLst>
                <a:path w="1210" h="34793" extrusionOk="0">
                  <a:moveTo>
                    <a:pt x="136" y="0"/>
                  </a:moveTo>
                  <a:lnTo>
                    <a:pt x="0" y="34792"/>
                  </a:lnTo>
                  <a:lnTo>
                    <a:pt x="1210" y="34792"/>
                  </a:lnTo>
                  <a:lnTo>
                    <a:pt x="1142"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111;p73">
              <a:extLst>
                <a:ext uri="{FF2B5EF4-FFF2-40B4-BE49-F238E27FC236}">
                  <a16:creationId xmlns:a16="http://schemas.microsoft.com/office/drawing/2014/main" id="{88B277C4-9112-4D27-B5C5-BF530482669E}"/>
                </a:ext>
              </a:extLst>
            </p:cNvPr>
            <p:cNvSpPr/>
            <p:nvPr/>
          </p:nvSpPr>
          <p:spPr>
            <a:xfrm>
              <a:off x="7067750" y="2270925"/>
              <a:ext cx="26450" cy="766750"/>
            </a:xfrm>
            <a:custGeom>
              <a:avLst/>
              <a:gdLst/>
              <a:ahLst/>
              <a:cxnLst/>
              <a:rect l="l" t="t" r="r" b="b"/>
              <a:pathLst>
                <a:path w="1058" h="30670" extrusionOk="0">
                  <a:moveTo>
                    <a:pt x="69" y="1"/>
                  </a:moveTo>
                  <a:lnTo>
                    <a:pt x="1" y="30669"/>
                  </a:lnTo>
                  <a:lnTo>
                    <a:pt x="1057" y="30669"/>
                  </a:lnTo>
                  <a:lnTo>
                    <a:pt x="989"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112;p73">
              <a:extLst>
                <a:ext uri="{FF2B5EF4-FFF2-40B4-BE49-F238E27FC236}">
                  <a16:creationId xmlns:a16="http://schemas.microsoft.com/office/drawing/2014/main" id="{43937A85-5DE4-4D6E-993C-DF8ED6B0A753}"/>
                </a:ext>
              </a:extLst>
            </p:cNvPr>
            <p:cNvSpPr/>
            <p:nvPr/>
          </p:nvSpPr>
          <p:spPr>
            <a:xfrm>
              <a:off x="7007275" y="2327575"/>
              <a:ext cx="28575" cy="766750"/>
            </a:xfrm>
            <a:custGeom>
              <a:avLst/>
              <a:gdLst/>
              <a:ahLst/>
              <a:cxnLst/>
              <a:rect l="l" t="t" r="r" b="b"/>
              <a:pathLst>
                <a:path w="1143" h="30670" extrusionOk="0">
                  <a:moveTo>
                    <a:pt x="137" y="1"/>
                  </a:moveTo>
                  <a:lnTo>
                    <a:pt x="1" y="30670"/>
                  </a:lnTo>
                  <a:lnTo>
                    <a:pt x="1142" y="30670"/>
                  </a:lnTo>
                  <a:lnTo>
                    <a:pt x="1057"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113;p73">
              <a:extLst>
                <a:ext uri="{FF2B5EF4-FFF2-40B4-BE49-F238E27FC236}">
                  <a16:creationId xmlns:a16="http://schemas.microsoft.com/office/drawing/2014/main" id="{20D53ED7-21AF-459E-AF88-43B59D87F429}"/>
                </a:ext>
              </a:extLst>
            </p:cNvPr>
            <p:cNvSpPr/>
            <p:nvPr/>
          </p:nvSpPr>
          <p:spPr>
            <a:xfrm>
              <a:off x="6955725" y="2368475"/>
              <a:ext cx="26875" cy="766750"/>
            </a:xfrm>
            <a:custGeom>
              <a:avLst/>
              <a:gdLst/>
              <a:ahLst/>
              <a:cxnLst/>
              <a:rect l="l" t="t" r="r" b="b"/>
              <a:pathLst>
                <a:path w="1075" h="30670" extrusionOk="0">
                  <a:moveTo>
                    <a:pt x="69" y="0"/>
                  </a:moveTo>
                  <a:lnTo>
                    <a:pt x="1" y="30669"/>
                  </a:lnTo>
                  <a:lnTo>
                    <a:pt x="1074" y="30669"/>
                  </a:lnTo>
                  <a:lnTo>
                    <a:pt x="989"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114;p73">
              <a:extLst>
                <a:ext uri="{FF2B5EF4-FFF2-40B4-BE49-F238E27FC236}">
                  <a16:creationId xmlns:a16="http://schemas.microsoft.com/office/drawing/2014/main" id="{836C20CE-F795-4328-9EBD-2DC05579C95A}"/>
                </a:ext>
              </a:extLst>
            </p:cNvPr>
            <p:cNvSpPr/>
            <p:nvPr/>
          </p:nvSpPr>
          <p:spPr>
            <a:xfrm>
              <a:off x="6895250" y="2405525"/>
              <a:ext cx="26850" cy="766750"/>
            </a:xfrm>
            <a:custGeom>
              <a:avLst/>
              <a:gdLst/>
              <a:ahLst/>
              <a:cxnLst/>
              <a:rect l="l" t="t" r="r" b="b"/>
              <a:pathLst>
                <a:path w="1074" h="30670" extrusionOk="0">
                  <a:moveTo>
                    <a:pt x="86" y="1"/>
                  </a:moveTo>
                  <a:lnTo>
                    <a:pt x="0" y="30670"/>
                  </a:lnTo>
                  <a:lnTo>
                    <a:pt x="1074" y="30670"/>
                  </a:lnTo>
                  <a:lnTo>
                    <a:pt x="1006"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115;p73">
              <a:extLst>
                <a:ext uri="{FF2B5EF4-FFF2-40B4-BE49-F238E27FC236}">
                  <a16:creationId xmlns:a16="http://schemas.microsoft.com/office/drawing/2014/main" id="{28643FC7-A20B-4893-9650-691D71B7424A}"/>
                </a:ext>
              </a:extLst>
            </p:cNvPr>
            <p:cNvSpPr/>
            <p:nvPr/>
          </p:nvSpPr>
          <p:spPr>
            <a:xfrm>
              <a:off x="5717050" y="2835325"/>
              <a:ext cx="1093025" cy="509475"/>
            </a:xfrm>
            <a:custGeom>
              <a:avLst/>
              <a:gdLst/>
              <a:ahLst/>
              <a:cxnLst/>
              <a:rect l="l" t="t" r="r" b="b"/>
              <a:pathLst>
                <a:path w="43721" h="20379" extrusionOk="0">
                  <a:moveTo>
                    <a:pt x="0" y="0"/>
                  </a:moveTo>
                  <a:lnTo>
                    <a:pt x="0" y="20378"/>
                  </a:lnTo>
                  <a:lnTo>
                    <a:pt x="43721" y="20378"/>
                  </a:lnTo>
                  <a:lnTo>
                    <a:pt x="43721"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116;p73">
              <a:extLst>
                <a:ext uri="{FF2B5EF4-FFF2-40B4-BE49-F238E27FC236}">
                  <a16:creationId xmlns:a16="http://schemas.microsoft.com/office/drawing/2014/main" id="{81BEC534-3058-48CA-BDEE-48ABF0C6C56D}"/>
                </a:ext>
              </a:extLst>
            </p:cNvPr>
            <p:cNvSpPr/>
            <p:nvPr/>
          </p:nvSpPr>
          <p:spPr>
            <a:xfrm>
              <a:off x="4359100" y="2984400"/>
              <a:ext cx="1091750" cy="360400"/>
            </a:xfrm>
            <a:custGeom>
              <a:avLst/>
              <a:gdLst/>
              <a:ahLst/>
              <a:cxnLst/>
              <a:rect l="l" t="t" r="r" b="b"/>
              <a:pathLst>
                <a:path w="43670" h="14416" extrusionOk="0">
                  <a:moveTo>
                    <a:pt x="0" y="1"/>
                  </a:moveTo>
                  <a:lnTo>
                    <a:pt x="0" y="14415"/>
                  </a:lnTo>
                  <a:lnTo>
                    <a:pt x="43669" y="14415"/>
                  </a:lnTo>
                  <a:lnTo>
                    <a:pt x="43669"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117;p73">
              <a:extLst>
                <a:ext uri="{FF2B5EF4-FFF2-40B4-BE49-F238E27FC236}">
                  <a16:creationId xmlns:a16="http://schemas.microsoft.com/office/drawing/2014/main" id="{42342EB8-C672-4B70-B05E-2E6A20F5DCAC}"/>
                </a:ext>
              </a:extLst>
            </p:cNvPr>
            <p:cNvSpPr/>
            <p:nvPr/>
          </p:nvSpPr>
          <p:spPr>
            <a:xfrm>
              <a:off x="4444275" y="2480075"/>
              <a:ext cx="661975" cy="694325"/>
            </a:xfrm>
            <a:custGeom>
              <a:avLst/>
              <a:gdLst/>
              <a:ahLst/>
              <a:cxnLst/>
              <a:rect l="l" t="t" r="r" b="b"/>
              <a:pathLst>
                <a:path w="26479" h="27773" extrusionOk="0">
                  <a:moveTo>
                    <a:pt x="4124" y="0"/>
                  </a:moveTo>
                  <a:lnTo>
                    <a:pt x="1" y="27773"/>
                  </a:lnTo>
                  <a:lnTo>
                    <a:pt x="26478" y="27773"/>
                  </a:lnTo>
                  <a:lnTo>
                    <a:pt x="22372"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118;p73">
              <a:extLst>
                <a:ext uri="{FF2B5EF4-FFF2-40B4-BE49-F238E27FC236}">
                  <a16:creationId xmlns:a16="http://schemas.microsoft.com/office/drawing/2014/main" id="{F5092E2D-F279-417D-AEB8-DF0C5F35A661}"/>
                </a:ext>
              </a:extLst>
            </p:cNvPr>
            <p:cNvSpPr/>
            <p:nvPr/>
          </p:nvSpPr>
          <p:spPr>
            <a:xfrm>
              <a:off x="5182900" y="2304575"/>
              <a:ext cx="578475" cy="1040225"/>
            </a:xfrm>
            <a:custGeom>
              <a:avLst/>
              <a:gdLst/>
              <a:ahLst/>
              <a:cxnLst/>
              <a:rect l="l" t="t" r="r" b="b"/>
              <a:pathLst>
                <a:path w="23139" h="41609" extrusionOk="0">
                  <a:moveTo>
                    <a:pt x="0" y="1"/>
                  </a:moveTo>
                  <a:lnTo>
                    <a:pt x="0" y="41608"/>
                  </a:lnTo>
                  <a:lnTo>
                    <a:pt x="23138" y="41608"/>
                  </a:lnTo>
                  <a:lnTo>
                    <a:pt x="23138"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119;p73">
              <a:extLst>
                <a:ext uri="{FF2B5EF4-FFF2-40B4-BE49-F238E27FC236}">
                  <a16:creationId xmlns:a16="http://schemas.microsoft.com/office/drawing/2014/main" id="{E3C2B72D-82A9-40AF-9F6C-997AA99CC64C}"/>
                </a:ext>
              </a:extLst>
            </p:cNvPr>
            <p:cNvSpPr/>
            <p:nvPr/>
          </p:nvSpPr>
          <p:spPr>
            <a:xfrm>
              <a:off x="5260850" y="2221100"/>
              <a:ext cx="422575" cy="1038500"/>
            </a:xfrm>
            <a:custGeom>
              <a:avLst/>
              <a:gdLst/>
              <a:ahLst/>
              <a:cxnLst/>
              <a:rect l="l" t="t" r="r" b="b"/>
              <a:pathLst>
                <a:path w="16903" h="41540" extrusionOk="0">
                  <a:moveTo>
                    <a:pt x="0" y="0"/>
                  </a:moveTo>
                  <a:lnTo>
                    <a:pt x="0" y="41539"/>
                  </a:lnTo>
                  <a:lnTo>
                    <a:pt x="16902" y="41539"/>
                  </a:lnTo>
                  <a:lnTo>
                    <a:pt x="16902"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120;p73">
              <a:extLst>
                <a:ext uri="{FF2B5EF4-FFF2-40B4-BE49-F238E27FC236}">
                  <a16:creationId xmlns:a16="http://schemas.microsoft.com/office/drawing/2014/main" id="{B99B8137-4C5F-4C9E-A0E4-251CC2BAA303}"/>
                </a:ext>
              </a:extLst>
            </p:cNvPr>
            <p:cNvSpPr/>
            <p:nvPr/>
          </p:nvSpPr>
          <p:spPr>
            <a:xfrm>
              <a:off x="6689500" y="2443025"/>
              <a:ext cx="502250" cy="903475"/>
            </a:xfrm>
            <a:custGeom>
              <a:avLst/>
              <a:gdLst/>
              <a:ahLst/>
              <a:cxnLst/>
              <a:rect l="l" t="t" r="r" b="b"/>
              <a:pathLst>
                <a:path w="20090" h="36139" extrusionOk="0">
                  <a:moveTo>
                    <a:pt x="1" y="0"/>
                  </a:moveTo>
                  <a:lnTo>
                    <a:pt x="1" y="36138"/>
                  </a:lnTo>
                  <a:lnTo>
                    <a:pt x="20089" y="36138"/>
                  </a:lnTo>
                  <a:lnTo>
                    <a:pt x="20089"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121;p73">
              <a:extLst>
                <a:ext uri="{FF2B5EF4-FFF2-40B4-BE49-F238E27FC236}">
                  <a16:creationId xmlns:a16="http://schemas.microsoft.com/office/drawing/2014/main" id="{B5FDCD6C-7775-412A-ADF0-A9381CFF3341}"/>
                </a:ext>
              </a:extLst>
            </p:cNvPr>
            <p:cNvSpPr/>
            <p:nvPr/>
          </p:nvSpPr>
          <p:spPr>
            <a:xfrm>
              <a:off x="7124425" y="2677300"/>
              <a:ext cx="784625" cy="669200"/>
            </a:xfrm>
            <a:custGeom>
              <a:avLst/>
              <a:gdLst/>
              <a:ahLst/>
              <a:cxnLst/>
              <a:rect l="l" t="t" r="r" b="b"/>
              <a:pathLst>
                <a:path w="31385" h="26768" extrusionOk="0">
                  <a:moveTo>
                    <a:pt x="0" y="0"/>
                  </a:moveTo>
                  <a:lnTo>
                    <a:pt x="0" y="26767"/>
                  </a:lnTo>
                  <a:lnTo>
                    <a:pt x="31385" y="26767"/>
                  </a:lnTo>
                  <a:lnTo>
                    <a:pt x="31385"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22;p73">
              <a:extLst>
                <a:ext uri="{FF2B5EF4-FFF2-40B4-BE49-F238E27FC236}">
                  <a16:creationId xmlns:a16="http://schemas.microsoft.com/office/drawing/2014/main" id="{4C43859E-D953-4406-B731-22C64D7CEB49}"/>
                </a:ext>
              </a:extLst>
            </p:cNvPr>
            <p:cNvSpPr/>
            <p:nvPr/>
          </p:nvSpPr>
          <p:spPr>
            <a:xfrm>
              <a:off x="7353150" y="2560150"/>
              <a:ext cx="454525" cy="669200"/>
            </a:xfrm>
            <a:custGeom>
              <a:avLst/>
              <a:gdLst/>
              <a:ahLst/>
              <a:cxnLst/>
              <a:rect l="l" t="t" r="r" b="b"/>
              <a:pathLst>
                <a:path w="18181" h="26768" extrusionOk="0">
                  <a:moveTo>
                    <a:pt x="1" y="1"/>
                  </a:moveTo>
                  <a:lnTo>
                    <a:pt x="1" y="26768"/>
                  </a:lnTo>
                  <a:lnTo>
                    <a:pt x="18181" y="26768"/>
                  </a:lnTo>
                  <a:lnTo>
                    <a:pt x="18181"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123;p73">
              <a:extLst>
                <a:ext uri="{FF2B5EF4-FFF2-40B4-BE49-F238E27FC236}">
                  <a16:creationId xmlns:a16="http://schemas.microsoft.com/office/drawing/2014/main" id="{94BD0084-C055-4752-B6DA-7911D7FBF01F}"/>
                </a:ext>
              </a:extLst>
            </p:cNvPr>
            <p:cNvSpPr/>
            <p:nvPr/>
          </p:nvSpPr>
          <p:spPr>
            <a:xfrm>
              <a:off x="4513725" y="2439600"/>
              <a:ext cx="523525" cy="79675"/>
            </a:xfrm>
            <a:custGeom>
              <a:avLst/>
              <a:gdLst/>
              <a:ahLst/>
              <a:cxnLst/>
              <a:rect l="l" t="t" r="r" b="b"/>
              <a:pathLst>
                <a:path w="20941" h="3187" extrusionOk="0">
                  <a:moveTo>
                    <a:pt x="0" y="1"/>
                  </a:moveTo>
                  <a:lnTo>
                    <a:pt x="0" y="3187"/>
                  </a:lnTo>
                  <a:lnTo>
                    <a:pt x="20940" y="3187"/>
                  </a:lnTo>
                  <a:lnTo>
                    <a:pt x="20940"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124;p73">
              <a:extLst>
                <a:ext uri="{FF2B5EF4-FFF2-40B4-BE49-F238E27FC236}">
                  <a16:creationId xmlns:a16="http://schemas.microsoft.com/office/drawing/2014/main" id="{2F544F9B-DAF7-4967-8404-4FE6D5E4AFCF}"/>
                </a:ext>
              </a:extLst>
            </p:cNvPr>
            <p:cNvSpPr/>
            <p:nvPr/>
          </p:nvSpPr>
          <p:spPr>
            <a:xfrm>
              <a:off x="7385100" y="2503500"/>
              <a:ext cx="81800" cy="134625"/>
            </a:xfrm>
            <a:custGeom>
              <a:avLst/>
              <a:gdLst/>
              <a:ahLst/>
              <a:cxnLst/>
              <a:rect l="l" t="t" r="r" b="b"/>
              <a:pathLst>
                <a:path w="3272" h="5385" extrusionOk="0">
                  <a:moveTo>
                    <a:pt x="1" y="0"/>
                  </a:moveTo>
                  <a:lnTo>
                    <a:pt x="1" y="5385"/>
                  </a:lnTo>
                  <a:lnTo>
                    <a:pt x="3272" y="5385"/>
                  </a:lnTo>
                  <a:lnTo>
                    <a:pt x="3272"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125;p73">
              <a:extLst>
                <a:ext uri="{FF2B5EF4-FFF2-40B4-BE49-F238E27FC236}">
                  <a16:creationId xmlns:a16="http://schemas.microsoft.com/office/drawing/2014/main" id="{1B90CF48-D079-4D93-B48E-50FF25821868}"/>
                </a:ext>
              </a:extLst>
            </p:cNvPr>
            <p:cNvSpPr/>
            <p:nvPr/>
          </p:nvSpPr>
          <p:spPr>
            <a:xfrm>
              <a:off x="7371050" y="2476675"/>
              <a:ext cx="109925" cy="35375"/>
            </a:xfrm>
            <a:custGeom>
              <a:avLst/>
              <a:gdLst/>
              <a:ahLst/>
              <a:cxnLst/>
              <a:rect l="l" t="t" r="r" b="b"/>
              <a:pathLst>
                <a:path w="4397" h="1415" extrusionOk="0">
                  <a:moveTo>
                    <a:pt x="0" y="0"/>
                  </a:moveTo>
                  <a:lnTo>
                    <a:pt x="0" y="1414"/>
                  </a:lnTo>
                  <a:lnTo>
                    <a:pt x="4396" y="1414"/>
                  </a:lnTo>
                  <a:lnTo>
                    <a:pt x="4396"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126;p73">
              <a:extLst>
                <a:ext uri="{FF2B5EF4-FFF2-40B4-BE49-F238E27FC236}">
                  <a16:creationId xmlns:a16="http://schemas.microsoft.com/office/drawing/2014/main" id="{07CB2DE6-EC80-49D7-903A-C10F2C4D73E5}"/>
                </a:ext>
              </a:extLst>
            </p:cNvPr>
            <p:cNvSpPr/>
            <p:nvPr/>
          </p:nvSpPr>
          <p:spPr>
            <a:xfrm>
              <a:off x="5938975" y="1983400"/>
              <a:ext cx="123975" cy="30275"/>
            </a:xfrm>
            <a:custGeom>
              <a:avLst/>
              <a:gdLst/>
              <a:ahLst/>
              <a:cxnLst/>
              <a:rect l="l" t="t" r="r" b="b"/>
              <a:pathLst>
                <a:path w="4959" h="1211" extrusionOk="0">
                  <a:moveTo>
                    <a:pt x="0" y="1"/>
                  </a:moveTo>
                  <a:lnTo>
                    <a:pt x="0" y="1210"/>
                  </a:lnTo>
                  <a:lnTo>
                    <a:pt x="4959" y="1210"/>
                  </a:lnTo>
                  <a:lnTo>
                    <a:pt x="4959"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127;p73">
              <a:extLst>
                <a:ext uri="{FF2B5EF4-FFF2-40B4-BE49-F238E27FC236}">
                  <a16:creationId xmlns:a16="http://schemas.microsoft.com/office/drawing/2014/main" id="{87F57AB9-2829-40CE-BFE5-10FEEAE19FAD}"/>
                </a:ext>
              </a:extLst>
            </p:cNvPr>
            <p:cNvSpPr/>
            <p:nvPr/>
          </p:nvSpPr>
          <p:spPr>
            <a:xfrm>
              <a:off x="6189000" y="1983400"/>
              <a:ext cx="126125" cy="30275"/>
            </a:xfrm>
            <a:custGeom>
              <a:avLst/>
              <a:gdLst/>
              <a:ahLst/>
              <a:cxnLst/>
              <a:rect l="l" t="t" r="r" b="b"/>
              <a:pathLst>
                <a:path w="5045" h="1211" extrusionOk="0">
                  <a:moveTo>
                    <a:pt x="1" y="1"/>
                  </a:moveTo>
                  <a:lnTo>
                    <a:pt x="1" y="1210"/>
                  </a:lnTo>
                  <a:lnTo>
                    <a:pt x="5044" y="1210"/>
                  </a:lnTo>
                  <a:lnTo>
                    <a:pt x="5044"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128;p73">
              <a:extLst>
                <a:ext uri="{FF2B5EF4-FFF2-40B4-BE49-F238E27FC236}">
                  <a16:creationId xmlns:a16="http://schemas.microsoft.com/office/drawing/2014/main" id="{FC896149-69FE-4A8A-A1F4-6E9FED8CB874}"/>
                </a:ext>
              </a:extLst>
            </p:cNvPr>
            <p:cNvSpPr/>
            <p:nvPr/>
          </p:nvSpPr>
          <p:spPr>
            <a:xfrm>
              <a:off x="6439475" y="1983400"/>
              <a:ext cx="123975" cy="30275"/>
            </a:xfrm>
            <a:custGeom>
              <a:avLst/>
              <a:gdLst/>
              <a:ahLst/>
              <a:cxnLst/>
              <a:rect l="l" t="t" r="r" b="b"/>
              <a:pathLst>
                <a:path w="4959" h="1211" extrusionOk="0">
                  <a:moveTo>
                    <a:pt x="0" y="1"/>
                  </a:moveTo>
                  <a:lnTo>
                    <a:pt x="0" y="1210"/>
                  </a:lnTo>
                  <a:lnTo>
                    <a:pt x="4959" y="1210"/>
                  </a:lnTo>
                  <a:lnTo>
                    <a:pt x="4959"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129;p73">
              <a:extLst>
                <a:ext uri="{FF2B5EF4-FFF2-40B4-BE49-F238E27FC236}">
                  <a16:creationId xmlns:a16="http://schemas.microsoft.com/office/drawing/2014/main" id="{441B2B8D-9854-4B66-BA41-A6D51AED2563}"/>
                </a:ext>
              </a:extLst>
            </p:cNvPr>
            <p:cNvSpPr/>
            <p:nvPr/>
          </p:nvSpPr>
          <p:spPr>
            <a:xfrm>
              <a:off x="7539725" y="2503500"/>
              <a:ext cx="81800" cy="134625"/>
            </a:xfrm>
            <a:custGeom>
              <a:avLst/>
              <a:gdLst/>
              <a:ahLst/>
              <a:cxnLst/>
              <a:rect l="l" t="t" r="r" b="b"/>
              <a:pathLst>
                <a:path w="3272" h="5385" extrusionOk="0">
                  <a:moveTo>
                    <a:pt x="0" y="0"/>
                  </a:moveTo>
                  <a:lnTo>
                    <a:pt x="0" y="5385"/>
                  </a:lnTo>
                  <a:lnTo>
                    <a:pt x="3272" y="5385"/>
                  </a:lnTo>
                  <a:lnTo>
                    <a:pt x="3272"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130;p73">
              <a:extLst>
                <a:ext uri="{FF2B5EF4-FFF2-40B4-BE49-F238E27FC236}">
                  <a16:creationId xmlns:a16="http://schemas.microsoft.com/office/drawing/2014/main" id="{99E81821-7FD7-4DEC-8A73-A507EC69B9EA}"/>
                </a:ext>
              </a:extLst>
            </p:cNvPr>
            <p:cNvSpPr/>
            <p:nvPr/>
          </p:nvSpPr>
          <p:spPr>
            <a:xfrm>
              <a:off x="7525675" y="2476675"/>
              <a:ext cx="109925" cy="35375"/>
            </a:xfrm>
            <a:custGeom>
              <a:avLst/>
              <a:gdLst/>
              <a:ahLst/>
              <a:cxnLst/>
              <a:rect l="l" t="t" r="r" b="b"/>
              <a:pathLst>
                <a:path w="4397" h="1415" extrusionOk="0">
                  <a:moveTo>
                    <a:pt x="0" y="0"/>
                  </a:moveTo>
                  <a:lnTo>
                    <a:pt x="0" y="1414"/>
                  </a:lnTo>
                  <a:lnTo>
                    <a:pt x="4396" y="1414"/>
                  </a:lnTo>
                  <a:lnTo>
                    <a:pt x="4396"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131;p73">
              <a:extLst>
                <a:ext uri="{FF2B5EF4-FFF2-40B4-BE49-F238E27FC236}">
                  <a16:creationId xmlns:a16="http://schemas.microsoft.com/office/drawing/2014/main" id="{B6ED0EF3-057B-4150-B9FD-2BED45BE91F1}"/>
                </a:ext>
              </a:extLst>
            </p:cNvPr>
            <p:cNvSpPr/>
            <p:nvPr/>
          </p:nvSpPr>
          <p:spPr>
            <a:xfrm>
              <a:off x="7693925" y="2503500"/>
              <a:ext cx="81800" cy="134625"/>
            </a:xfrm>
            <a:custGeom>
              <a:avLst/>
              <a:gdLst/>
              <a:ahLst/>
              <a:cxnLst/>
              <a:rect l="l" t="t" r="r" b="b"/>
              <a:pathLst>
                <a:path w="3272" h="5385" extrusionOk="0">
                  <a:moveTo>
                    <a:pt x="0" y="0"/>
                  </a:moveTo>
                  <a:lnTo>
                    <a:pt x="0" y="5385"/>
                  </a:lnTo>
                  <a:lnTo>
                    <a:pt x="3272" y="5385"/>
                  </a:lnTo>
                  <a:lnTo>
                    <a:pt x="3272"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132;p73">
              <a:extLst>
                <a:ext uri="{FF2B5EF4-FFF2-40B4-BE49-F238E27FC236}">
                  <a16:creationId xmlns:a16="http://schemas.microsoft.com/office/drawing/2014/main" id="{FA9D2026-0BA9-4C5E-8097-6DD2FA9E2AA8}"/>
                </a:ext>
              </a:extLst>
            </p:cNvPr>
            <p:cNvSpPr/>
            <p:nvPr/>
          </p:nvSpPr>
          <p:spPr>
            <a:xfrm>
              <a:off x="7679875" y="2476675"/>
              <a:ext cx="109900" cy="35375"/>
            </a:xfrm>
            <a:custGeom>
              <a:avLst/>
              <a:gdLst/>
              <a:ahLst/>
              <a:cxnLst/>
              <a:rect l="l" t="t" r="r" b="b"/>
              <a:pathLst>
                <a:path w="4396" h="1415" extrusionOk="0">
                  <a:moveTo>
                    <a:pt x="0" y="0"/>
                  </a:moveTo>
                  <a:lnTo>
                    <a:pt x="0" y="1414"/>
                  </a:lnTo>
                  <a:lnTo>
                    <a:pt x="4396" y="1414"/>
                  </a:lnTo>
                  <a:lnTo>
                    <a:pt x="4396"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2133;p73">
              <a:extLst>
                <a:ext uri="{FF2B5EF4-FFF2-40B4-BE49-F238E27FC236}">
                  <a16:creationId xmlns:a16="http://schemas.microsoft.com/office/drawing/2014/main" id="{1B47CDEB-9F7C-403F-B307-651D53D4B85A}"/>
                </a:ext>
              </a:extLst>
            </p:cNvPr>
            <p:cNvGrpSpPr/>
            <p:nvPr/>
          </p:nvGrpSpPr>
          <p:grpSpPr>
            <a:xfrm>
              <a:off x="4359100" y="1983400"/>
              <a:ext cx="3549950" cy="1363100"/>
              <a:chOff x="4359100" y="1983400"/>
              <a:chExt cx="3549950" cy="1363100"/>
            </a:xfrm>
          </p:grpSpPr>
          <p:sp>
            <p:nvSpPr>
              <p:cNvPr id="148" name="Google Shape;2134;p73">
                <a:extLst>
                  <a:ext uri="{FF2B5EF4-FFF2-40B4-BE49-F238E27FC236}">
                    <a16:creationId xmlns:a16="http://schemas.microsoft.com/office/drawing/2014/main" id="{50940C65-2C85-4DCE-BF08-C9D66F4F2F2F}"/>
                  </a:ext>
                </a:extLst>
              </p:cNvPr>
              <p:cNvSpPr/>
              <p:nvPr/>
            </p:nvSpPr>
            <p:spPr>
              <a:xfrm>
                <a:off x="5938975" y="2004700"/>
                <a:ext cx="123975" cy="999325"/>
              </a:xfrm>
              <a:custGeom>
                <a:avLst/>
                <a:gdLst/>
                <a:ahLst/>
                <a:cxnLst/>
                <a:rect l="l" t="t" r="r" b="b"/>
                <a:pathLst>
                  <a:path w="4959" h="39973" extrusionOk="0">
                    <a:moveTo>
                      <a:pt x="341" y="1"/>
                    </a:moveTo>
                    <a:lnTo>
                      <a:pt x="0" y="39972"/>
                    </a:lnTo>
                    <a:lnTo>
                      <a:pt x="4959" y="39972"/>
                    </a:lnTo>
                    <a:lnTo>
                      <a:pt x="45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2135;p73">
                <a:extLst>
                  <a:ext uri="{FF2B5EF4-FFF2-40B4-BE49-F238E27FC236}">
                    <a16:creationId xmlns:a16="http://schemas.microsoft.com/office/drawing/2014/main" id="{8DC680C1-B8AB-41D3-B7DC-F57D9DC8E130}"/>
                  </a:ext>
                </a:extLst>
              </p:cNvPr>
              <p:cNvSpPr/>
              <p:nvPr/>
            </p:nvSpPr>
            <p:spPr>
              <a:xfrm>
                <a:off x="6189000" y="2004700"/>
                <a:ext cx="126125" cy="999325"/>
              </a:xfrm>
              <a:custGeom>
                <a:avLst/>
                <a:gdLst/>
                <a:ahLst/>
                <a:cxnLst/>
                <a:rect l="l" t="t" r="r" b="b"/>
                <a:pathLst>
                  <a:path w="5045" h="39973" extrusionOk="0">
                    <a:moveTo>
                      <a:pt x="427" y="1"/>
                    </a:moveTo>
                    <a:lnTo>
                      <a:pt x="1" y="39972"/>
                    </a:lnTo>
                    <a:lnTo>
                      <a:pt x="5044" y="39972"/>
                    </a:lnTo>
                    <a:lnTo>
                      <a:pt x="46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2136;p73">
                <a:extLst>
                  <a:ext uri="{FF2B5EF4-FFF2-40B4-BE49-F238E27FC236}">
                    <a16:creationId xmlns:a16="http://schemas.microsoft.com/office/drawing/2014/main" id="{84401D5F-96D6-4D55-8151-9DA1B47ACBFB}"/>
                  </a:ext>
                </a:extLst>
              </p:cNvPr>
              <p:cNvSpPr/>
              <p:nvPr/>
            </p:nvSpPr>
            <p:spPr>
              <a:xfrm>
                <a:off x="6439475" y="2004700"/>
                <a:ext cx="125675" cy="999325"/>
              </a:xfrm>
              <a:custGeom>
                <a:avLst/>
                <a:gdLst/>
                <a:ahLst/>
                <a:cxnLst/>
                <a:rect l="l" t="t" r="r" b="b"/>
                <a:pathLst>
                  <a:path w="5027" h="39973" extrusionOk="0">
                    <a:moveTo>
                      <a:pt x="426" y="1"/>
                    </a:moveTo>
                    <a:lnTo>
                      <a:pt x="0" y="39972"/>
                    </a:lnTo>
                    <a:lnTo>
                      <a:pt x="5027" y="39972"/>
                    </a:lnTo>
                    <a:lnTo>
                      <a:pt x="4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2137;p73">
                <a:extLst>
                  <a:ext uri="{FF2B5EF4-FFF2-40B4-BE49-F238E27FC236}">
                    <a16:creationId xmlns:a16="http://schemas.microsoft.com/office/drawing/2014/main" id="{0E895C67-1120-4CA0-82A3-69CA567E3EF5}"/>
                  </a:ext>
                </a:extLst>
              </p:cNvPr>
              <p:cNvSpPr/>
              <p:nvPr/>
            </p:nvSpPr>
            <p:spPr>
              <a:xfrm>
                <a:off x="7124425" y="2198100"/>
                <a:ext cx="30250" cy="869825"/>
              </a:xfrm>
              <a:custGeom>
                <a:avLst/>
                <a:gdLst/>
                <a:ahLst/>
                <a:cxnLst/>
                <a:rect l="l" t="t" r="r" b="b"/>
                <a:pathLst>
                  <a:path w="1210" h="34793" extrusionOk="0">
                    <a:moveTo>
                      <a:pt x="136" y="0"/>
                    </a:moveTo>
                    <a:lnTo>
                      <a:pt x="0" y="34792"/>
                    </a:lnTo>
                    <a:lnTo>
                      <a:pt x="1210" y="34792"/>
                    </a:lnTo>
                    <a:lnTo>
                      <a:pt x="11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2138;p73">
                <a:extLst>
                  <a:ext uri="{FF2B5EF4-FFF2-40B4-BE49-F238E27FC236}">
                    <a16:creationId xmlns:a16="http://schemas.microsoft.com/office/drawing/2014/main" id="{BA3965BD-DFC1-46D8-AF55-CA15A0DCF60C}"/>
                  </a:ext>
                </a:extLst>
              </p:cNvPr>
              <p:cNvSpPr/>
              <p:nvPr/>
            </p:nvSpPr>
            <p:spPr>
              <a:xfrm>
                <a:off x="7067750" y="2270925"/>
                <a:ext cx="26450" cy="766750"/>
              </a:xfrm>
              <a:custGeom>
                <a:avLst/>
                <a:gdLst/>
                <a:ahLst/>
                <a:cxnLst/>
                <a:rect l="l" t="t" r="r" b="b"/>
                <a:pathLst>
                  <a:path w="1058" h="30670" extrusionOk="0">
                    <a:moveTo>
                      <a:pt x="69" y="1"/>
                    </a:moveTo>
                    <a:lnTo>
                      <a:pt x="1" y="30669"/>
                    </a:lnTo>
                    <a:lnTo>
                      <a:pt x="1057" y="30669"/>
                    </a:lnTo>
                    <a:lnTo>
                      <a:pt x="9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2139;p73">
                <a:extLst>
                  <a:ext uri="{FF2B5EF4-FFF2-40B4-BE49-F238E27FC236}">
                    <a16:creationId xmlns:a16="http://schemas.microsoft.com/office/drawing/2014/main" id="{52C5A18C-79D5-4AE9-B8DB-5EB1789A27EC}"/>
                  </a:ext>
                </a:extLst>
              </p:cNvPr>
              <p:cNvSpPr/>
              <p:nvPr/>
            </p:nvSpPr>
            <p:spPr>
              <a:xfrm>
                <a:off x="7007275" y="2327575"/>
                <a:ext cx="28575" cy="766750"/>
              </a:xfrm>
              <a:custGeom>
                <a:avLst/>
                <a:gdLst/>
                <a:ahLst/>
                <a:cxnLst/>
                <a:rect l="l" t="t" r="r" b="b"/>
                <a:pathLst>
                  <a:path w="1143" h="30670" extrusionOk="0">
                    <a:moveTo>
                      <a:pt x="137" y="1"/>
                    </a:moveTo>
                    <a:lnTo>
                      <a:pt x="1" y="30670"/>
                    </a:lnTo>
                    <a:lnTo>
                      <a:pt x="1142" y="30670"/>
                    </a:lnTo>
                    <a:lnTo>
                      <a:pt x="10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2140;p73">
                <a:extLst>
                  <a:ext uri="{FF2B5EF4-FFF2-40B4-BE49-F238E27FC236}">
                    <a16:creationId xmlns:a16="http://schemas.microsoft.com/office/drawing/2014/main" id="{6540FD98-39B5-41C3-9A03-FE58E1DBC66A}"/>
                  </a:ext>
                </a:extLst>
              </p:cNvPr>
              <p:cNvSpPr/>
              <p:nvPr/>
            </p:nvSpPr>
            <p:spPr>
              <a:xfrm>
                <a:off x="6955725" y="2368475"/>
                <a:ext cx="26875" cy="766750"/>
              </a:xfrm>
              <a:custGeom>
                <a:avLst/>
                <a:gdLst/>
                <a:ahLst/>
                <a:cxnLst/>
                <a:rect l="l" t="t" r="r" b="b"/>
                <a:pathLst>
                  <a:path w="1075" h="30670" extrusionOk="0">
                    <a:moveTo>
                      <a:pt x="69" y="0"/>
                    </a:moveTo>
                    <a:lnTo>
                      <a:pt x="1" y="30669"/>
                    </a:lnTo>
                    <a:lnTo>
                      <a:pt x="1074" y="30669"/>
                    </a:lnTo>
                    <a:lnTo>
                      <a:pt x="9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2141;p73">
                <a:extLst>
                  <a:ext uri="{FF2B5EF4-FFF2-40B4-BE49-F238E27FC236}">
                    <a16:creationId xmlns:a16="http://schemas.microsoft.com/office/drawing/2014/main" id="{61E643D4-22D8-4910-AB85-7BD9D171F017}"/>
                  </a:ext>
                </a:extLst>
              </p:cNvPr>
              <p:cNvSpPr/>
              <p:nvPr/>
            </p:nvSpPr>
            <p:spPr>
              <a:xfrm>
                <a:off x="6895250" y="2405525"/>
                <a:ext cx="26850" cy="766750"/>
              </a:xfrm>
              <a:custGeom>
                <a:avLst/>
                <a:gdLst/>
                <a:ahLst/>
                <a:cxnLst/>
                <a:rect l="l" t="t" r="r" b="b"/>
                <a:pathLst>
                  <a:path w="1074" h="30670" extrusionOk="0">
                    <a:moveTo>
                      <a:pt x="86" y="1"/>
                    </a:moveTo>
                    <a:lnTo>
                      <a:pt x="0" y="30670"/>
                    </a:lnTo>
                    <a:lnTo>
                      <a:pt x="1074" y="30670"/>
                    </a:lnTo>
                    <a:lnTo>
                      <a:pt x="10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2142;p73">
                <a:extLst>
                  <a:ext uri="{FF2B5EF4-FFF2-40B4-BE49-F238E27FC236}">
                    <a16:creationId xmlns:a16="http://schemas.microsoft.com/office/drawing/2014/main" id="{83221A20-3EA7-49CB-ACAC-27B3F2178090}"/>
                  </a:ext>
                </a:extLst>
              </p:cNvPr>
              <p:cNvSpPr/>
              <p:nvPr/>
            </p:nvSpPr>
            <p:spPr>
              <a:xfrm>
                <a:off x="5717050" y="2835325"/>
                <a:ext cx="1093025" cy="509475"/>
              </a:xfrm>
              <a:custGeom>
                <a:avLst/>
                <a:gdLst/>
                <a:ahLst/>
                <a:cxnLst/>
                <a:rect l="l" t="t" r="r" b="b"/>
                <a:pathLst>
                  <a:path w="43721" h="20379" extrusionOk="0">
                    <a:moveTo>
                      <a:pt x="0" y="0"/>
                    </a:moveTo>
                    <a:lnTo>
                      <a:pt x="0" y="20378"/>
                    </a:lnTo>
                    <a:lnTo>
                      <a:pt x="43721" y="20378"/>
                    </a:lnTo>
                    <a:lnTo>
                      <a:pt x="437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2143;p73">
                <a:extLst>
                  <a:ext uri="{FF2B5EF4-FFF2-40B4-BE49-F238E27FC236}">
                    <a16:creationId xmlns:a16="http://schemas.microsoft.com/office/drawing/2014/main" id="{E7A09A03-3D0B-4C33-B4B2-3BF3809FAF55}"/>
                  </a:ext>
                </a:extLst>
              </p:cNvPr>
              <p:cNvSpPr/>
              <p:nvPr/>
            </p:nvSpPr>
            <p:spPr>
              <a:xfrm>
                <a:off x="4359100" y="2984400"/>
                <a:ext cx="1091750" cy="360400"/>
              </a:xfrm>
              <a:custGeom>
                <a:avLst/>
                <a:gdLst/>
                <a:ahLst/>
                <a:cxnLst/>
                <a:rect l="l" t="t" r="r" b="b"/>
                <a:pathLst>
                  <a:path w="43670" h="14416" extrusionOk="0">
                    <a:moveTo>
                      <a:pt x="0" y="1"/>
                    </a:moveTo>
                    <a:lnTo>
                      <a:pt x="0" y="14415"/>
                    </a:lnTo>
                    <a:lnTo>
                      <a:pt x="43669" y="14415"/>
                    </a:lnTo>
                    <a:lnTo>
                      <a:pt x="436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2144;p73">
                <a:extLst>
                  <a:ext uri="{FF2B5EF4-FFF2-40B4-BE49-F238E27FC236}">
                    <a16:creationId xmlns:a16="http://schemas.microsoft.com/office/drawing/2014/main" id="{6E2AEEB2-636A-4703-8BE0-9843BE518BB4}"/>
                  </a:ext>
                </a:extLst>
              </p:cNvPr>
              <p:cNvSpPr/>
              <p:nvPr/>
            </p:nvSpPr>
            <p:spPr>
              <a:xfrm>
                <a:off x="4444275" y="2480075"/>
                <a:ext cx="661975" cy="694325"/>
              </a:xfrm>
              <a:custGeom>
                <a:avLst/>
                <a:gdLst/>
                <a:ahLst/>
                <a:cxnLst/>
                <a:rect l="l" t="t" r="r" b="b"/>
                <a:pathLst>
                  <a:path w="26479" h="27773" extrusionOk="0">
                    <a:moveTo>
                      <a:pt x="4124" y="0"/>
                    </a:moveTo>
                    <a:lnTo>
                      <a:pt x="1" y="27773"/>
                    </a:lnTo>
                    <a:lnTo>
                      <a:pt x="26478" y="27773"/>
                    </a:lnTo>
                    <a:lnTo>
                      <a:pt x="223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2145;p73">
                <a:extLst>
                  <a:ext uri="{FF2B5EF4-FFF2-40B4-BE49-F238E27FC236}">
                    <a16:creationId xmlns:a16="http://schemas.microsoft.com/office/drawing/2014/main" id="{079D6ED6-1EDD-4866-BB6A-418FA29BE6F0}"/>
                  </a:ext>
                </a:extLst>
              </p:cNvPr>
              <p:cNvSpPr/>
              <p:nvPr/>
            </p:nvSpPr>
            <p:spPr>
              <a:xfrm>
                <a:off x="5182900" y="2304575"/>
                <a:ext cx="578475" cy="1040225"/>
              </a:xfrm>
              <a:custGeom>
                <a:avLst/>
                <a:gdLst/>
                <a:ahLst/>
                <a:cxnLst/>
                <a:rect l="l" t="t" r="r" b="b"/>
                <a:pathLst>
                  <a:path w="23139" h="41609" extrusionOk="0">
                    <a:moveTo>
                      <a:pt x="0" y="1"/>
                    </a:moveTo>
                    <a:lnTo>
                      <a:pt x="0" y="41608"/>
                    </a:lnTo>
                    <a:lnTo>
                      <a:pt x="23138" y="41608"/>
                    </a:lnTo>
                    <a:lnTo>
                      <a:pt x="231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2146;p73">
                <a:extLst>
                  <a:ext uri="{FF2B5EF4-FFF2-40B4-BE49-F238E27FC236}">
                    <a16:creationId xmlns:a16="http://schemas.microsoft.com/office/drawing/2014/main" id="{FA22CCDD-6D5C-4BD6-AFDE-B1F666C1F69B}"/>
                  </a:ext>
                </a:extLst>
              </p:cNvPr>
              <p:cNvSpPr/>
              <p:nvPr/>
            </p:nvSpPr>
            <p:spPr>
              <a:xfrm>
                <a:off x="5260850" y="2221100"/>
                <a:ext cx="422575" cy="1038500"/>
              </a:xfrm>
              <a:custGeom>
                <a:avLst/>
                <a:gdLst/>
                <a:ahLst/>
                <a:cxnLst/>
                <a:rect l="l" t="t" r="r" b="b"/>
                <a:pathLst>
                  <a:path w="16903" h="41540" extrusionOk="0">
                    <a:moveTo>
                      <a:pt x="0" y="0"/>
                    </a:moveTo>
                    <a:lnTo>
                      <a:pt x="0" y="41539"/>
                    </a:lnTo>
                    <a:lnTo>
                      <a:pt x="16902" y="41539"/>
                    </a:lnTo>
                    <a:lnTo>
                      <a:pt x="169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2147;p73">
                <a:extLst>
                  <a:ext uri="{FF2B5EF4-FFF2-40B4-BE49-F238E27FC236}">
                    <a16:creationId xmlns:a16="http://schemas.microsoft.com/office/drawing/2014/main" id="{DBCA4A6F-8526-4CBF-9C1A-A12B5BC66C4F}"/>
                  </a:ext>
                </a:extLst>
              </p:cNvPr>
              <p:cNvSpPr/>
              <p:nvPr/>
            </p:nvSpPr>
            <p:spPr>
              <a:xfrm>
                <a:off x="6689500" y="2443025"/>
                <a:ext cx="502250" cy="903475"/>
              </a:xfrm>
              <a:custGeom>
                <a:avLst/>
                <a:gdLst/>
                <a:ahLst/>
                <a:cxnLst/>
                <a:rect l="l" t="t" r="r" b="b"/>
                <a:pathLst>
                  <a:path w="20090" h="36139" extrusionOk="0">
                    <a:moveTo>
                      <a:pt x="1" y="0"/>
                    </a:moveTo>
                    <a:lnTo>
                      <a:pt x="1" y="36138"/>
                    </a:lnTo>
                    <a:lnTo>
                      <a:pt x="20089" y="36138"/>
                    </a:lnTo>
                    <a:lnTo>
                      <a:pt x="200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2148;p73">
                <a:extLst>
                  <a:ext uri="{FF2B5EF4-FFF2-40B4-BE49-F238E27FC236}">
                    <a16:creationId xmlns:a16="http://schemas.microsoft.com/office/drawing/2014/main" id="{52FA8BBA-14E7-4B5E-AC23-56FC59295F30}"/>
                  </a:ext>
                </a:extLst>
              </p:cNvPr>
              <p:cNvSpPr/>
              <p:nvPr/>
            </p:nvSpPr>
            <p:spPr>
              <a:xfrm>
                <a:off x="7124425" y="2677300"/>
                <a:ext cx="784625" cy="669200"/>
              </a:xfrm>
              <a:custGeom>
                <a:avLst/>
                <a:gdLst/>
                <a:ahLst/>
                <a:cxnLst/>
                <a:rect l="l" t="t" r="r" b="b"/>
                <a:pathLst>
                  <a:path w="31385" h="26768" extrusionOk="0">
                    <a:moveTo>
                      <a:pt x="0" y="0"/>
                    </a:moveTo>
                    <a:lnTo>
                      <a:pt x="0" y="26767"/>
                    </a:lnTo>
                    <a:lnTo>
                      <a:pt x="31385" y="26767"/>
                    </a:lnTo>
                    <a:lnTo>
                      <a:pt x="313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2149;p73">
                <a:extLst>
                  <a:ext uri="{FF2B5EF4-FFF2-40B4-BE49-F238E27FC236}">
                    <a16:creationId xmlns:a16="http://schemas.microsoft.com/office/drawing/2014/main" id="{152FFBD1-EA44-4940-9489-41D1B14815D2}"/>
                  </a:ext>
                </a:extLst>
              </p:cNvPr>
              <p:cNvSpPr/>
              <p:nvPr/>
            </p:nvSpPr>
            <p:spPr>
              <a:xfrm>
                <a:off x="7353150" y="2560150"/>
                <a:ext cx="454525" cy="669200"/>
              </a:xfrm>
              <a:custGeom>
                <a:avLst/>
                <a:gdLst/>
                <a:ahLst/>
                <a:cxnLst/>
                <a:rect l="l" t="t" r="r" b="b"/>
                <a:pathLst>
                  <a:path w="18181" h="26768" extrusionOk="0">
                    <a:moveTo>
                      <a:pt x="1" y="1"/>
                    </a:moveTo>
                    <a:lnTo>
                      <a:pt x="1" y="26768"/>
                    </a:lnTo>
                    <a:lnTo>
                      <a:pt x="18181" y="26768"/>
                    </a:lnTo>
                    <a:lnTo>
                      <a:pt x="181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2150;p73">
                <a:extLst>
                  <a:ext uri="{FF2B5EF4-FFF2-40B4-BE49-F238E27FC236}">
                    <a16:creationId xmlns:a16="http://schemas.microsoft.com/office/drawing/2014/main" id="{70EC9A51-FAA0-4D8B-A4A2-04E907BA5BB1}"/>
                  </a:ext>
                </a:extLst>
              </p:cNvPr>
              <p:cNvSpPr/>
              <p:nvPr/>
            </p:nvSpPr>
            <p:spPr>
              <a:xfrm>
                <a:off x="4513725" y="2439600"/>
                <a:ext cx="523525" cy="79675"/>
              </a:xfrm>
              <a:custGeom>
                <a:avLst/>
                <a:gdLst/>
                <a:ahLst/>
                <a:cxnLst/>
                <a:rect l="l" t="t" r="r" b="b"/>
                <a:pathLst>
                  <a:path w="20941" h="3187" extrusionOk="0">
                    <a:moveTo>
                      <a:pt x="0" y="1"/>
                    </a:moveTo>
                    <a:lnTo>
                      <a:pt x="0" y="3187"/>
                    </a:lnTo>
                    <a:lnTo>
                      <a:pt x="20940" y="3187"/>
                    </a:lnTo>
                    <a:lnTo>
                      <a:pt x="209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2151;p73">
                <a:extLst>
                  <a:ext uri="{FF2B5EF4-FFF2-40B4-BE49-F238E27FC236}">
                    <a16:creationId xmlns:a16="http://schemas.microsoft.com/office/drawing/2014/main" id="{29440B18-7BE7-428A-9BC6-9E07685CD06E}"/>
                  </a:ext>
                </a:extLst>
              </p:cNvPr>
              <p:cNvSpPr/>
              <p:nvPr/>
            </p:nvSpPr>
            <p:spPr>
              <a:xfrm>
                <a:off x="7385100" y="2503500"/>
                <a:ext cx="81800" cy="134625"/>
              </a:xfrm>
              <a:custGeom>
                <a:avLst/>
                <a:gdLst/>
                <a:ahLst/>
                <a:cxnLst/>
                <a:rect l="l" t="t" r="r" b="b"/>
                <a:pathLst>
                  <a:path w="3272" h="5385" extrusionOk="0">
                    <a:moveTo>
                      <a:pt x="1" y="0"/>
                    </a:moveTo>
                    <a:lnTo>
                      <a:pt x="1" y="5385"/>
                    </a:lnTo>
                    <a:lnTo>
                      <a:pt x="3272" y="5385"/>
                    </a:lnTo>
                    <a:lnTo>
                      <a:pt x="32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2152;p73">
                <a:extLst>
                  <a:ext uri="{FF2B5EF4-FFF2-40B4-BE49-F238E27FC236}">
                    <a16:creationId xmlns:a16="http://schemas.microsoft.com/office/drawing/2014/main" id="{8F135B12-82C8-4B61-B043-2D06353FBCAA}"/>
                  </a:ext>
                </a:extLst>
              </p:cNvPr>
              <p:cNvSpPr/>
              <p:nvPr/>
            </p:nvSpPr>
            <p:spPr>
              <a:xfrm>
                <a:off x="7371050" y="2476675"/>
                <a:ext cx="109925" cy="35375"/>
              </a:xfrm>
              <a:custGeom>
                <a:avLst/>
                <a:gdLst/>
                <a:ahLst/>
                <a:cxnLst/>
                <a:rect l="l" t="t" r="r" b="b"/>
                <a:pathLst>
                  <a:path w="4397" h="1415" extrusionOk="0">
                    <a:moveTo>
                      <a:pt x="0" y="0"/>
                    </a:moveTo>
                    <a:lnTo>
                      <a:pt x="0" y="1414"/>
                    </a:lnTo>
                    <a:lnTo>
                      <a:pt x="4396" y="1414"/>
                    </a:lnTo>
                    <a:lnTo>
                      <a:pt x="43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2153;p73">
                <a:extLst>
                  <a:ext uri="{FF2B5EF4-FFF2-40B4-BE49-F238E27FC236}">
                    <a16:creationId xmlns:a16="http://schemas.microsoft.com/office/drawing/2014/main" id="{23274382-9760-4B2C-92BD-071C4A3B7D16}"/>
                  </a:ext>
                </a:extLst>
              </p:cNvPr>
              <p:cNvSpPr/>
              <p:nvPr/>
            </p:nvSpPr>
            <p:spPr>
              <a:xfrm>
                <a:off x="5938975" y="1983400"/>
                <a:ext cx="123975" cy="30275"/>
              </a:xfrm>
              <a:custGeom>
                <a:avLst/>
                <a:gdLst/>
                <a:ahLst/>
                <a:cxnLst/>
                <a:rect l="l" t="t" r="r" b="b"/>
                <a:pathLst>
                  <a:path w="4959" h="1211" extrusionOk="0">
                    <a:moveTo>
                      <a:pt x="0" y="1"/>
                    </a:moveTo>
                    <a:lnTo>
                      <a:pt x="0" y="1210"/>
                    </a:lnTo>
                    <a:lnTo>
                      <a:pt x="4959" y="1210"/>
                    </a:lnTo>
                    <a:lnTo>
                      <a:pt x="49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2154;p73">
                <a:extLst>
                  <a:ext uri="{FF2B5EF4-FFF2-40B4-BE49-F238E27FC236}">
                    <a16:creationId xmlns:a16="http://schemas.microsoft.com/office/drawing/2014/main" id="{856A3239-4DA4-4B27-ACC4-8ED225DA9F5A}"/>
                  </a:ext>
                </a:extLst>
              </p:cNvPr>
              <p:cNvSpPr/>
              <p:nvPr/>
            </p:nvSpPr>
            <p:spPr>
              <a:xfrm>
                <a:off x="6189000" y="1983400"/>
                <a:ext cx="126125" cy="30275"/>
              </a:xfrm>
              <a:custGeom>
                <a:avLst/>
                <a:gdLst/>
                <a:ahLst/>
                <a:cxnLst/>
                <a:rect l="l" t="t" r="r" b="b"/>
                <a:pathLst>
                  <a:path w="5045" h="1211" extrusionOk="0">
                    <a:moveTo>
                      <a:pt x="1" y="1"/>
                    </a:moveTo>
                    <a:lnTo>
                      <a:pt x="1" y="1210"/>
                    </a:lnTo>
                    <a:lnTo>
                      <a:pt x="5044" y="1210"/>
                    </a:lnTo>
                    <a:lnTo>
                      <a:pt x="50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2155;p73">
                <a:extLst>
                  <a:ext uri="{FF2B5EF4-FFF2-40B4-BE49-F238E27FC236}">
                    <a16:creationId xmlns:a16="http://schemas.microsoft.com/office/drawing/2014/main" id="{1E74520B-62CC-4545-86C9-A9AE13C6BFE6}"/>
                  </a:ext>
                </a:extLst>
              </p:cNvPr>
              <p:cNvSpPr/>
              <p:nvPr/>
            </p:nvSpPr>
            <p:spPr>
              <a:xfrm>
                <a:off x="6439475" y="1983400"/>
                <a:ext cx="123975" cy="30275"/>
              </a:xfrm>
              <a:custGeom>
                <a:avLst/>
                <a:gdLst/>
                <a:ahLst/>
                <a:cxnLst/>
                <a:rect l="l" t="t" r="r" b="b"/>
                <a:pathLst>
                  <a:path w="4959" h="1211" extrusionOk="0">
                    <a:moveTo>
                      <a:pt x="0" y="1"/>
                    </a:moveTo>
                    <a:lnTo>
                      <a:pt x="0" y="1210"/>
                    </a:lnTo>
                    <a:lnTo>
                      <a:pt x="4959" y="1210"/>
                    </a:lnTo>
                    <a:lnTo>
                      <a:pt x="49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2156;p73">
                <a:extLst>
                  <a:ext uri="{FF2B5EF4-FFF2-40B4-BE49-F238E27FC236}">
                    <a16:creationId xmlns:a16="http://schemas.microsoft.com/office/drawing/2014/main" id="{B39960FA-9CDF-416B-9BB0-78F01081B82A}"/>
                  </a:ext>
                </a:extLst>
              </p:cNvPr>
              <p:cNvSpPr/>
              <p:nvPr/>
            </p:nvSpPr>
            <p:spPr>
              <a:xfrm>
                <a:off x="7539725" y="2503500"/>
                <a:ext cx="81800" cy="134625"/>
              </a:xfrm>
              <a:custGeom>
                <a:avLst/>
                <a:gdLst/>
                <a:ahLst/>
                <a:cxnLst/>
                <a:rect l="l" t="t" r="r" b="b"/>
                <a:pathLst>
                  <a:path w="3272" h="5385" extrusionOk="0">
                    <a:moveTo>
                      <a:pt x="0" y="0"/>
                    </a:moveTo>
                    <a:lnTo>
                      <a:pt x="0" y="5385"/>
                    </a:lnTo>
                    <a:lnTo>
                      <a:pt x="3272" y="5385"/>
                    </a:lnTo>
                    <a:lnTo>
                      <a:pt x="32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2157;p73">
                <a:extLst>
                  <a:ext uri="{FF2B5EF4-FFF2-40B4-BE49-F238E27FC236}">
                    <a16:creationId xmlns:a16="http://schemas.microsoft.com/office/drawing/2014/main" id="{8D4E5294-3721-4108-92D8-748C7990639F}"/>
                  </a:ext>
                </a:extLst>
              </p:cNvPr>
              <p:cNvSpPr/>
              <p:nvPr/>
            </p:nvSpPr>
            <p:spPr>
              <a:xfrm>
                <a:off x="7525675" y="2476675"/>
                <a:ext cx="109925" cy="35375"/>
              </a:xfrm>
              <a:custGeom>
                <a:avLst/>
                <a:gdLst/>
                <a:ahLst/>
                <a:cxnLst/>
                <a:rect l="l" t="t" r="r" b="b"/>
                <a:pathLst>
                  <a:path w="4397" h="1415" extrusionOk="0">
                    <a:moveTo>
                      <a:pt x="0" y="0"/>
                    </a:moveTo>
                    <a:lnTo>
                      <a:pt x="0" y="1414"/>
                    </a:lnTo>
                    <a:lnTo>
                      <a:pt x="4396" y="1414"/>
                    </a:lnTo>
                    <a:lnTo>
                      <a:pt x="43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2158;p73">
                <a:extLst>
                  <a:ext uri="{FF2B5EF4-FFF2-40B4-BE49-F238E27FC236}">
                    <a16:creationId xmlns:a16="http://schemas.microsoft.com/office/drawing/2014/main" id="{1E6D7864-42F9-42D7-8C72-D6E7291EE0C1}"/>
                  </a:ext>
                </a:extLst>
              </p:cNvPr>
              <p:cNvSpPr/>
              <p:nvPr/>
            </p:nvSpPr>
            <p:spPr>
              <a:xfrm>
                <a:off x="7693925" y="2503500"/>
                <a:ext cx="81800" cy="134625"/>
              </a:xfrm>
              <a:custGeom>
                <a:avLst/>
                <a:gdLst/>
                <a:ahLst/>
                <a:cxnLst/>
                <a:rect l="l" t="t" r="r" b="b"/>
                <a:pathLst>
                  <a:path w="3272" h="5385" extrusionOk="0">
                    <a:moveTo>
                      <a:pt x="0" y="0"/>
                    </a:moveTo>
                    <a:lnTo>
                      <a:pt x="0" y="5385"/>
                    </a:lnTo>
                    <a:lnTo>
                      <a:pt x="3272" y="5385"/>
                    </a:lnTo>
                    <a:lnTo>
                      <a:pt x="32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2159;p73">
                <a:extLst>
                  <a:ext uri="{FF2B5EF4-FFF2-40B4-BE49-F238E27FC236}">
                    <a16:creationId xmlns:a16="http://schemas.microsoft.com/office/drawing/2014/main" id="{5B2ED623-D513-46AB-AC31-91FC4CC8A7B4}"/>
                  </a:ext>
                </a:extLst>
              </p:cNvPr>
              <p:cNvSpPr/>
              <p:nvPr/>
            </p:nvSpPr>
            <p:spPr>
              <a:xfrm>
                <a:off x="7679875" y="2476675"/>
                <a:ext cx="109900" cy="35375"/>
              </a:xfrm>
              <a:custGeom>
                <a:avLst/>
                <a:gdLst/>
                <a:ahLst/>
                <a:cxnLst/>
                <a:rect l="l" t="t" r="r" b="b"/>
                <a:pathLst>
                  <a:path w="4396" h="1415" extrusionOk="0">
                    <a:moveTo>
                      <a:pt x="0" y="0"/>
                    </a:moveTo>
                    <a:lnTo>
                      <a:pt x="0" y="1414"/>
                    </a:lnTo>
                    <a:lnTo>
                      <a:pt x="4396" y="1414"/>
                    </a:lnTo>
                    <a:lnTo>
                      <a:pt x="43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2160;p73">
              <a:extLst>
                <a:ext uri="{FF2B5EF4-FFF2-40B4-BE49-F238E27FC236}">
                  <a16:creationId xmlns:a16="http://schemas.microsoft.com/office/drawing/2014/main" id="{83A70215-B1B0-4A34-931F-94165070BF11}"/>
                </a:ext>
              </a:extLst>
            </p:cNvPr>
            <p:cNvSpPr/>
            <p:nvPr/>
          </p:nvSpPr>
          <p:spPr>
            <a:xfrm>
              <a:off x="4538425" y="1479125"/>
              <a:ext cx="1169700" cy="882650"/>
            </a:xfrm>
            <a:custGeom>
              <a:avLst/>
              <a:gdLst/>
              <a:ahLst/>
              <a:cxnLst/>
              <a:rect l="l" t="t" r="r" b="b"/>
              <a:pathLst>
                <a:path w="46788" h="35306" extrusionOk="0">
                  <a:moveTo>
                    <a:pt x="32771" y="0"/>
                  </a:moveTo>
                  <a:cubicBezTo>
                    <a:pt x="25618" y="0"/>
                    <a:pt x="18473" y="854"/>
                    <a:pt x="11501" y="2554"/>
                  </a:cubicBezTo>
                  <a:cubicBezTo>
                    <a:pt x="9082" y="3202"/>
                    <a:pt x="6526" y="3917"/>
                    <a:pt x="4550" y="5400"/>
                  </a:cubicBezTo>
                  <a:cubicBezTo>
                    <a:pt x="2488" y="6967"/>
                    <a:pt x="989" y="9455"/>
                    <a:pt x="1278" y="11925"/>
                  </a:cubicBezTo>
                  <a:cubicBezTo>
                    <a:pt x="1568" y="14481"/>
                    <a:pt x="3544" y="16543"/>
                    <a:pt x="5827" y="17752"/>
                  </a:cubicBezTo>
                  <a:cubicBezTo>
                    <a:pt x="8230" y="19098"/>
                    <a:pt x="11569" y="20376"/>
                    <a:pt x="11638" y="23153"/>
                  </a:cubicBezTo>
                  <a:cubicBezTo>
                    <a:pt x="11723" y="25215"/>
                    <a:pt x="9797" y="26766"/>
                    <a:pt x="7889" y="27481"/>
                  </a:cubicBezTo>
                  <a:cubicBezTo>
                    <a:pt x="5964" y="28197"/>
                    <a:pt x="3834" y="28469"/>
                    <a:pt x="2130" y="29611"/>
                  </a:cubicBezTo>
                  <a:cubicBezTo>
                    <a:pt x="920" y="30327"/>
                    <a:pt x="0" y="32030"/>
                    <a:pt x="920" y="33087"/>
                  </a:cubicBezTo>
                  <a:cubicBezTo>
                    <a:pt x="1210" y="33445"/>
                    <a:pt x="1704" y="33649"/>
                    <a:pt x="2130" y="33802"/>
                  </a:cubicBezTo>
                  <a:cubicBezTo>
                    <a:pt x="3833" y="34485"/>
                    <a:pt x="6769" y="35305"/>
                    <a:pt x="9413" y="35305"/>
                  </a:cubicBezTo>
                  <a:cubicBezTo>
                    <a:pt x="12508" y="35305"/>
                    <a:pt x="15201" y="34181"/>
                    <a:pt x="15045" y="30395"/>
                  </a:cubicBezTo>
                  <a:cubicBezTo>
                    <a:pt x="14977" y="29389"/>
                    <a:pt x="14619" y="28401"/>
                    <a:pt x="14773" y="27413"/>
                  </a:cubicBezTo>
                  <a:cubicBezTo>
                    <a:pt x="15045" y="25420"/>
                    <a:pt x="17107" y="24142"/>
                    <a:pt x="19100" y="23716"/>
                  </a:cubicBezTo>
                  <a:cubicBezTo>
                    <a:pt x="21094" y="23222"/>
                    <a:pt x="23138" y="23290"/>
                    <a:pt x="24996" y="22506"/>
                  </a:cubicBezTo>
                  <a:cubicBezTo>
                    <a:pt x="26904" y="21807"/>
                    <a:pt x="28471" y="19678"/>
                    <a:pt x="27688" y="17820"/>
                  </a:cubicBezTo>
                  <a:cubicBezTo>
                    <a:pt x="27194" y="16543"/>
                    <a:pt x="25779" y="15333"/>
                    <a:pt x="26410" y="14140"/>
                  </a:cubicBezTo>
                  <a:cubicBezTo>
                    <a:pt x="26631" y="13714"/>
                    <a:pt x="27125" y="13493"/>
                    <a:pt x="27619" y="13288"/>
                  </a:cubicBezTo>
                  <a:cubicBezTo>
                    <a:pt x="32595" y="11073"/>
                    <a:pt x="38405" y="11227"/>
                    <a:pt x="43380" y="8807"/>
                  </a:cubicBezTo>
                  <a:cubicBezTo>
                    <a:pt x="44590" y="8245"/>
                    <a:pt x="45799" y="7393"/>
                    <a:pt x="46225" y="6115"/>
                  </a:cubicBezTo>
                  <a:cubicBezTo>
                    <a:pt x="46788" y="4411"/>
                    <a:pt x="45714" y="2486"/>
                    <a:pt x="44232" y="1498"/>
                  </a:cubicBezTo>
                  <a:cubicBezTo>
                    <a:pt x="42664" y="578"/>
                    <a:pt x="40824" y="356"/>
                    <a:pt x="39052" y="220"/>
                  </a:cubicBezTo>
                  <a:cubicBezTo>
                    <a:pt x="36961" y="73"/>
                    <a:pt x="34865" y="0"/>
                    <a:pt x="327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161;p73">
              <a:extLst>
                <a:ext uri="{FF2B5EF4-FFF2-40B4-BE49-F238E27FC236}">
                  <a16:creationId xmlns:a16="http://schemas.microsoft.com/office/drawing/2014/main" id="{08695430-3013-4881-8AE3-12D63917E8B7}"/>
                </a:ext>
              </a:extLst>
            </p:cNvPr>
            <p:cNvSpPr/>
            <p:nvPr/>
          </p:nvSpPr>
          <p:spPr>
            <a:xfrm>
              <a:off x="6450125" y="1314450"/>
              <a:ext cx="1087925" cy="615975"/>
            </a:xfrm>
            <a:custGeom>
              <a:avLst/>
              <a:gdLst/>
              <a:ahLst/>
              <a:cxnLst/>
              <a:rect l="l" t="t" r="r" b="b"/>
              <a:pathLst>
                <a:path w="43517" h="24639" extrusionOk="0">
                  <a:moveTo>
                    <a:pt x="28709" y="1"/>
                  </a:moveTo>
                  <a:cubicBezTo>
                    <a:pt x="26260" y="1"/>
                    <a:pt x="23814" y="278"/>
                    <a:pt x="21435" y="844"/>
                  </a:cubicBezTo>
                  <a:cubicBezTo>
                    <a:pt x="20446" y="1048"/>
                    <a:pt x="19305" y="1474"/>
                    <a:pt x="18947" y="2411"/>
                  </a:cubicBezTo>
                  <a:cubicBezTo>
                    <a:pt x="18657" y="3110"/>
                    <a:pt x="18879" y="3825"/>
                    <a:pt x="18879" y="4609"/>
                  </a:cubicBezTo>
                  <a:cubicBezTo>
                    <a:pt x="18743" y="6517"/>
                    <a:pt x="16749" y="7948"/>
                    <a:pt x="14756" y="8289"/>
                  </a:cubicBezTo>
                  <a:cubicBezTo>
                    <a:pt x="13861" y="8451"/>
                    <a:pt x="12948" y="8484"/>
                    <a:pt x="12033" y="8484"/>
                  </a:cubicBezTo>
                  <a:cubicBezTo>
                    <a:pt x="11411" y="8484"/>
                    <a:pt x="10787" y="8469"/>
                    <a:pt x="10167" y="8469"/>
                  </a:cubicBezTo>
                  <a:cubicBezTo>
                    <a:pt x="9683" y="8469"/>
                    <a:pt x="9202" y="8478"/>
                    <a:pt x="8724" y="8511"/>
                  </a:cubicBezTo>
                  <a:cubicBezTo>
                    <a:pt x="7156" y="8579"/>
                    <a:pt x="5316" y="9294"/>
                    <a:pt x="5180" y="10777"/>
                  </a:cubicBezTo>
                  <a:cubicBezTo>
                    <a:pt x="5112" y="11561"/>
                    <a:pt x="5538" y="12276"/>
                    <a:pt x="5742" y="12975"/>
                  </a:cubicBezTo>
                  <a:cubicBezTo>
                    <a:pt x="6305" y="14610"/>
                    <a:pt x="5810" y="16468"/>
                    <a:pt x="4686" y="17745"/>
                  </a:cubicBezTo>
                  <a:cubicBezTo>
                    <a:pt x="3902" y="18512"/>
                    <a:pt x="2829" y="19091"/>
                    <a:pt x="1977" y="19790"/>
                  </a:cubicBezTo>
                  <a:cubicBezTo>
                    <a:pt x="0" y="21358"/>
                    <a:pt x="69" y="23913"/>
                    <a:pt x="2761" y="24561"/>
                  </a:cubicBezTo>
                  <a:cubicBezTo>
                    <a:pt x="2985" y="24615"/>
                    <a:pt x="3270" y="24639"/>
                    <a:pt x="3596" y="24639"/>
                  </a:cubicBezTo>
                  <a:cubicBezTo>
                    <a:pt x="5328" y="24639"/>
                    <a:pt x="8224" y="23961"/>
                    <a:pt x="9371" y="23487"/>
                  </a:cubicBezTo>
                  <a:cubicBezTo>
                    <a:pt x="10990" y="22772"/>
                    <a:pt x="12353" y="21000"/>
                    <a:pt x="11842" y="19296"/>
                  </a:cubicBezTo>
                  <a:cubicBezTo>
                    <a:pt x="11706" y="18597"/>
                    <a:pt x="11212" y="17950"/>
                    <a:pt x="11280" y="17234"/>
                  </a:cubicBezTo>
                  <a:cubicBezTo>
                    <a:pt x="11348" y="16178"/>
                    <a:pt x="12694" y="15530"/>
                    <a:pt x="13836" y="15258"/>
                  </a:cubicBezTo>
                  <a:cubicBezTo>
                    <a:pt x="16102" y="14679"/>
                    <a:pt x="18521" y="14338"/>
                    <a:pt x="20872" y="14253"/>
                  </a:cubicBezTo>
                  <a:cubicBezTo>
                    <a:pt x="21209" y="14253"/>
                    <a:pt x="21550" y="14258"/>
                    <a:pt x="21890" y="14258"/>
                  </a:cubicBezTo>
                  <a:cubicBezTo>
                    <a:pt x="22913" y="14258"/>
                    <a:pt x="23935" y="14210"/>
                    <a:pt x="24842" y="13827"/>
                  </a:cubicBezTo>
                  <a:cubicBezTo>
                    <a:pt x="26120" y="13333"/>
                    <a:pt x="27177" y="12208"/>
                    <a:pt x="26972" y="10930"/>
                  </a:cubicBezTo>
                  <a:cubicBezTo>
                    <a:pt x="26904" y="10572"/>
                    <a:pt x="26836" y="10283"/>
                    <a:pt x="26836" y="9993"/>
                  </a:cubicBezTo>
                  <a:cubicBezTo>
                    <a:pt x="26682" y="8289"/>
                    <a:pt x="29034" y="7727"/>
                    <a:pt x="30806" y="7659"/>
                  </a:cubicBezTo>
                  <a:cubicBezTo>
                    <a:pt x="34571" y="7437"/>
                    <a:pt x="38251" y="6739"/>
                    <a:pt x="41812" y="5529"/>
                  </a:cubicBezTo>
                  <a:cubicBezTo>
                    <a:pt x="42238" y="5393"/>
                    <a:pt x="42801" y="5171"/>
                    <a:pt x="43022" y="4745"/>
                  </a:cubicBezTo>
                  <a:cubicBezTo>
                    <a:pt x="43516" y="3893"/>
                    <a:pt x="42375" y="2973"/>
                    <a:pt x="41387" y="2547"/>
                  </a:cubicBezTo>
                  <a:cubicBezTo>
                    <a:pt x="37390" y="870"/>
                    <a:pt x="33045" y="1"/>
                    <a:pt x="28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162;p73">
              <a:extLst>
                <a:ext uri="{FF2B5EF4-FFF2-40B4-BE49-F238E27FC236}">
                  <a16:creationId xmlns:a16="http://schemas.microsoft.com/office/drawing/2014/main" id="{95644EC7-2DD4-45B2-8F72-2D177C11E09D}"/>
                </a:ext>
              </a:extLst>
            </p:cNvPr>
            <p:cNvSpPr/>
            <p:nvPr/>
          </p:nvSpPr>
          <p:spPr>
            <a:xfrm>
              <a:off x="6142925" y="1368225"/>
              <a:ext cx="552150" cy="563775"/>
            </a:xfrm>
            <a:custGeom>
              <a:avLst/>
              <a:gdLst/>
              <a:ahLst/>
              <a:cxnLst/>
              <a:rect l="l" t="t" r="r" b="b"/>
              <a:pathLst>
                <a:path w="22086" h="22551" extrusionOk="0">
                  <a:moveTo>
                    <a:pt x="16134" y="1"/>
                  </a:moveTo>
                  <a:cubicBezTo>
                    <a:pt x="14659" y="1"/>
                    <a:pt x="13206" y="132"/>
                    <a:pt x="11862" y="601"/>
                  </a:cubicBezTo>
                  <a:cubicBezTo>
                    <a:pt x="9579" y="1453"/>
                    <a:pt x="7671" y="3514"/>
                    <a:pt x="7739" y="5934"/>
                  </a:cubicBezTo>
                  <a:cubicBezTo>
                    <a:pt x="7739" y="6649"/>
                    <a:pt x="7875" y="7348"/>
                    <a:pt x="7671" y="7995"/>
                  </a:cubicBezTo>
                  <a:cubicBezTo>
                    <a:pt x="6955" y="9904"/>
                    <a:pt x="3548" y="9273"/>
                    <a:pt x="2559" y="11113"/>
                  </a:cubicBezTo>
                  <a:cubicBezTo>
                    <a:pt x="1554" y="13039"/>
                    <a:pt x="4400" y="15237"/>
                    <a:pt x="3906" y="17366"/>
                  </a:cubicBezTo>
                  <a:cubicBezTo>
                    <a:pt x="3272" y="19649"/>
                    <a:pt x="0" y="22551"/>
                    <a:pt x="4443" y="22551"/>
                  </a:cubicBezTo>
                  <a:cubicBezTo>
                    <a:pt x="4544" y="22551"/>
                    <a:pt x="4649" y="22549"/>
                    <a:pt x="4757" y="22546"/>
                  </a:cubicBezTo>
                  <a:cubicBezTo>
                    <a:pt x="9647" y="22478"/>
                    <a:pt x="6666" y="18917"/>
                    <a:pt x="7944" y="16293"/>
                  </a:cubicBezTo>
                  <a:cubicBezTo>
                    <a:pt x="8455" y="15305"/>
                    <a:pt x="9647" y="14879"/>
                    <a:pt x="10653" y="14521"/>
                  </a:cubicBezTo>
                  <a:cubicBezTo>
                    <a:pt x="11641" y="14095"/>
                    <a:pt x="12782" y="13379"/>
                    <a:pt x="12851" y="12323"/>
                  </a:cubicBezTo>
                  <a:cubicBezTo>
                    <a:pt x="12851" y="11829"/>
                    <a:pt x="12629" y="11403"/>
                    <a:pt x="12493" y="10977"/>
                  </a:cubicBezTo>
                  <a:cubicBezTo>
                    <a:pt x="11573" y="7774"/>
                    <a:pt x="14197" y="4094"/>
                    <a:pt x="17536" y="3940"/>
                  </a:cubicBezTo>
                  <a:cubicBezTo>
                    <a:pt x="17729" y="3925"/>
                    <a:pt x="17926" y="3920"/>
                    <a:pt x="18125" y="3920"/>
                  </a:cubicBezTo>
                  <a:cubicBezTo>
                    <a:pt x="18480" y="3920"/>
                    <a:pt x="18844" y="3936"/>
                    <a:pt x="19212" y="3936"/>
                  </a:cubicBezTo>
                  <a:cubicBezTo>
                    <a:pt x="19549" y="3936"/>
                    <a:pt x="19888" y="3922"/>
                    <a:pt x="20228" y="3872"/>
                  </a:cubicBezTo>
                  <a:cubicBezTo>
                    <a:pt x="21080" y="3736"/>
                    <a:pt x="22000" y="3088"/>
                    <a:pt x="22085" y="2168"/>
                  </a:cubicBezTo>
                  <a:cubicBezTo>
                    <a:pt x="22085" y="822"/>
                    <a:pt x="20296" y="260"/>
                    <a:pt x="18950" y="107"/>
                  </a:cubicBezTo>
                  <a:cubicBezTo>
                    <a:pt x="18017" y="54"/>
                    <a:pt x="17071" y="1"/>
                    <a:pt x="16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163;p73">
              <a:extLst>
                <a:ext uri="{FF2B5EF4-FFF2-40B4-BE49-F238E27FC236}">
                  <a16:creationId xmlns:a16="http://schemas.microsoft.com/office/drawing/2014/main" id="{03F2BE04-3AE8-42B9-BE7E-5B2CBF5A1A0B}"/>
                </a:ext>
              </a:extLst>
            </p:cNvPr>
            <p:cNvSpPr/>
            <p:nvPr/>
          </p:nvSpPr>
          <p:spPr>
            <a:xfrm>
              <a:off x="5828650" y="1393475"/>
              <a:ext cx="433225" cy="564650"/>
            </a:xfrm>
            <a:custGeom>
              <a:avLst/>
              <a:gdLst/>
              <a:ahLst/>
              <a:cxnLst/>
              <a:rect l="l" t="t" r="r" b="b"/>
              <a:pathLst>
                <a:path w="17329" h="22586" extrusionOk="0">
                  <a:moveTo>
                    <a:pt x="13536" y="1"/>
                  </a:moveTo>
                  <a:cubicBezTo>
                    <a:pt x="11646" y="1"/>
                    <a:pt x="9723" y="1054"/>
                    <a:pt x="8946" y="2794"/>
                  </a:cubicBezTo>
                  <a:cubicBezTo>
                    <a:pt x="8451" y="3936"/>
                    <a:pt x="8383" y="5128"/>
                    <a:pt x="7736" y="6133"/>
                  </a:cubicBezTo>
                  <a:cubicBezTo>
                    <a:pt x="6543" y="7905"/>
                    <a:pt x="4056" y="7974"/>
                    <a:pt x="2130" y="8894"/>
                  </a:cubicBezTo>
                  <a:cubicBezTo>
                    <a:pt x="1074" y="9388"/>
                    <a:pt x="0" y="10529"/>
                    <a:pt x="358" y="11671"/>
                  </a:cubicBezTo>
                  <a:cubicBezTo>
                    <a:pt x="648" y="12523"/>
                    <a:pt x="1432" y="12949"/>
                    <a:pt x="2130" y="13511"/>
                  </a:cubicBezTo>
                  <a:cubicBezTo>
                    <a:pt x="3136" y="14295"/>
                    <a:pt x="3987" y="15573"/>
                    <a:pt x="3561" y="16782"/>
                  </a:cubicBezTo>
                  <a:cubicBezTo>
                    <a:pt x="2914" y="18486"/>
                    <a:pt x="495" y="19406"/>
                    <a:pt x="1858" y="21468"/>
                  </a:cubicBezTo>
                  <a:cubicBezTo>
                    <a:pt x="2355" y="22302"/>
                    <a:pt x="3060" y="22585"/>
                    <a:pt x="3829" y="22585"/>
                  </a:cubicBezTo>
                  <a:cubicBezTo>
                    <a:pt x="4693" y="22585"/>
                    <a:pt x="5637" y="22228"/>
                    <a:pt x="6458" y="21894"/>
                  </a:cubicBezTo>
                  <a:cubicBezTo>
                    <a:pt x="8741" y="20974"/>
                    <a:pt x="10939" y="19338"/>
                    <a:pt x="10649" y="16782"/>
                  </a:cubicBezTo>
                  <a:cubicBezTo>
                    <a:pt x="10445" y="14653"/>
                    <a:pt x="8094" y="13307"/>
                    <a:pt x="8451" y="11023"/>
                  </a:cubicBezTo>
                  <a:cubicBezTo>
                    <a:pt x="8741" y="9047"/>
                    <a:pt x="11007" y="8110"/>
                    <a:pt x="12711" y="7122"/>
                  </a:cubicBezTo>
                  <a:cubicBezTo>
                    <a:pt x="13989" y="6338"/>
                    <a:pt x="15130" y="5418"/>
                    <a:pt x="16119" y="4276"/>
                  </a:cubicBezTo>
                  <a:cubicBezTo>
                    <a:pt x="16766" y="3510"/>
                    <a:pt x="17328" y="2436"/>
                    <a:pt x="16834" y="1516"/>
                  </a:cubicBezTo>
                  <a:cubicBezTo>
                    <a:pt x="16681" y="1226"/>
                    <a:pt x="16408" y="954"/>
                    <a:pt x="16051" y="732"/>
                  </a:cubicBezTo>
                  <a:cubicBezTo>
                    <a:pt x="15300" y="232"/>
                    <a:pt x="14422" y="1"/>
                    <a:pt x="135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164;p73">
              <a:extLst>
                <a:ext uri="{FF2B5EF4-FFF2-40B4-BE49-F238E27FC236}">
                  <a16:creationId xmlns:a16="http://schemas.microsoft.com/office/drawing/2014/main" id="{CDF433CF-E300-41D5-8B31-898F7B99ED38}"/>
                </a:ext>
              </a:extLst>
            </p:cNvPr>
            <p:cNvSpPr/>
            <p:nvPr/>
          </p:nvSpPr>
          <p:spPr>
            <a:xfrm>
              <a:off x="7321175" y="1563975"/>
              <a:ext cx="528900" cy="862200"/>
            </a:xfrm>
            <a:custGeom>
              <a:avLst/>
              <a:gdLst/>
              <a:ahLst/>
              <a:cxnLst/>
              <a:rect l="l" t="t" r="r" b="b"/>
              <a:pathLst>
                <a:path w="21156" h="34488" extrusionOk="0">
                  <a:moveTo>
                    <a:pt x="17236" y="1"/>
                  </a:moveTo>
                  <a:cubicBezTo>
                    <a:pt x="17149" y="1"/>
                    <a:pt x="17061" y="4"/>
                    <a:pt x="16972" y="12"/>
                  </a:cubicBezTo>
                  <a:cubicBezTo>
                    <a:pt x="14484" y="302"/>
                    <a:pt x="13292" y="3352"/>
                    <a:pt x="13292" y="5907"/>
                  </a:cubicBezTo>
                  <a:cubicBezTo>
                    <a:pt x="13207" y="7253"/>
                    <a:pt x="13360" y="8821"/>
                    <a:pt x="12576" y="9962"/>
                  </a:cubicBezTo>
                  <a:cubicBezTo>
                    <a:pt x="11860" y="11172"/>
                    <a:pt x="10446" y="11666"/>
                    <a:pt x="9100" y="12160"/>
                  </a:cubicBezTo>
                  <a:cubicBezTo>
                    <a:pt x="7107" y="12944"/>
                    <a:pt x="5045" y="13864"/>
                    <a:pt x="3699" y="15500"/>
                  </a:cubicBezTo>
                  <a:cubicBezTo>
                    <a:pt x="2285" y="17204"/>
                    <a:pt x="1791" y="19691"/>
                    <a:pt x="2984" y="21463"/>
                  </a:cubicBezTo>
                  <a:cubicBezTo>
                    <a:pt x="4193" y="23303"/>
                    <a:pt x="6255" y="24223"/>
                    <a:pt x="5267" y="26575"/>
                  </a:cubicBezTo>
                  <a:cubicBezTo>
                    <a:pt x="4551" y="28279"/>
                    <a:pt x="939" y="28909"/>
                    <a:pt x="581" y="30834"/>
                  </a:cubicBezTo>
                  <a:cubicBezTo>
                    <a:pt x="0" y="33710"/>
                    <a:pt x="4748" y="34488"/>
                    <a:pt x="7779" y="34488"/>
                  </a:cubicBezTo>
                  <a:cubicBezTo>
                    <a:pt x="8484" y="34488"/>
                    <a:pt x="9096" y="34446"/>
                    <a:pt x="9526" y="34378"/>
                  </a:cubicBezTo>
                  <a:cubicBezTo>
                    <a:pt x="18114" y="32896"/>
                    <a:pt x="5897" y="26933"/>
                    <a:pt x="12440" y="24649"/>
                  </a:cubicBezTo>
                  <a:cubicBezTo>
                    <a:pt x="13632" y="24223"/>
                    <a:pt x="14996" y="23866"/>
                    <a:pt x="15626" y="22741"/>
                  </a:cubicBezTo>
                  <a:cubicBezTo>
                    <a:pt x="16699" y="20816"/>
                    <a:pt x="14416" y="18550"/>
                    <a:pt x="14212" y="16284"/>
                  </a:cubicBezTo>
                  <a:cubicBezTo>
                    <a:pt x="14058" y="14000"/>
                    <a:pt x="15984" y="12228"/>
                    <a:pt x="17619" y="10593"/>
                  </a:cubicBezTo>
                  <a:cubicBezTo>
                    <a:pt x="19255" y="8957"/>
                    <a:pt x="20806" y="6981"/>
                    <a:pt x="20959" y="4698"/>
                  </a:cubicBezTo>
                  <a:cubicBezTo>
                    <a:pt x="21156" y="2452"/>
                    <a:pt x="19460" y="1"/>
                    <a:pt x="172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165;p73">
              <a:extLst>
                <a:ext uri="{FF2B5EF4-FFF2-40B4-BE49-F238E27FC236}">
                  <a16:creationId xmlns:a16="http://schemas.microsoft.com/office/drawing/2014/main" id="{96CF59F8-FA57-4BC8-A2EA-F04934D38B3C}"/>
                </a:ext>
              </a:extLst>
            </p:cNvPr>
            <p:cNvSpPr/>
            <p:nvPr/>
          </p:nvSpPr>
          <p:spPr>
            <a:xfrm>
              <a:off x="7668250" y="2207025"/>
              <a:ext cx="167975" cy="186500"/>
            </a:xfrm>
            <a:custGeom>
              <a:avLst/>
              <a:gdLst/>
              <a:ahLst/>
              <a:cxnLst/>
              <a:rect l="l" t="t" r="r" b="b"/>
              <a:pathLst>
                <a:path w="6719" h="7460" extrusionOk="0">
                  <a:moveTo>
                    <a:pt x="4435" y="1"/>
                  </a:moveTo>
                  <a:cubicBezTo>
                    <a:pt x="3941" y="1"/>
                    <a:pt x="3379" y="1"/>
                    <a:pt x="2885" y="205"/>
                  </a:cubicBezTo>
                  <a:cubicBezTo>
                    <a:pt x="2390" y="359"/>
                    <a:pt x="1964" y="853"/>
                    <a:pt x="2033" y="1347"/>
                  </a:cubicBezTo>
                  <a:cubicBezTo>
                    <a:pt x="2033" y="1636"/>
                    <a:pt x="2169" y="1909"/>
                    <a:pt x="2237" y="2199"/>
                  </a:cubicBezTo>
                  <a:cubicBezTo>
                    <a:pt x="2305" y="2829"/>
                    <a:pt x="1964" y="3545"/>
                    <a:pt x="1607" y="4039"/>
                  </a:cubicBezTo>
                  <a:cubicBezTo>
                    <a:pt x="0" y="6465"/>
                    <a:pt x="1205" y="7460"/>
                    <a:pt x="2626" y="7460"/>
                  </a:cubicBezTo>
                  <a:cubicBezTo>
                    <a:pt x="4159" y="7460"/>
                    <a:pt x="5945" y="6302"/>
                    <a:pt x="4725" y="4533"/>
                  </a:cubicBezTo>
                  <a:cubicBezTo>
                    <a:pt x="4588" y="4260"/>
                    <a:pt x="4299" y="3971"/>
                    <a:pt x="4367" y="3681"/>
                  </a:cubicBezTo>
                  <a:cubicBezTo>
                    <a:pt x="4435" y="3477"/>
                    <a:pt x="4657" y="3340"/>
                    <a:pt x="4861" y="3255"/>
                  </a:cubicBezTo>
                  <a:cubicBezTo>
                    <a:pt x="5287" y="2983"/>
                    <a:pt x="5713" y="2761"/>
                    <a:pt x="6139" y="2488"/>
                  </a:cubicBezTo>
                  <a:cubicBezTo>
                    <a:pt x="6497" y="2131"/>
                    <a:pt x="6718" y="1551"/>
                    <a:pt x="6650" y="1057"/>
                  </a:cubicBezTo>
                  <a:cubicBezTo>
                    <a:pt x="6429" y="273"/>
                    <a:pt x="5287" y="69"/>
                    <a:pt x="4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166;p73">
              <a:extLst>
                <a:ext uri="{FF2B5EF4-FFF2-40B4-BE49-F238E27FC236}">
                  <a16:creationId xmlns:a16="http://schemas.microsoft.com/office/drawing/2014/main" id="{EFB8763E-A286-4F3F-BA60-49EB13D88B46}"/>
                </a:ext>
              </a:extLst>
            </p:cNvPr>
            <p:cNvSpPr/>
            <p:nvPr/>
          </p:nvSpPr>
          <p:spPr>
            <a:xfrm>
              <a:off x="6709100" y="1883725"/>
              <a:ext cx="598075" cy="341725"/>
            </a:xfrm>
            <a:custGeom>
              <a:avLst/>
              <a:gdLst/>
              <a:ahLst/>
              <a:cxnLst/>
              <a:rect l="l" t="t" r="r" b="b"/>
              <a:pathLst>
                <a:path w="23923" h="13669" extrusionOk="0">
                  <a:moveTo>
                    <a:pt x="17175" y="1"/>
                  </a:moveTo>
                  <a:cubicBezTo>
                    <a:pt x="14551" y="86"/>
                    <a:pt x="11996" y="359"/>
                    <a:pt x="9440" y="1006"/>
                  </a:cubicBezTo>
                  <a:cubicBezTo>
                    <a:pt x="8384" y="1279"/>
                    <a:pt x="7242" y="1705"/>
                    <a:pt x="6458" y="2488"/>
                  </a:cubicBezTo>
                  <a:cubicBezTo>
                    <a:pt x="5674" y="3340"/>
                    <a:pt x="5470" y="4771"/>
                    <a:pt x="6322" y="5623"/>
                  </a:cubicBezTo>
                  <a:cubicBezTo>
                    <a:pt x="6748" y="6049"/>
                    <a:pt x="7532" y="6390"/>
                    <a:pt x="7378" y="6969"/>
                  </a:cubicBezTo>
                  <a:cubicBezTo>
                    <a:pt x="7310" y="7532"/>
                    <a:pt x="6680" y="7753"/>
                    <a:pt x="6100" y="7821"/>
                  </a:cubicBezTo>
                  <a:cubicBezTo>
                    <a:pt x="4618" y="8026"/>
                    <a:pt x="3187" y="8452"/>
                    <a:pt x="1773" y="8946"/>
                  </a:cubicBezTo>
                  <a:cubicBezTo>
                    <a:pt x="921" y="9304"/>
                    <a:pt x="1" y="9883"/>
                    <a:pt x="1" y="10735"/>
                  </a:cubicBezTo>
                  <a:cubicBezTo>
                    <a:pt x="1" y="11433"/>
                    <a:pt x="631" y="12013"/>
                    <a:pt x="1210" y="12354"/>
                  </a:cubicBezTo>
                  <a:cubicBezTo>
                    <a:pt x="2370" y="13034"/>
                    <a:pt x="4962" y="13669"/>
                    <a:pt x="7400" y="13669"/>
                  </a:cubicBezTo>
                  <a:cubicBezTo>
                    <a:pt x="10336" y="13669"/>
                    <a:pt x="13049" y="12749"/>
                    <a:pt x="12779" y="9883"/>
                  </a:cubicBezTo>
                  <a:cubicBezTo>
                    <a:pt x="12779" y="9304"/>
                    <a:pt x="12558" y="8741"/>
                    <a:pt x="12643" y="8179"/>
                  </a:cubicBezTo>
                  <a:cubicBezTo>
                    <a:pt x="12711" y="7038"/>
                    <a:pt x="13836" y="6254"/>
                    <a:pt x="14977" y="6049"/>
                  </a:cubicBezTo>
                  <a:cubicBezTo>
                    <a:pt x="15492" y="5919"/>
                    <a:pt x="16003" y="5889"/>
                    <a:pt x="16514" y="5889"/>
                  </a:cubicBezTo>
                  <a:cubicBezTo>
                    <a:pt x="16953" y="5889"/>
                    <a:pt x="17392" y="5911"/>
                    <a:pt x="17832" y="5911"/>
                  </a:cubicBezTo>
                  <a:cubicBezTo>
                    <a:pt x="18016" y="5911"/>
                    <a:pt x="18200" y="5907"/>
                    <a:pt x="18385" y="5896"/>
                  </a:cubicBezTo>
                  <a:cubicBezTo>
                    <a:pt x="19884" y="5828"/>
                    <a:pt x="21367" y="5402"/>
                    <a:pt x="22645" y="4686"/>
                  </a:cubicBezTo>
                  <a:cubicBezTo>
                    <a:pt x="23139" y="4414"/>
                    <a:pt x="23633" y="3988"/>
                    <a:pt x="23786" y="3494"/>
                  </a:cubicBezTo>
                  <a:cubicBezTo>
                    <a:pt x="23923" y="2778"/>
                    <a:pt x="23497" y="2062"/>
                    <a:pt x="23002" y="1636"/>
                  </a:cubicBezTo>
                  <a:cubicBezTo>
                    <a:pt x="21503" y="222"/>
                    <a:pt x="19237" y="1"/>
                    <a:pt x="171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167;p73">
              <a:extLst>
                <a:ext uri="{FF2B5EF4-FFF2-40B4-BE49-F238E27FC236}">
                  <a16:creationId xmlns:a16="http://schemas.microsoft.com/office/drawing/2014/main" id="{CE77EA17-4F8D-4239-80C9-4AA29291E3E2}"/>
                </a:ext>
              </a:extLst>
            </p:cNvPr>
            <p:cNvSpPr/>
            <p:nvPr/>
          </p:nvSpPr>
          <p:spPr>
            <a:xfrm>
              <a:off x="5385225" y="1884100"/>
              <a:ext cx="423850" cy="285975"/>
            </a:xfrm>
            <a:custGeom>
              <a:avLst/>
              <a:gdLst/>
              <a:ahLst/>
              <a:cxnLst/>
              <a:rect l="l" t="t" r="r" b="b"/>
              <a:pathLst>
                <a:path w="16954" h="11439" extrusionOk="0">
                  <a:moveTo>
                    <a:pt x="12891" y="0"/>
                  </a:moveTo>
                  <a:cubicBezTo>
                    <a:pt x="10705" y="0"/>
                    <a:pt x="8534" y="578"/>
                    <a:pt x="6458" y="1417"/>
                  </a:cubicBezTo>
                  <a:cubicBezTo>
                    <a:pt x="5879" y="1621"/>
                    <a:pt x="5316" y="1843"/>
                    <a:pt x="4891" y="2269"/>
                  </a:cubicBezTo>
                  <a:cubicBezTo>
                    <a:pt x="4533" y="2695"/>
                    <a:pt x="4260" y="3325"/>
                    <a:pt x="4465" y="3905"/>
                  </a:cubicBezTo>
                  <a:cubicBezTo>
                    <a:pt x="4601" y="4331"/>
                    <a:pt x="4959" y="4535"/>
                    <a:pt x="5248" y="4893"/>
                  </a:cubicBezTo>
                  <a:cubicBezTo>
                    <a:pt x="5453" y="5182"/>
                    <a:pt x="5674" y="5677"/>
                    <a:pt x="5385" y="6034"/>
                  </a:cubicBezTo>
                  <a:cubicBezTo>
                    <a:pt x="5316" y="6239"/>
                    <a:pt x="5027" y="6307"/>
                    <a:pt x="4822" y="6460"/>
                  </a:cubicBezTo>
                  <a:cubicBezTo>
                    <a:pt x="4175" y="6665"/>
                    <a:pt x="3476" y="6886"/>
                    <a:pt x="2829" y="7023"/>
                  </a:cubicBezTo>
                  <a:cubicBezTo>
                    <a:pt x="2198" y="7091"/>
                    <a:pt x="1619" y="7159"/>
                    <a:pt x="1057" y="7380"/>
                  </a:cubicBezTo>
                  <a:cubicBezTo>
                    <a:pt x="563" y="7585"/>
                    <a:pt x="69" y="8079"/>
                    <a:pt x="1" y="8658"/>
                  </a:cubicBezTo>
                  <a:cubicBezTo>
                    <a:pt x="1" y="9578"/>
                    <a:pt x="921" y="10141"/>
                    <a:pt x="1773" y="10430"/>
                  </a:cubicBezTo>
                  <a:cubicBezTo>
                    <a:pt x="3312" y="11015"/>
                    <a:pt x="5278" y="11439"/>
                    <a:pt x="7126" y="11439"/>
                  </a:cubicBezTo>
                  <a:cubicBezTo>
                    <a:pt x="7753" y="11439"/>
                    <a:pt x="8367" y="11390"/>
                    <a:pt x="8946" y="11282"/>
                  </a:cubicBezTo>
                  <a:cubicBezTo>
                    <a:pt x="12779" y="10635"/>
                    <a:pt x="10496" y="8658"/>
                    <a:pt x="11280" y="6171"/>
                  </a:cubicBezTo>
                  <a:cubicBezTo>
                    <a:pt x="11501" y="5387"/>
                    <a:pt x="12268" y="4825"/>
                    <a:pt x="13120" y="4535"/>
                  </a:cubicBezTo>
                  <a:cubicBezTo>
                    <a:pt x="13904" y="4331"/>
                    <a:pt x="14824" y="4177"/>
                    <a:pt x="15540" y="3751"/>
                  </a:cubicBezTo>
                  <a:cubicBezTo>
                    <a:pt x="16323" y="3325"/>
                    <a:pt x="16954" y="2542"/>
                    <a:pt x="16817" y="1690"/>
                  </a:cubicBezTo>
                  <a:cubicBezTo>
                    <a:pt x="16613" y="633"/>
                    <a:pt x="15335" y="139"/>
                    <a:pt x="14193" y="71"/>
                  </a:cubicBezTo>
                  <a:cubicBezTo>
                    <a:pt x="13759" y="23"/>
                    <a:pt x="13325" y="0"/>
                    <a:pt x="128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168;p73">
              <a:extLst>
                <a:ext uri="{FF2B5EF4-FFF2-40B4-BE49-F238E27FC236}">
                  <a16:creationId xmlns:a16="http://schemas.microsoft.com/office/drawing/2014/main" id="{0A46DE0F-AD15-4A55-A40B-897E366A7A58}"/>
                </a:ext>
              </a:extLst>
            </p:cNvPr>
            <p:cNvSpPr/>
            <p:nvPr/>
          </p:nvSpPr>
          <p:spPr>
            <a:xfrm>
              <a:off x="4543950" y="1347450"/>
              <a:ext cx="486050" cy="149700"/>
            </a:xfrm>
            <a:custGeom>
              <a:avLst/>
              <a:gdLst/>
              <a:ahLst/>
              <a:cxnLst/>
              <a:rect l="l" t="t" r="r" b="b"/>
              <a:pathLst>
                <a:path w="19442" h="5988" extrusionOk="0">
                  <a:moveTo>
                    <a:pt x="15807" y="1"/>
                  </a:moveTo>
                  <a:cubicBezTo>
                    <a:pt x="15671" y="1"/>
                    <a:pt x="15537" y="7"/>
                    <a:pt x="15403" y="18"/>
                  </a:cubicBezTo>
                  <a:cubicBezTo>
                    <a:pt x="13768" y="86"/>
                    <a:pt x="12268" y="801"/>
                    <a:pt x="10718" y="1091"/>
                  </a:cubicBezTo>
                  <a:cubicBezTo>
                    <a:pt x="9919" y="1233"/>
                    <a:pt x="9103" y="1270"/>
                    <a:pt x="8282" y="1270"/>
                  </a:cubicBezTo>
                  <a:cubicBezTo>
                    <a:pt x="7421" y="1270"/>
                    <a:pt x="6554" y="1229"/>
                    <a:pt x="5694" y="1229"/>
                  </a:cubicBezTo>
                  <a:cubicBezTo>
                    <a:pt x="4526" y="1229"/>
                    <a:pt x="3372" y="1304"/>
                    <a:pt x="2267" y="1653"/>
                  </a:cubicBezTo>
                  <a:cubicBezTo>
                    <a:pt x="1125" y="1943"/>
                    <a:pt x="1" y="2863"/>
                    <a:pt x="137" y="3988"/>
                  </a:cubicBezTo>
                  <a:cubicBezTo>
                    <a:pt x="273" y="5197"/>
                    <a:pt x="1705" y="5777"/>
                    <a:pt x="2897" y="5913"/>
                  </a:cubicBezTo>
                  <a:cubicBezTo>
                    <a:pt x="3344" y="5964"/>
                    <a:pt x="3763" y="5987"/>
                    <a:pt x="4162" y="5987"/>
                  </a:cubicBezTo>
                  <a:cubicBezTo>
                    <a:pt x="6559" y="5987"/>
                    <a:pt x="8210" y="5144"/>
                    <a:pt x="10650" y="4413"/>
                  </a:cubicBezTo>
                  <a:cubicBezTo>
                    <a:pt x="11085" y="4279"/>
                    <a:pt x="11532" y="4228"/>
                    <a:pt x="11985" y="4228"/>
                  </a:cubicBezTo>
                  <a:cubicBezTo>
                    <a:pt x="13437" y="4228"/>
                    <a:pt x="14961" y="4752"/>
                    <a:pt x="16439" y="4752"/>
                  </a:cubicBezTo>
                  <a:cubicBezTo>
                    <a:pt x="16900" y="4752"/>
                    <a:pt x="17357" y="4701"/>
                    <a:pt x="17806" y="4567"/>
                  </a:cubicBezTo>
                  <a:cubicBezTo>
                    <a:pt x="18453" y="4345"/>
                    <a:pt x="19169" y="3919"/>
                    <a:pt x="19373" y="3289"/>
                  </a:cubicBezTo>
                  <a:cubicBezTo>
                    <a:pt x="19442" y="2931"/>
                    <a:pt x="19442" y="2505"/>
                    <a:pt x="19305" y="2147"/>
                  </a:cubicBezTo>
                  <a:cubicBezTo>
                    <a:pt x="18914" y="708"/>
                    <a:pt x="17330" y="1"/>
                    <a:pt x="158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169;p73">
              <a:extLst>
                <a:ext uri="{FF2B5EF4-FFF2-40B4-BE49-F238E27FC236}">
                  <a16:creationId xmlns:a16="http://schemas.microsoft.com/office/drawing/2014/main" id="{C99E4B15-02E3-4683-A635-DB651C292F50}"/>
                </a:ext>
              </a:extLst>
            </p:cNvPr>
            <p:cNvSpPr/>
            <p:nvPr/>
          </p:nvSpPr>
          <p:spPr>
            <a:xfrm>
              <a:off x="5211000" y="4393475"/>
              <a:ext cx="823825" cy="408075"/>
            </a:xfrm>
            <a:custGeom>
              <a:avLst/>
              <a:gdLst/>
              <a:ahLst/>
              <a:cxnLst/>
              <a:rect l="l" t="t" r="r" b="b"/>
              <a:pathLst>
                <a:path w="32953" h="16323" extrusionOk="0">
                  <a:moveTo>
                    <a:pt x="26149" y="2780"/>
                  </a:moveTo>
                  <a:cubicBezTo>
                    <a:pt x="26225" y="2780"/>
                    <a:pt x="26298" y="2821"/>
                    <a:pt x="26342" y="2914"/>
                  </a:cubicBezTo>
                  <a:cubicBezTo>
                    <a:pt x="26904" y="3698"/>
                    <a:pt x="27620" y="4396"/>
                    <a:pt x="28472" y="4907"/>
                  </a:cubicBezTo>
                  <a:cubicBezTo>
                    <a:pt x="29188" y="5333"/>
                    <a:pt x="30108" y="5333"/>
                    <a:pt x="30670" y="5827"/>
                  </a:cubicBezTo>
                  <a:cubicBezTo>
                    <a:pt x="30891" y="6032"/>
                    <a:pt x="30738" y="6390"/>
                    <a:pt x="30534" y="6458"/>
                  </a:cubicBezTo>
                  <a:cubicBezTo>
                    <a:pt x="30407" y="6501"/>
                    <a:pt x="30272" y="6520"/>
                    <a:pt x="30132" y="6520"/>
                  </a:cubicBezTo>
                  <a:cubicBezTo>
                    <a:pt x="29334" y="6520"/>
                    <a:pt x="28378" y="5890"/>
                    <a:pt x="27842" y="5470"/>
                  </a:cubicBezTo>
                  <a:cubicBezTo>
                    <a:pt x="26990" y="4907"/>
                    <a:pt x="26342" y="4124"/>
                    <a:pt x="25916" y="3203"/>
                  </a:cubicBezTo>
                  <a:cubicBezTo>
                    <a:pt x="25824" y="2961"/>
                    <a:pt x="25990" y="2780"/>
                    <a:pt x="26149" y="2780"/>
                  </a:cubicBezTo>
                  <a:close/>
                  <a:moveTo>
                    <a:pt x="6519" y="2494"/>
                  </a:moveTo>
                  <a:cubicBezTo>
                    <a:pt x="6770" y="2494"/>
                    <a:pt x="7023" y="2754"/>
                    <a:pt x="6970" y="2982"/>
                  </a:cubicBezTo>
                  <a:cubicBezTo>
                    <a:pt x="6544" y="4124"/>
                    <a:pt x="5334" y="5044"/>
                    <a:pt x="4482" y="5827"/>
                  </a:cubicBezTo>
                  <a:cubicBezTo>
                    <a:pt x="3665" y="6497"/>
                    <a:pt x="2785" y="7246"/>
                    <a:pt x="1707" y="7246"/>
                  </a:cubicBezTo>
                  <a:cubicBezTo>
                    <a:pt x="1661" y="7246"/>
                    <a:pt x="1615" y="7244"/>
                    <a:pt x="1568" y="7242"/>
                  </a:cubicBezTo>
                  <a:cubicBezTo>
                    <a:pt x="1279" y="7242"/>
                    <a:pt x="1279" y="6884"/>
                    <a:pt x="1568" y="6816"/>
                  </a:cubicBezTo>
                  <a:cubicBezTo>
                    <a:pt x="2710" y="6679"/>
                    <a:pt x="3698" y="5401"/>
                    <a:pt x="4482" y="4618"/>
                  </a:cubicBezTo>
                  <a:cubicBezTo>
                    <a:pt x="5044" y="3902"/>
                    <a:pt x="5606" y="3050"/>
                    <a:pt x="6322" y="2556"/>
                  </a:cubicBezTo>
                  <a:cubicBezTo>
                    <a:pt x="6384" y="2513"/>
                    <a:pt x="6451" y="2494"/>
                    <a:pt x="6519" y="2494"/>
                  </a:cubicBezTo>
                  <a:close/>
                  <a:moveTo>
                    <a:pt x="30670" y="0"/>
                  </a:moveTo>
                  <a:cubicBezTo>
                    <a:pt x="25851" y="1628"/>
                    <a:pt x="20221" y="2135"/>
                    <a:pt x="15071" y="2135"/>
                  </a:cubicBezTo>
                  <a:cubicBezTo>
                    <a:pt x="9224" y="2135"/>
                    <a:pt x="3997" y="1481"/>
                    <a:pt x="1279" y="1074"/>
                  </a:cubicBezTo>
                  <a:cubicBezTo>
                    <a:pt x="853" y="6458"/>
                    <a:pt x="291" y="12847"/>
                    <a:pt x="1" y="16323"/>
                  </a:cubicBezTo>
                  <a:lnTo>
                    <a:pt x="14483" y="16323"/>
                  </a:lnTo>
                  <a:cubicBezTo>
                    <a:pt x="14705" y="13000"/>
                    <a:pt x="15063" y="7310"/>
                    <a:pt x="15983" y="7242"/>
                  </a:cubicBezTo>
                  <a:cubicBezTo>
                    <a:pt x="15988" y="7241"/>
                    <a:pt x="15993" y="7241"/>
                    <a:pt x="15998" y="7241"/>
                  </a:cubicBezTo>
                  <a:cubicBezTo>
                    <a:pt x="16850" y="7241"/>
                    <a:pt x="18118" y="12800"/>
                    <a:pt x="18965" y="16323"/>
                  </a:cubicBezTo>
                  <a:lnTo>
                    <a:pt x="32953" y="16323"/>
                  </a:lnTo>
                  <a:cubicBezTo>
                    <a:pt x="32374" y="12421"/>
                    <a:pt x="31385" y="5401"/>
                    <a:pt x="30670"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170;p73">
              <a:extLst>
                <a:ext uri="{FF2B5EF4-FFF2-40B4-BE49-F238E27FC236}">
                  <a16:creationId xmlns:a16="http://schemas.microsoft.com/office/drawing/2014/main" id="{5D93D7FB-3FAE-4779-9E88-968FD25ED4B2}"/>
                </a:ext>
              </a:extLst>
            </p:cNvPr>
            <p:cNvSpPr/>
            <p:nvPr/>
          </p:nvSpPr>
          <p:spPr>
            <a:xfrm>
              <a:off x="5195250" y="3277025"/>
              <a:ext cx="839575" cy="1169825"/>
            </a:xfrm>
            <a:custGeom>
              <a:avLst/>
              <a:gdLst/>
              <a:ahLst/>
              <a:cxnLst/>
              <a:rect l="l" t="t" r="r" b="b"/>
              <a:pathLst>
                <a:path w="33583" h="46793" extrusionOk="0">
                  <a:moveTo>
                    <a:pt x="21398" y="24690"/>
                  </a:moveTo>
                  <a:cubicBezTo>
                    <a:pt x="21917" y="24690"/>
                    <a:pt x="22358" y="24810"/>
                    <a:pt x="22644" y="25132"/>
                  </a:cubicBezTo>
                  <a:cubicBezTo>
                    <a:pt x="23207" y="25916"/>
                    <a:pt x="23360" y="27058"/>
                    <a:pt x="24127" y="27620"/>
                  </a:cubicBezTo>
                  <a:cubicBezTo>
                    <a:pt x="24842" y="28114"/>
                    <a:pt x="25762" y="28046"/>
                    <a:pt x="26410" y="28472"/>
                  </a:cubicBezTo>
                  <a:cubicBezTo>
                    <a:pt x="26972" y="28898"/>
                    <a:pt x="26836" y="30039"/>
                    <a:pt x="26904" y="30670"/>
                  </a:cubicBezTo>
                  <a:cubicBezTo>
                    <a:pt x="26972" y="31164"/>
                    <a:pt x="27040" y="31675"/>
                    <a:pt x="27108" y="32101"/>
                  </a:cubicBezTo>
                  <a:cubicBezTo>
                    <a:pt x="27194" y="33157"/>
                    <a:pt x="27960" y="34725"/>
                    <a:pt x="27398" y="35713"/>
                  </a:cubicBezTo>
                  <a:cubicBezTo>
                    <a:pt x="26972" y="36497"/>
                    <a:pt x="25762" y="36633"/>
                    <a:pt x="24979" y="36991"/>
                  </a:cubicBezTo>
                  <a:cubicBezTo>
                    <a:pt x="23139" y="37639"/>
                    <a:pt x="21230" y="37979"/>
                    <a:pt x="19305" y="38269"/>
                  </a:cubicBezTo>
                  <a:cubicBezTo>
                    <a:pt x="18156" y="38413"/>
                    <a:pt x="16999" y="38488"/>
                    <a:pt x="15841" y="38488"/>
                  </a:cubicBezTo>
                  <a:cubicBezTo>
                    <a:pt x="14129" y="38488"/>
                    <a:pt x="12414" y="38325"/>
                    <a:pt x="10718" y="37979"/>
                  </a:cubicBezTo>
                  <a:cubicBezTo>
                    <a:pt x="9303" y="37707"/>
                    <a:pt x="6458" y="37281"/>
                    <a:pt x="5964" y="36071"/>
                  </a:cubicBezTo>
                  <a:cubicBezTo>
                    <a:pt x="5606" y="35083"/>
                    <a:pt x="5811" y="33941"/>
                    <a:pt x="5811" y="32868"/>
                  </a:cubicBezTo>
                  <a:cubicBezTo>
                    <a:pt x="5896" y="31880"/>
                    <a:pt x="5385" y="30397"/>
                    <a:pt x="5964" y="29392"/>
                  </a:cubicBezTo>
                  <a:cubicBezTo>
                    <a:pt x="6322" y="28762"/>
                    <a:pt x="7020" y="28830"/>
                    <a:pt x="7668" y="28472"/>
                  </a:cubicBezTo>
                  <a:cubicBezTo>
                    <a:pt x="8162" y="28267"/>
                    <a:pt x="8656" y="27910"/>
                    <a:pt x="9082" y="27552"/>
                  </a:cubicBezTo>
                  <a:cubicBezTo>
                    <a:pt x="9540" y="27157"/>
                    <a:pt x="10496" y="24814"/>
                    <a:pt x="11312" y="24814"/>
                  </a:cubicBezTo>
                  <a:cubicBezTo>
                    <a:pt x="11376" y="24814"/>
                    <a:pt x="11439" y="24829"/>
                    <a:pt x="11501" y="24860"/>
                  </a:cubicBezTo>
                  <a:cubicBezTo>
                    <a:pt x="12806" y="25512"/>
                    <a:pt x="14231" y="25785"/>
                    <a:pt x="15662" y="25785"/>
                  </a:cubicBezTo>
                  <a:cubicBezTo>
                    <a:pt x="16099" y="25785"/>
                    <a:pt x="16536" y="25760"/>
                    <a:pt x="16971" y="25712"/>
                  </a:cubicBezTo>
                  <a:cubicBezTo>
                    <a:pt x="17958" y="25599"/>
                    <a:pt x="19971" y="24690"/>
                    <a:pt x="21398" y="24690"/>
                  </a:cubicBezTo>
                  <a:close/>
                  <a:moveTo>
                    <a:pt x="16749" y="1"/>
                  </a:moveTo>
                  <a:cubicBezTo>
                    <a:pt x="15897" y="495"/>
                    <a:pt x="15113" y="1006"/>
                    <a:pt x="14483" y="1568"/>
                  </a:cubicBezTo>
                  <a:cubicBezTo>
                    <a:pt x="13341" y="2489"/>
                    <a:pt x="12490" y="3477"/>
                    <a:pt x="11859" y="4192"/>
                  </a:cubicBezTo>
                  <a:cubicBezTo>
                    <a:pt x="12132" y="4550"/>
                    <a:pt x="12353" y="4755"/>
                    <a:pt x="12421" y="4908"/>
                  </a:cubicBezTo>
                  <a:cubicBezTo>
                    <a:pt x="12711" y="6118"/>
                    <a:pt x="7600" y="15693"/>
                    <a:pt x="3050" y="20089"/>
                  </a:cubicBezTo>
                  <a:cubicBezTo>
                    <a:pt x="2198" y="27416"/>
                    <a:pt x="784" y="39973"/>
                    <a:pt x="0" y="45442"/>
                  </a:cubicBezTo>
                  <a:cubicBezTo>
                    <a:pt x="0" y="45442"/>
                    <a:pt x="699" y="45578"/>
                    <a:pt x="1909" y="45732"/>
                  </a:cubicBezTo>
                  <a:cubicBezTo>
                    <a:pt x="4627" y="46139"/>
                    <a:pt x="9854" y="46793"/>
                    <a:pt x="15701" y="46793"/>
                  </a:cubicBezTo>
                  <a:cubicBezTo>
                    <a:pt x="20851" y="46793"/>
                    <a:pt x="26481" y="46286"/>
                    <a:pt x="31300" y="44658"/>
                  </a:cubicBezTo>
                  <a:cubicBezTo>
                    <a:pt x="32084" y="44369"/>
                    <a:pt x="32867" y="44096"/>
                    <a:pt x="33583" y="43738"/>
                  </a:cubicBezTo>
                  <a:cubicBezTo>
                    <a:pt x="33583" y="43738"/>
                    <a:pt x="31164" y="30670"/>
                    <a:pt x="29886" y="19885"/>
                  </a:cubicBezTo>
                  <a:cubicBezTo>
                    <a:pt x="25200" y="15830"/>
                    <a:pt x="19526" y="5402"/>
                    <a:pt x="19867" y="4192"/>
                  </a:cubicBezTo>
                  <a:cubicBezTo>
                    <a:pt x="19952" y="4056"/>
                    <a:pt x="20089" y="3766"/>
                    <a:pt x="20378" y="3477"/>
                  </a:cubicBezTo>
                  <a:cubicBezTo>
                    <a:pt x="19799" y="2710"/>
                    <a:pt x="18879" y="1705"/>
                    <a:pt x="17823" y="785"/>
                  </a:cubicBezTo>
                  <a:cubicBezTo>
                    <a:pt x="17465" y="495"/>
                    <a:pt x="17107" y="291"/>
                    <a:pt x="167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171;p73">
              <a:extLst>
                <a:ext uri="{FF2B5EF4-FFF2-40B4-BE49-F238E27FC236}">
                  <a16:creationId xmlns:a16="http://schemas.microsoft.com/office/drawing/2014/main" id="{8C253838-7135-4750-A91F-EFE9589C2CD3}"/>
                </a:ext>
              </a:extLst>
            </p:cNvPr>
            <p:cNvSpPr/>
            <p:nvPr/>
          </p:nvSpPr>
          <p:spPr>
            <a:xfrm>
              <a:off x="5779250" y="3142425"/>
              <a:ext cx="359950" cy="487750"/>
            </a:xfrm>
            <a:custGeom>
              <a:avLst/>
              <a:gdLst/>
              <a:ahLst/>
              <a:cxnLst/>
              <a:rect l="l" t="t" r="r" b="b"/>
              <a:pathLst>
                <a:path w="14398" h="19510" extrusionOk="0">
                  <a:moveTo>
                    <a:pt x="0" y="1"/>
                  </a:moveTo>
                  <a:lnTo>
                    <a:pt x="0" y="1"/>
                  </a:lnTo>
                  <a:cubicBezTo>
                    <a:pt x="494" y="2131"/>
                    <a:pt x="920" y="4175"/>
                    <a:pt x="1125" y="5249"/>
                  </a:cubicBezTo>
                  <a:cubicBezTo>
                    <a:pt x="1414" y="5112"/>
                    <a:pt x="1704" y="4959"/>
                    <a:pt x="1840" y="4959"/>
                  </a:cubicBezTo>
                  <a:cubicBezTo>
                    <a:pt x="1840" y="4959"/>
                    <a:pt x="12063" y="15608"/>
                    <a:pt x="14397" y="19510"/>
                  </a:cubicBezTo>
                  <a:cubicBezTo>
                    <a:pt x="12847" y="16102"/>
                    <a:pt x="8008" y="5249"/>
                    <a:pt x="7156" y="3477"/>
                  </a:cubicBezTo>
                  <a:cubicBezTo>
                    <a:pt x="6883" y="2829"/>
                    <a:pt x="5606" y="2131"/>
                    <a:pt x="3970" y="1415"/>
                  </a:cubicBezTo>
                  <a:cubicBezTo>
                    <a:pt x="2760" y="921"/>
                    <a:pt x="1346" y="427"/>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172;p73">
              <a:extLst>
                <a:ext uri="{FF2B5EF4-FFF2-40B4-BE49-F238E27FC236}">
                  <a16:creationId xmlns:a16="http://schemas.microsoft.com/office/drawing/2014/main" id="{98BCE717-CC19-4AA9-A3A7-BFA10F4F1A0F}"/>
                </a:ext>
              </a:extLst>
            </p:cNvPr>
            <p:cNvSpPr/>
            <p:nvPr/>
          </p:nvSpPr>
          <p:spPr>
            <a:xfrm>
              <a:off x="5046175" y="3140300"/>
              <a:ext cx="377850" cy="536300"/>
            </a:xfrm>
            <a:custGeom>
              <a:avLst/>
              <a:gdLst/>
              <a:ahLst/>
              <a:cxnLst/>
              <a:rect l="l" t="t" r="r" b="b"/>
              <a:pathLst>
                <a:path w="15114" h="21452" extrusionOk="0">
                  <a:moveTo>
                    <a:pt x="15113" y="1"/>
                  </a:moveTo>
                  <a:cubicBezTo>
                    <a:pt x="13409" y="784"/>
                    <a:pt x="10717" y="1926"/>
                    <a:pt x="8587" y="3136"/>
                  </a:cubicBezTo>
                  <a:cubicBezTo>
                    <a:pt x="7599" y="3630"/>
                    <a:pt x="6747" y="4192"/>
                    <a:pt x="6100" y="4686"/>
                  </a:cubicBezTo>
                  <a:cubicBezTo>
                    <a:pt x="2982" y="7174"/>
                    <a:pt x="68" y="20242"/>
                    <a:pt x="0" y="21452"/>
                  </a:cubicBezTo>
                  <a:cubicBezTo>
                    <a:pt x="273" y="19101"/>
                    <a:pt x="13051" y="5760"/>
                    <a:pt x="13051" y="5760"/>
                  </a:cubicBezTo>
                  <a:cubicBezTo>
                    <a:pt x="13205" y="5828"/>
                    <a:pt x="13409" y="5896"/>
                    <a:pt x="13767" y="6117"/>
                  </a:cubicBezTo>
                  <a:cubicBezTo>
                    <a:pt x="13988" y="4908"/>
                    <a:pt x="14483" y="2420"/>
                    <a:pt x="151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173;p73">
              <a:extLst>
                <a:ext uri="{FF2B5EF4-FFF2-40B4-BE49-F238E27FC236}">
                  <a16:creationId xmlns:a16="http://schemas.microsoft.com/office/drawing/2014/main" id="{12B61620-6824-4DE5-8BA1-97BB596BFD23}"/>
                </a:ext>
              </a:extLst>
            </p:cNvPr>
            <p:cNvSpPr/>
            <p:nvPr/>
          </p:nvSpPr>
          <p:spPr>
            <a:xfrm>
              <a:off x="5763050" y="2996750"/>
              <a:ext cx="1725" cy="8975"/>
            </a:xfrm>
            <a:custGeom>
              <a:avLst/>
              <a:gdLst/>
              <a:ahLst/>
              <a:cxnLst/>
              <a:rect l="l" t="t" r="r" b="b"/>
              <a:pathLst>
                <a:path w="69" h="359" extrusionOk="0">
                  <a:moveTo>
                    <a:pt x="69" y="1"/>
                  </a:moveTo>
                  <a:cubicBezTo>
                    <a:pt x="69" y="137"/>
                    <a:pt x="1" y="205"/>
                    <a:pt x="1" y="359"/>
                  </a:cubicBezTo>
                  <a:cubicBezTo>
                    <a:pt x="1" y="205"/>
                    <a:pt x="69" y="137"/>
                    <a:pt x="69" y="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174;p73">
              <a:extLst>
                <a:ext uri="{FF2B5EF4-FFF2-40B4-BE49-F238E27FC236}">
                  <a16:creationId xmlns:a16="http://schemas.microsoft.com/office/drawing/2014/main" id="{79C8F37B-8D6D-4131-AF82-DA018764C2CB}"/>
                </a:ext>
              </a:extLst>
            </p:cNvPr>
            <p:cNvSpPr/>
            <p:nvPr/>
          </p:nvSpPr>
          <p:spPr>
            <a:xfrm>
              <a:off x="5347750" y="2943500"/>
              <a:ext cx="1725" cy="10675"/>
            </a:xfrm>
            <a:custGeom>
              <a:avLst/>
              <a:gdLst/>
              <a:ahLst/>
              <a:cxnLst/>
              <a:rect l="l" t="t" r="r" b="b"/>
              <a:pathLst>
                <a:path w="69" h="427" extrusionOk="0">
                  <a:moveTo>
                    <a:pt x="68" y="427"/>
                  </a:moveTo>
                  <a:cubicBezTo>
                    <a:pt x="0" y="291"/>
                    <a:pt x="0" y="137"/>
                    <a:pt x="0" y="1"/>
                  </a:cubicBezTo>
                  <a:cubicBezTo>
                    <a:pt x="0" y="137"/>
                    <a:pt x="0" y="291"/>
                    <a:pt x="68" y="427"/>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175;p73">
              <a:extLst>
                <a:ext uri="{FF2B5EF4-FFF2-40B4-BE49-F238E27FC236}">
                  <a16:creationId xmlns:a16="http://schemas.microsoft.com/office/drawing/2014/main" id="{0B40B650-3615-4347-8942-07D16649CDF1}"/>
                </a:ext>
              </a:extLst>
            </p:cNvPr>
            <p:cNvSpPr/>
            <p:nvPr/>
          </p:nvSpPr>
          <p:spPr>
            <a:xfrm>
              <a:off x="5349450" y="2954150"/>
              <a:ext cx="21325" cy="76275"/>
            </a:xfrm>
            <a:custGeom>
              <a:avLst/>
              <a:gdLst/>
              <a:ahLst/>
              <a:cxnLst/>
              <a:rect l="l" t="t" r="r" b="b"/>
              <a:pathLst>
                <a:path w="853" h="3051" extrusionOk="0">
                  <a:moveTo>
                    <a:pt x="852" y="3051"/>
                  </a:moveTo>
                  <a:cubicBezTo>
                    <a:pt x="426" y="2131"/>
                    <a:pt x="154" y="1057"/>
                    <a:pt x="0" y="1"/>
                  </a:cubicBezTo>
                  <a:cubicBezTo>
                    <a:pt x="154" y="1057"/>
                    <a:pt x="426" y="2131"/>
                    <a:pt x="852" y="305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176;p73">
              <a:extLst>
                <a:ext uri="{FF2B5EF4-FFF2-40B4-BE49-F238E27FC236}">
                  <a16:creationId xmlns:a16="http://schemas.microsoft.com/office/drawing/2014/main" id="{7C552DDF-2CE6-49D4-97E2-75BFFDB10FB7}"/>
                </a:ext>
              </a:extLst>
            </p:cNvPr>
            <p:cNvSpPr/>
            <p:nvPr/>
          </p:nvSpPr>
          <p:spPr>
            <a:xfrm>
              <a:off x="5755800" y="3018050"/>
              <a:ext cx="2175" cy="8975"/>
            </a:xfrm>
            <a:custGeom>
              <a:avLst/>
              <a:gdLst/>
              <a:ahLst/>
              <a:cxnLst/>
              <a:rect l="l" t="t" r="r" b="b"/>
              <a:pathLst>
                <a:path w="87" h="359" extrusionOk="0">
                  <a:moveTo>
                    <a:pt x="86" y="1"/>
                  </a:moveTo>
                  <a:cubicBezTo>
                    <a:pt x="86" y="137"/>
                    <a:pt x="1" y="205"/>
                    <a:pt x="1" y="358"/>
                  </a:cubicBezTo>
                  <a:cubicBezTo>
                    <a:pt x="1" y="205"/>
                    <a:pt x="86" y="137"/>
                    <a:pt x="86" y="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177;p73">
              <a:extLst>
                <a:ext uri="{FF2B5EF4-FFF2-40B4-BE49-F238E27FC236}">
                  <a16:creationId xmlns:a16="http://schemas.microsoft.com/office/drawing/2014/main" id="{4207568C-0274-41C8-B64C-CA684D20340B}"/>
                </a:ext>
              </a:extLst>
            </p:cNvPr>
            <p:cNvSpPr/>
            <p:nvPr/>
          </p:nvSpPr>
          <p:spPr>
            <a:xfrm>
              <a:off x="5750700" y="3028700"/>
              <a:ext cx="3425" cy="8975"/>
            </a:xfrm>
            <a:custGeom>
              <a:avLst/>
              <a:gdLst/>
              <a:ahLst/>
              <a:cxnLst/>
              <a:rect l="l" t="t" r="r" b="b"/>
              <a:pathLst>
                <a:path w="137" h="359" extrusionOk="0">
                  <a:moveTo>
                    <a:pt x="137" y="1"/>
                  </a:moveTo>
                  <a:cubicBezTo>
                    <a:pt x="69" y="137"/>
                    <a:pt x="69" y="205"/>
                    <a:pt x="0" y="358"/>
                  </a:cubicBezTo>
                  <a:cubicBezTo>
                    <a:pt x="69" y="205"/>
                    <a:pt x="69" y="137"/>
                    <a:pt x="137" y="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178;p73">
              <a:extLst>
                <a:ext uri="{FF2B5EF4-FFF2-40B4-BE49-F238E27FC236}">
                  <a16:creationId xmlns:a16="http://schemas.microsoft.com/office/drawing/2014/main" id="{4302A95E-36CE-42BC-99A4-CD756D6C954A}"/>
                </a:ext>
              </a:extLst>
            </p:cNvPr>
            <p:cNvSpPr/>
            <p:nvPr/>
          </p:nvSpPr>
          <p:spPr>
            <a:xfrm>
              <a:off x="5759650" y="3007400"/>
              <a:ext cx="1725" cy="8975"/>
            </a:xfrm>
            <a:custGeom>
              <a:avLst/>
              <a:gdLst/>
              <a:ahLst/>
              <a:cxnLst/>
              <a:rect l="l" t="t" r="r" b="b"/>
              <a:pathLst>
                <a:path w="69" h="359" extrusionOk="0">
                  <a:moveTo>
                    <a:pt x="68" y="1"/>
                  </a:moveTo>
                  <a:cubicBezTo>
                    <a:pt x="68" y="137"/>
                    <a:pt x="0" y="205"/>
                    <a:pt x="0" y="359"/>
                  </a:cubicBezTo>
                  <a:cubicBezTo>
                    <a:pt x="0" y="205"/>
                    <a:pt x="68" y="137"/>
                    <a:pt x="68" y="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179;p73">
              <a:extLst>
                <a:ext uri="{FF2B5EF4-FFF2-40B4-BE49-F238E27FC236}">
                  <a16:creationId xmlns:a16="http://schemas.microsoft.com/office/drawing/2014/main" id="{41F4414D-4224-4A39-B777-68675D363687}"/>
                </a:ext>
              </a:extLst>
            </p:cNvPr>
            <p:cNvSpPr/>
            <p:nvPr/>
          </p:nvSpPr>
          <p:spPr>
            <a:xfrm>
              <a:off x="5376275" y="3042750"/>
              <a:ext cx="3450" cy="7275"/>
            </a:xfrm>
            <a:custGeom>
              <a:avLst/>
              <a:gdLst/>
              <a:ahLst/>
              <a:cxnLst/>
              <a:rect l="l" t="t" r="r" b="b"/>
              <a:pathLst>
                <a:path w="138" h="291" extrusionOk="0">
                  <a:moveTo>
                    <a:pt x="137" y="291"/>
                  </a:moveTo>
                  <a:cubicBezTo>
                    <a:pt x="69" y="222"/>
                    <a:pt x="69" y="69"/>
                    <a:pt x="1" y="1"/>
                  </a:cubicBezTo>
                  <a:cubicBezTo>
                    <a:pt x="69" y="69"/>
                    <a:pt x="69" y="222"/>
                    <a:pt x="137" y="29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180;p73">
              <a:extLst>
                <a:ext uri="{FF2B5EF4-FFF2-40B4-BE49-F238E27FC236}">
                  <a16:creationId xmlns:a16="http://schemas.microsoft.com/office/drawing/2014/main" id="{1727B355-0E00-43F2-97CF-5ADDDB8C2977}"/>
                </a:ext>
              </a:extLst>
            </p:cNvPr>
            <p:cNvSpPr/>
            <p:nvPr/>
          </p:nvSpPr>
          <p:spPr>
            <a:xfrm>
              <a:off x="5340500" y="2691350"/>
              <a:ext cx="442225" cy="303725"/>
            </a:xfrm>
            <a:custGeom>
              <a:avLst/>
              <a:gdLst/>
              <a:ahLst/>
              <a:cxnLst/>
              <a:rect l="l" t="t" r="r" b="b"/>
              <a:pathLst>
                <a:path w="17689" h="12149" extrusionOk="0">
                  <a:moveTo>
                    <a:pt x="4482" y="5112"/>
                  </a:moveTo>
                  <a:cubicBezTo>
                    <a:pt x="4976" y="5112"/>
                    <a:pt x="6185" y="5180"/>
                    <a:pt x="6185" y="5896"/>
                  </a:cubicBezTo>
                  <a:cubicBezTo>
                    <a:pt x="6185" y="6032"/>
                    <a:pt x="6117" y="6117"/>
                    <a:pt x="5964" y="6185"/>
                  </a:cubicBezTo>
                  <a:cubicBezTo>
                    <a:pt x="5870" y="6261"/>
                    <a:pt x="5763" y="6289"/>
                    <a:pt x="5648" y="6289"/>
                  </a:cubicBezTo>
                  <a:cubicBezTo>
                    <a:pt x="5347" y="6289"/>
                    <a:pt x="4994" y="6094"/>
                    <a:pt x="4686" y="6032"/>
                  </a:cubicBezTo>
                  <a:cubicBezTo>
                    <a:pt x="4124" y="6032"/>
                    <a:pt x="3630" y="6322"/>
                    <a:pt x="3204" y="6679"/>
                  </a:cubicBezTo>
                  <a:cubicBezTo>
                    <a:pt x="3135" y="6728"/>
                    <a:pt x="3055" y="6750"/>
                    <a:pt x="2975" y="6750"/>
                  </a:cubicBezTo>
                  <a:cubicBezTo>
                    <a:pt x="2720" y="6750"/>
                    <a:pt x="2473" y="6526"/>
                    <a:pt x="2641" y="6253"/>
                  </a:cubicBezTo>
                  <a:cubicBezTo>
                    <a:pt x="3067" y="5606"/>
                    <a:pt x="3698" y="5265"/>
                    <a:pt x="4482" y="5112"/>
                  </a:cubicBezTo>
                  <a:close/>
                  <a:moveTo>
                    <a:pt x="12462" y="5295"/>
                  </a:moveTo>
                  <a:cubicBezTo>
                    <a:pt x="12563" y="5295"/>
                    <a:pt x="12668" y="5306"/>
                    <a:pt x="12779" y="5333"/>
                  </a:cubicBezTo>
                  <a:cubicBezTo>
                    <a:pt x="13359" y="5470"/>
                    <a:pt x="13853" y="5759"/>
                    <a:pt x="14347" y="6117"/>
                  </a:cubicBezTo>
                  <a:cubicBezTo>
                    <a:pt x="14568" y="6253"/>
                    <a:pt x="14568" y="6390"/>
                    <a:pt x="14568" y="6611"/>
                  </a:cubicBezTo>
                  <a:cubicBezTo>
                    <a:pt x="14568" y="6747"/>
                    <a:pt x="14483" y="6816"/>
                    <a:pt x="14347" y="6884"/>
                  </a:cubicBezTo>
                  <a:cubicBezTo>
                    <a:pt x="14279" y="6926"/>
                    <a:pt x="14206" y="6948"/>
                    <a:pt x="14134" y="6948"/>
                  </a:cubicBezTo>
                  <a:cubicBezTo>
                    <a:pt x="14061" y="6948"/>
                    <a:pt x="13989" y="6926"/>
                    <a:pt x="13921" y="6884"/>
                  </a:cubicBezTo>
                  <a:cubicBezTo>
                    <a:pt x="13427" y="6543"/>
                    <a:pt x="12933" y="6185"/>
                    <a:pt x="12353" y="6117"/>
                  </a:cubicBezTo>
                  <a:cubicBezTo>
                    <a:pt x="11958" y="6117"/>
                    <a:pt x="11650" y="6292"/>
                    <a:pt x="11290" y="6292"/>
                  </a:cubicBezTo>
                  <a:cubicBezTo>
                    <a:pt x="11199" y="6292"/>
                    <a:pt x="11106" y="6281"/>
                    <a:pt x="11007" y="6253"/>
                  </a:cubicBezTo>
                  <a:cubicBezTo>
                    <a:pt x="10649" y="6117"/>
                    <a:pt x="10735" y="5606"/>
                    <a:pt x="11075" y="5538"/>
                  </a:cubicBezTo>
                  <a:cubicBezTo>
                    <a:pt x="11609" y="5538"/>
                    <a:pt x="11992" y="5295"/>
                    <a:pt x="12462" y="5295"/>
                  </a:cubicBezTo>
                  <a:close/>
                  <a:moveTo>
                    <a:pt x="13759" y="8349"/>
                  </a:moveTo>
                  <a:cubicBezTo>
                    <a:pt x="13850" y="8349"/>
                    <a:pt x="13929" y="8394"/>
                    <a:pt x="13989" y="8519"/>
                  </a:cubicBezTo>
                  <a:cubicBezTo>
                    <a:pt x="14057" y="8673"/>
                    <a:pt x="14142" y="8809"/>
                    <a:pt x="13989" y="8945"/>
                  </a:cubicBezTo>
                  <a:cubicBezTo>
                    <a:pt x="13713" y="9385"/>
                    <a:pt x="13259" y="9577"/>
                    <a:pt x="12787" y="9577"/>
                  </a:cubicBezTo>
                  <a:cubicBezTo>
                    <a:pt x="12180" y="9577"/>
                    <a:pt x="11545" y="9259"/>
                    <a:pt x="11229" y="8741"/>
                  </a:cubicBezTo>
                  <a:cubicBezTo>
                    <a:pt x="11114" y="8574"/>
                    <a:pt x="11287" y="8379"/>
                    <a:pt x="11474" y="8379"/>
                  </a:cubicBezTo>
                  <a:cubicBezTo>
                    <a:pt x="11536" y="8379"/>
                    <a:pt x="11600" y="8401"/>
                    <a:pt x="11655" y="8451"/>
                  </a:cubicBezTo>
                  <a:cubicBezTo>
                    <a:pt x="11894" y="8645"/>
                    <a:pt x="12226" y="8771"/>
                    <a:pt x="12547" y="8771"/>
                  </a:cubicBezTo>
                  <a:cubicBezTo>
                    <a:pt x="12705" y="8771"/>
                    <a:pt x="12860" y="8740"/>
                    <a:pt x="13001" y="8673"/>
                  </a:cubicBezTo>
                  <a:cubicBezTo>
                    <a:pt x="13253" y="8613"/>
                    <a:pt x="13540" y="8349"/>
                    <a:pt x="13759" y="8349"/>
                  </a:cubicBezTo>
                  <a:close/>
                  <a:moveTo>
                    <a:pt x="6487" y="8211"/>
                  </a:moveTo>
                  <a:cubicBezTo>
                    <a:pt x="6528" y="8211"/>
                    <a:pt x="6571" y="8221"/>
                    <a:pt x="6611" y="8247"/>
                  </a:cubicBezTo>
                  <a:cubicBezTo>
                    <a:pt x="6680" y="8247"/>
                    <a:pt x="6748" y="8247"/>
                    <a:pt x="6816" y="8315"/>
                  </a:cubicBezTo>
                  <a:cubicBezTo>
                    <a:pt x="6901" y="8451"/>
                    <a:pt x="6969" y="8588"/>
                    <a:pt x="6816" y="8809"/>
                  </a:cubicBezTo>
                  <a:cubicBezTo>
                    <a:pt x="6512" y="9306"/>
                    <a:pt x="5791" y="9639"/>
                    <a:pt x="5125" y="9639"/>
                  </a:cubicBezTo>
                  <a:cubicBezTo>
                    <a:pt x="4558" y="9639"/>
                    <a:pt x="4030" y="9397"/>
                    <a:pt x="3834" y="8809"/>
                  </a:cubicBezTo>
                  <a:cubicBezTo>
                    <a:pt x="3766" y="8673"/>
                    <a:pt x="3987" y="8519"/>
                    <a:pt x="4124" y="8519"/>
                  </a:cubicBezTo>
                  <a:cubicBezTo>
                    <a:pt x="4433" y="8652"/>
                    <a:pt x="4691" y="8823"/>
                    <a:pt x="5030" y="8823"/>
                  </a:cubicBezTo>
                  <a:cubicBezTo>
                    <a:pt x="5084" y="8823"/>
                    <a:pt x="5139" y="8818"/>
                    <a:pt x="5197" y="8809"/>
                  </a:cubicBezTo>
                  <a:cubicBezTo>
                    <a:pt x="5623" y="8809"/>
                    <a:pt x="5964" y="8588"/>
                    <a:pt x="6254" y="8315"/>
                  </a:cubicBezTo>
                  <a:cubicBezTo>
                    <a:pt x="6301" y="8267"/>
                    <a:pt x="6391" y="8211"/>
                    <a:pt x="6487" y="8211"/>
                  </a:cubicBezTo>
                  <a:close/>
                  <a:moveTo>
                    <a:pt x="6543" y="0"/>
                  </a:moveTo>
                  <a:cubicBezTo>
                    <a:pt x="6543" y="0"/>
                    <a:pt x="4839" y="3561"/>
                    <a:pt x="290" y="5044"/>
                  </a:cubicBezTo>
                  <a:cubicBezTo>
                    <a:pt x="1" y="6679"/>
                    <a:pt x="1" y="8383"/>
                    <a:pt x="290" y="10087"/>
                  </a:cubicBezTo>
                  <a:cubicBezTo>
                    <a:pt x="2149" y="10587"/>
                    <a:pt x="5421" y="11288"/>
                    <a:pt x="9573" y="11288"/>
                  </a:cubicBezTo>
                  <a:cubicBezTo>
                    <a:pt x="11920" y="11288"/>
                    <a:pt x="14548" y="11064"/>
                    <a:pt x="17361" y="10453"/>
                  </a:cubicBezTo>
                  <a:lnTo>
                    <a:pt x="17361" y="10453"/>
                  </a:lnTo>
                  <a:cubicBezTo>
                    <a:pt x="17264" y="11028"/>
                    <a:pt x="17134" y="11596"/>
                    <a:pt x="16971" y="12149"/>
                  </a:cubicBezTo>
                  <a:cubicBezTo>
                    <a:pt x="17192" y="11569"/>
                    <a:pt x="17260" y="11007"/>
                    <a:pt x="17397" y="10445"/>
                  </a:cubicBezTo>
                  <a:lnTo>
                    <a:pt x="17397" y="10445"/>
                  </a:lnTo>
                  <a:cubicBezTo>
                    <a:pt x="17385" y="10447"/>
                    <a:pt x="17373" y="10450"/>
                    <a:pt x="17361" y="10453"/>
                  </a:cubicBezTo>
                  <a:lnTo>
                    <a:pt x="17361" y="10453"/>
                  </a:lnTo>
                  <a:cubicBezTo>
                    <a:pt x="17688" y="8509"/>
                    <a:pt x="17642" y="6469"/>
                    <a:pt x="17260" y="4550"/>
                  </a:cubicBezTo>
                  <a:cubicBezTo>
                    <a:pt x="9951" y="3902"/>
                    <a:pt x="6543" y="0"/>
                    <a:pt x="65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181;p73">
              <a:extLst>
                <a:ext uri="{FF2B5EF4-FFF2-40B4-BE49-F238E27FC236}">
                  <a16:creationId xmlns:a16="http://schemas.microsoft.com/office/drawing/2014/main" id="{D6A7C33D-64CF-42EE-B54E-702B3C93EA7F}"/>
                </a:ext>
              </a:extLst>
            </p:cNvPr>
            <p:cNvSpPr/>
            <p:nvPr/>
          </p:nvSpPr>
          <p:spPr>
            <a:xfrm>
              <a:off x="5386925" y="3062350"/>
              <a:ext cx="3425" cy="8975"/>
            </a:xfrm>
            <a:custGeom>
              <a:avLst/>
              <a:gdLst/>
              <a:ahLst/>
              <a:cxnLst/>
              <a:rect l="l" t="t" r="r" b="b"/>
              <a:pathLst>
                <a:path w="137" h="359" extrusionOk="0">
                  <a:moveTo>
                    <a:pt x="137" y="358"/>
                  </a:moveTo>
                  <a:cubicBezTo>
                    <a:pt x="69" y="222"/>
                    <a:pt x="69" y="137"/>
                    <a:pt x="1" y="1"/>
                  </a:cubicBezTo>
                  <a:cubicBezTo>
                    <a:pt x="69" y="137"/>
                    <a:pt x="69" y="222"/>
                    <a:pt x="137" y="358"/>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182;p73">
              <a:extLst>
                <a:ext uri="{FF2B5EF4-FFF2-40B4-BE49-F238E27FC236}">
                  <a16:creationId xmlns:a16="http://schemas.microsoft.com/office/drawing/2014/main" id="{3904D465-7381-4B45-9A04-5FE132EAB657}"/>
                </a:ext>
              </a:extLst>
            </p:cNvPr>
            <p:cNvSpPr/>
            <p:nvPr/>
          </p:nvSpPr>
          <p:spPr>
            <a:xfrm>
              <a:off x="5392050" y="3073000"/>
              <a:ext cx="16200" cy="23025"/>
            </a:xfrm>
            <a:custGeom>
              <a:avLst/>
              <a:gdLst/>
              <a:ahLst/>
              <a:cxnLst/>
              <a:rect l="l" t="t" r="r" b="b"/>
              <a:pathLst>
                <a:path w="648" h="921" extrusionOk="0">
                  <a:moveTo>
                    <a:pt x="648" y="921"/>
                  </a:moveTo>
                  <a:cubicBezTo>
                    <a:pt x="426" y="648"/>
                    <a:pt x="222" y="290"/>
                    <a:pt x="0" y="1"/>
                  </a:cubicBezTo>
                  <a:cubicBezTo>
                    <a:pt x="222" y="290"/>
                    <a:pt x="426" y="648"/>
                    <a:pt x="648" y="92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183;p73">
              <a:extLst>
                <a:ext uri="{FF2B5EF4-FFF2-40B4-BE49-F238E27FC236}">
                  <a16:creationId xmlns:a16="http://schemas.microsoft.com/office/drawing/2014/main" id="{0C78873E-198C-4B5F-84F1-F949050E0709}"/>
                </a:ext>
              </a:extLst>
            </p:cNvPr>
            <p:cNvSpPr/>
            <p:nvPr/>
          </p:nvSpPr>
          <p:spPr>
            <a:xfrm>
              <a:off x="5370750" y="3032100"/>
              <a:ext cx="3850" cy="8975"/>
            </a:xfrm>
            <a:custGeom>
              <a:avLst/>
              <a:gdLst/>
              <a:ahLst/>
              <a:cxnLst/>
              <a:rect l="l" t="t" r="r" b="b"/>
              <a:pathLst>
                <a:path w="154" h="359" extrusionOk="0">
                  <a:moveTo>
                    <a:pt x="154" y="359"/>
                  </a:moveTo>
                  <a:cubicBezTo>
                    <a:pt x="154" y="222"/>
                    <a:pt x="68" y="69"/>
                    <a:pt x="0" y="1"/>
                  </a:cubicBezTo>
                  <a:cubicBezTo>
                    <a:pt x="68" y="69"/>
                    <a:pt x="154" y="222"/>
                    <a:pt x="154" y="359"/>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184;p73">
              <a:extLst>
                <a:ext uri="{FF2B5EF4-FFF2-40B4-BE49-F238E27FC236}">
                  <a16:creationId xmlns:a16="http://schemas.microsoft.com/office/drawing/2014/main" id="{03F3B9FD-717B-419C-BED7-ABB437A145D4}"/>
                </a:ext>
              </a:extLst>
            </p:cNvPr>
            <p:cNvSpPr/>
            <p:nvPr/>
          </p:nvSpPr>
          <p:spPr>
            <a:xfrm>
              <a:off x="5409925" y="3097700"/>
              <a:ext cx="3450" cy="5575"/>
            </a:xfrm>
            <a:custGeom>
              <a:avLst/>
              <a:gdLst/>
              <a:ahLst/>
              <a:cxnLst/>
              <a:rect l="l" t="t" r="r" b="b"/>
              <a:pathLst>
                <a:path w="138" h="223" extrusionOk="0">
                  <a:moveTo>
                    <a:pt x="137" y="222"/>
                  </a:moveTo>
                  <a:cubicBezTo>
                    <a:pt x="69" y="154"/>
                    <a:pt x="69" y="86"/>
                    <a:pt x="1" y="1"/>
                  </a:cubicBezTo>
                  <a:cubicBezTo>
                    <a:pt x="69" y="86"/>
                    <a:pt x="69" y="154"/>
                    <a:pt x="137" y="222"/>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185;p73">
              <a:extLst>
                <a:ext uri="{FF2B5EF4-FFF2-40B4-BE49-F238E27FC236}">
                  <a16:creationId xmlns:a16="http://schemas.microsoft.com/office/drawing/2014/main" id="{86C20DBB-0770-41E0-ABD0-D96B4761C0AB}"/>
                </a:ext>
              </a:extLst>
            </p:cNvPr>
            <p:cNvSpPr/>
            <p:nvPr/>
          </p:nvSpPr>
          <p:spPr>
            <a:xfrm>
              <a:off x="5424000" y="3113900"/>
              <a:ext cx="3850" cy="5125"/>
            </a:xfrm>
            <a:custGeom>
              <a:avLst/>
              <a:gdLst/>
              <a:ahLst/>
              <a:cxnLst/>
              <a:rect l="l" t="t" r="r" b="b"/>
              <a:pathLst>
                <a:path w="154" h="205" extrusionOk="0">
                  <a:moveTo>
                    <a:pt x="153" y="205"/>
                  </a:moveTo>
                  <a:cubicBezTo>
                    <a:pt x="153" y="137"/>
                    <a:pt x="68" y="68"/>
                    <a:pt x="0" y="0"/>
                  </a:cubicBezTo>
                  <a:cubicBezTo>
                    <a:pt x="68" y="68"/>
                    <a:pt x="153" y="137"/>
                    <a:pt x="153" y="205"/>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186;p73">
              <a:extLst>
                <a:ext uri="{FF2B5EF4-FFF2-40B4-BE49-F238E27FC236}">
                  <a16:creationId xmlns:a16="http://schemas.microsoft.com/office/drawing/2014/main" id="{719789B0-A75C-402A-AC94-4E47115BDF97}"/>
                </a:ext>
              </a:extLst>
            </p:cNvPr>
            <p:cNvSpPr/>
            <p:nvPr/>
          </p:nvSpPr>
          <p:spPr>
            <a:xfrm>
              <a:off x="5381400" y="3053400"/>
              <a:ext cx="3850" cy="7275"/>
            </a:xfrm>
            <a:custGeom>
              <a:avLst/>
              <a:gdLst/>
              <a:ahLst/>
              <a:cxnLst/>
              <a:rect l="l" t="t" r="r" b="b"/>
              <a:pathLst>
                <a:path w="154" h="291" extrusionOk="0">
                  <a:moveTo>
                    <a:pt x="154" y="291"/>
                  </a:moveTo>
                  <a:cubicBezTo>
                    <a:pt x="68" y="222"/>
                    <a:pt x="68" y="69"/>
                    <a:pt x="0" y="1"/>
                  </a:cubicBezTo>
                  <a:cubicBezTo>
                    <a:pt x="68" y="69"/>
                    <a:pt x="68" y="222"/>
                    <a:pt x="154" y="29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187;p73">
              <a:extLst>
                <a:ext uri="{FF2B5EF4-FFF2-40B4-BE49-F238E27FC236}">
                  <a16:creationId xmlns:a16="http://schemas.microsoft.com/office/drawing/2014/main" id="{2DB78C62-AA0A-4C99-9464-9DAFFD585CBC}"/>
                </a:ext>
              </a:extLst>
            </p:cNvPr>
            <p:cNvSpPr/>
            <p:nvPr/>
          </p:nvSpPr>
          <p:spPr>
            <a:xfrm>
              <a:off x="5417175" y="3106650"/>
              <a:ext cx="3425" cy="3850"/>
            </a:xfrm>
            <a:custGeom>
              <a:avLst/>
              <a:gdLst/>
              <a:ahLst/>
              <a:cxnLst/>
              <a:rect l="l" t="t" r="r" b="b"/>
              <a:pathLst>
                <a:path w="137" h="154" extrusionOk="0">
                  <a:moveTo>
                    <a:pt x="137" y="154"/>
                  </a:moveTo>
                  <a:cubicBezTo>
                    <a:pt x="69" y="154"/>
                    <a:pt x="69" y="69"/>
                    <a:pt x="0" y="1"/>
                  </a:cubicBezTo>
                  <a:cubicBezTo>
                    <a:pt x="69" y="69"/>
                    <a:pt x="69" y="154"/>
                    <a:pt x="137" y="154"/>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188;p73">
              <a:extLst>
                <a:ext uri="{FF2B5EF4-FFF2-40B4-BE49-F238E27FC236}">
                  <a16:creationId xmlns:a16="http://schemas.microsoft.com/office/drawing/2014/main" id="{2340CD45-844A-4D97-B7DB-0B760AD08A88}"/>
                </a:ext>
              </a:extLst>
            </p:cNvPr>
            <p:cNvSpPr/>
            <p:nvPr/>
          </p:nvSpPr>
          <p:spPr>
            <a:xfrm>
              <a:off x="5347750" y="2943500"/>
              <a:ext cx="427675" cy="177650"/>
            </a:xfrm>
            <a:custGeom>
              <a:avLst/>
              <a:gdLst/>
              <a:ahLst/>
              <a:cxnLst/>
              <a:rect l="l" t="t" r="r" b="b"/>
              <a:pathLst>
                <a:path w="17107" h="7106" extrusionOk="0">
                  <a:moveTo>
                    <a:pt x="0" y="1"/>
                  </a:moveTo>
                  <a:cubicBezTo>
                    <a:pt x="0" y="137"/>
                    <a:pt x="0" y="291"/>
                    <a:pt x="68" y="427"/>
                  </a:cubicBezTo>
                  <a:cubicBezTo>
                    <a:pt x="222" y="1483"/>
                    <a:pt x="494" y="2557"/>
                    <a:pt x="920" y="3477"/>
                  </a:cubicBezTo>
                  <a:lnTo>
                    <a:pt x="920" y="3545"/>
                  </a:lnTo>
                  <a:cubicBezTo>
                    <a:pt x="988" y="3613"/>
                    <a:pt x="1074" y="3766"/>
                    <a:pt x="1074" y="3903"/>
                  </a:cubicBezTo>
                  <a:cubicBezTo>
                    <a:pt x="1142" y="3903"/>
                    <a:pt x="1142" y="3903"/>
                    <a:pt x="1142" y="3971"/>
                  </a:cubicBezTo>
                  <a:cubicBezTo>
                    <a:pt x="1210" y="4039"/>
                    <a:pt x="1210" y="4192"/>
                    <a:pt x="1278" y="4261"/>
                  </a:cubicBezTo>
                  <a:cubicBezTo>
                    <a:pt x="1278" y="4329"/>
                    <a:pt x="1346" y="4329"/>
                    <a:pt x="1346" y="4397"/>
                  </a:cubicBezTo>
                  <a:cubicBezTo>
                    <a:pt x="1414" y="4465"/>
                    <a:pt x="1414" y="4618"/>
                    <a:pt x="1500" y="4687"/>
                  </a:cubicBezTo>
                  <a:lnTo>
                    <a:pt x="1568" y="4755"/>
                  </a:lnTo>
                  <a:cubicBezTo>
                    <a:pt x="1636" y="4891"/>
                    <a:pt x="1636" y="4976"/>
                    <a:pt x="1704" y="5112"/>
                  </a:cubicBezTo>
                  <a:lnTo>
                    <a:pt x="1772" y="5181"/>
                  </a:lnTo>
                  <a:cubicBezTo>
                    <a:pt x="1994" y="5470"/>
                    <a:pt x="2198" y="5828"/>
                    <a:pt x="2420" y="6101"/>
                  </a:cubicBezTo>
                  <a:lnTo>
                    <a:pt x="2488" y="6169"/>
                  </a:lnTo>
                  <a:cubicBezTo>
                    <a:pt x="2556" y="6254"/>
                    <a:pt x="2556" y="6322"/>
                    <a:pt x="2624" y="6390"/>
                  </a:cubicBezTo>
                  <a:cubicBezTo>
                    <a:pt x="2692" y="6458"/>
                    <a:pt x="2692" y="6458"/>
                    <a:pt x="2777" y="6527"/>
                  </a:cubicBezTo>
                  <a:cubicBezTo>
                    <a:pt x="2846" y="6595"/>
                    <a:pt x="2846" y="6680"/>
                    <a:pt x="2914" y="6680"/>
                  </a:cubicBezTo>
                  <a:cubicBezTo>
                    <a:pt x="2982" y="6748"/>
                    <a:pt x="2982" y="6816"/>
                    <a:pt x="3050" y="6816"/>
                  </a:cubicBezTo>
                  <a:cubicBezTo>
                    <a:pt x="3118" y="6884"/>
                    <a:pt x="3203" y="6953"/>
                    <a:pt x="3203" y="7021"/>
                  </a:cubicBezTo>
                  <a:lnTo>
                    <a:pt x="3272" y="7106"/>
                  </a:lnTo>
                  <a:cubicBezTo>
                    <a:pt x="3697" y="5743"/>
                    <a:pt x="4192" y="5181"/>
                    <a:pt x="4618" y="5044"/>
                  </a:cubicBezTo>
                  <a:cubicBezTo>
                    <a:pt x="4686" y="4891"/>
                    <a:pt x="4686" y="4687"/>
                    <a:pt x="4822" y="4550"/>
                  </a:cubicBezTo>
                  <a:cubicBezTo>
                    <a:pt x="4992" y="4408"/>
                    <a:pt x="5231" y="4361"/>
                    <a:pt x="5473" y="4361"/>
                  </a:cubicBezTo>
                  <a:cubicBezTo>
                    <a:pt x="5958" y="4361"/>
                    <a:pt x="6458" y="4550"/>
                    <a:pt x="6458" y="4550"/>
                  </a:cubicBezTo>
                  <a:cubicBezTo>
                    <a:pt x="6458" y="4550"/>
                    <a:pt x="6032" y="3477"/>
                    <a:pt x="7310" y="3409"/>
                  </a:cubicBezTo>
                  <a:cubicBezTo>
                    <a:pt x="7804" y="3409"/>
                    <a:pt x="9235" y="4192"/>
                    <a:pt x="10649" y="5112"/>
                  </a:cubicBezTo>
                  <a:cubicBezTo>
                    <a:pt x="11504" y="4590"/>
                    <a:pt x="12300" y="4185"/>
                    <a:pt x="12696" y="4185"/>
                  </a:cubicBezTo>
                  <a:cubicBezTo>
                    <a:pt x="12726" y="4185"/>
                    <a:pt x="12754" y="4188"/>
                    <a:pt x="12779" y="4192"/>
                  </a:cubicBezTo>
                  <a:cubicBezTo>
                    <a:pt x="13989" y="4192"/>
                    <a:pt x="13563" y="5249"/>
                    <a:pt x="13563" y="5249"/>
                  </a:cubicBezTo>
                  <a:cubicBezTo>
                    <a:pt x="13563" y="5249"/>
                    <a:pt x="13989" y="5112"/>
                    <a:pt x="14483" y="5112"/>
                  </a:cubicBezTo>
                  <a:lnTo>
                    <a:pt x="14483" y="4823"/>
                  </a:lnTo>
                  <a:cubicBezTo>
                    <a:pt x="14575" y="4533"/>
                    <a:pt x="14842" y="4243"/>
                    <a:pt x="15201" y="4243"/>
                  </a:cubicBezTo>
                  <a:cubicBezTo>
                    <a:pt x="15370" y="4243"/>
                    <a:pt x="15559" y="4307"/>
                    <a:pt x="15761" y="4465"/>
                  </a:cubicBezTo>
                  <a:cubicBezTo>
                    <a:pt x="15897" y="4261"/>
                    <a:pt x="15982" y="4039"/>
                    <a:pt x="16118" y="3766"/>
                  </a:cubicBezTo>
                  <a:cubicBezTo>
                    <a:pt x="16187" y="3613"/>
                    <a:pt x="16187" y="3545"/>
                    <a:pt x="16255" y="3409"/>
                  </a:cubicBezTo>
                  <a:cubicBezTo>
                    <a:pt x="16255" y="3409"/>
                    <a:pt x="16255" y="3340"/>
                    <a:pt x="16323" y="3340"/>
                  </a:cubicBezTo>
                  <a:cubicBezTo>
                    <a:pt x="16323" y="3187"/>
                    <a:pt x="16408" y="3119"/>
                    <a:pt x="16408" y="2983"/>
                  </a:cubicBezTo>
                  <a:lnTo>
                    <a:pt x="16476" y="2915"/>
                  </a:lnTo>
                  <a:cubicBezTo>
                    <a:pt x="16476" y="2761"/>
                    <a:pt x="16544" y="2693"/>
                    <a:pt x="16544" y="2557"/>
                  </a:cubicBezTo>
                  <a:lnTo>
                    <a:pt x="16613" y="2489"/>
                  </a:lnTo>
                  <a:cubicBezTo>
                    <a:pt x="16613" y="2335"/>
                    <a:pt x="16681" y="2267"/>
                    <a:pt x="16681" y="2131"/>
                  </a:cubicBezTo>
                  <a:lnTo>
                    <a:pt x="16681" y="2063"/>
                  </a:lnTo>
                  <a:cubicBezTo>
                    <a:pt x="16902" y="1483"/>
                    <a:pt x="16970" y="921"/>
                    <a:pt x="17107" y="359"/>
                  </a:cubicBezTo>
                  <a:lnTo>
                    <a:pt x="17107" y="359"/>
                  </a:lnTo>
                  <a:cubicBezTo>
                    <a:pt x="14280" y="976"/>
                    <a:pt x="11640" y="1202"/>
                    <a:pt x="9283" y="1202"/>
                  </a:cubicBezTo>
                  <a:cubicBezTo>
                    <a:pt x="5131" y="1202"/>
                    <a:pt x="1859" y="50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189;p73">
              <a:extLst>
                <a:ext uri="{FF2B5EF4-FFF2-40B4-BE49-F238E27FC236}">
                  <a16:creationId xmlns:a16="http://schemas.microsoft.com/office/drawing/2014/main" id="{4EA569D1-C157-42B0-B44B-184A9D07F564}"/>
                </a:ext>
              </a:extLst>
            </p:cNvPr>
            <p:cNvSpPr/>
            <p:nvPr/>
          </p:nvSpPr>
          <p:spPr>
            <a:xfrm>
              <a:off x="5390325" y="3069600"/>
              <a:ext cx="223675" cy="312250"/>
            </a:xfrm>
            <a:custGeom>
              <a:avLst/>
              <a:gdLst/>
              <a:ahLst/>
              <a:cxnLst/>
              <a:rect l="l" t="t" r="r" b="b"/>
              <a:pathLst>
                <a:path w="8947" h="12490" extrusionOk="0">
                  <a:moveTo>
                    <a:pt x="2915" y="0"/>
                  </a:moveTo>
                  <a:cubicBezTo>
                    <a:pt x="2489" y="137"/>
                    <a:pt x="1994" y="699"/>
                    <a:pt x="1569" y="2062"/>
                  </a:cubicBezTo>
                  <a:cubicBezTo>
                    <a:pt x="1500" y="2198"/>
                    <a:pt x="1415" y="2488"/>
                    <a:pt x="1347" y="2692"/>
                  </a:cubicBezTo>
                  <a:lnTo>
                    <a:pt x="1347" y="2829"/>
                  </a:lnTo>
                  <a:cubicBezTo>
                    <a:pt x="717" y="5248"/>
                    <a:pt x="222" y="7736"/>
                    <a:pt x="1" y="8945"/>
                  </a:cubicBezTo>
                  <a:cubicBezTo>
                    <a:pt x="1143" y="9644"/>
                    <a:pt x="3119" y="11433"/>
                    <a:pt x="4056" y="12489"/>
                  </a:cubicBezTo>
                  <a:cubicBezTo>
                    <a:pt x="4687" y="11774"/>
                    <a:pt x="5538" y="10786"/>
                    <a:pt x="6680" y="9865"/>
                  </a:cubicBezTo>
                  <a:cubicBezTo>
                    <a:pt x="7310" y="9303"/>
                    <a:pt x="8094" y="8792"/>
                    <a:pt x="8946" y="8298"/>
                  </a:cubicBezTo>
                  <a:cubicBezTo>
                    <a:pt x="6748" y="6816"/>
                    <a:pt x="4124" y="5606"/>
                    <a:pt x="3409" y="4822"/>
                  </a:cubicBezTo>
                  <a:cubicBezTo>
                    <a:pt x="2557" y="3902"/>
                    <a:pt x="3272" y="3544"/>
                    <a:pt x="3272" y="3544"/>
                  </a:cubicBezTo>
                  <a:cubicBezTo>
                    <a:pt x="3272" y="3544"/>
                    <a:pt x="2846" y="2982"/>
                    <a:pt x="2489" y="2062"/>
                  </a:cubicBezTo>
                  <a:cubicBezTo>
                    <a:pt x="2063" y="1210"/>
                    <a:pt x="3051" y="784"/>
                    <a:pt x="3051" y="784"/>
                  </a:cubicBezTo>
                  <a:cubicBezTo>
                    <a:pt x="3051" y="784"/>
                    <a:pt x="2915" y="358"/>
                    <a:pt x="29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190;p73">
              <a:extLst>
                <a:ext uri="{FF2B5EF4-FFF2-40B4-BE49-F238E27FC236}">
                  <a16:creationId xmlns:a16="http://schemas.microsoft.com/office/drawing/2014/main" id="{0E9CEA1D-AA84-4907-9AD5-BFFE060D869F}"/>
                </a:ext>
              </a:extLst>
            </p:cNvPr>
            <p:cNvSpPr/>
            <p:nvPr/>
          </p:nvSpPr>
          <p:spPr>
            <a:xfrm>
              <a:off x="5613975" y="3048125"/>
              <a:ext cx="106500" cy="96050"/>
            </a:xfrm>
            <a:custGeom>
              <a:avLst/>
              <a:gdLst/>
              <a:ahLst/>
              <a:cxnLst/>
              <a:rect l="l" t="t" r="r" b="b"/>
              <a:pathLst>
                <a:path w="4260" h="3842" extrusionOk="0">
                  <a:moveTo>
                    <a:pt x="2047" y="0"/>
                  </a:moveTo>
                  <a:cubicBezTo>
                    <a:pt x="1651" y="0"/>
                    <a:pt x="855" y="405"/>
                    <a:pt x="0" y="927"/>
                  </a:cubicBezTo>
                  <a:cubicBezTo>
                    <a:pt x="2062" y="2205"/>
                    <a:pt x="4260" y="3841"/>
                    <a:pt x="4260" y="3841"/>
                  </a:cubicBezTo>
                  <a:cubicBezTo>
                    <a:pt x="4260" y="3841"/>
                    <a:pt x="3766" y="1848"/>
                    <a:pt x="3834" y="927"/>
                  </a:cubicBezTo>
                  <a:cubicBezTo>
                    <a:pt x="3340" y="927"/>
                    <a:pt x="2914" y="1064"/>
                    <a:pt x="2914" y="1064"/>
                  </a:cubicBezTo>
                  <a:cubicBezTo>
                    <a:pt x="2914" y="1064"/>
                    <a:pt x="3340" y="7"/>
                    <a:pt x="2130" y="7"/>
                  </a:cubicBezTo>
                  <a:cubicBezTo>
                    <a:pt x="2105" y="3"/>
                    <a:pt x="2077" y="0"/>
                    <a:pt x="20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191;p73">
              <a:extLst>
                <a:ext uri="{FF2B5EF4-FFF2-40B4-BE49-F238E27FC236}">
                  <a16:creationId xmlns:a16="http://schemas.microsoft.com/office/drawing/2014/main" id="{5E2FECC5-682A-4FAD-9337-827B6DA8E25E}"/>
                </a:ext>
              </a:extLst>
            </p:cNvPr>
            <p:cNvSpPr/>
            <p:nvPr/>
          </p:nvSpPr>
          <p:spPr>
            <a:xfrm>
              <a:off x="5038925" y="3284275"/>
              <a:ext cx="474125" cy="550700"/>
            </a:xfrm>
            <a:custGeom>
              <a:avLst/>
              <a:gdLst/>
              <a:ahLst/>
              <a:cxnLst/>
              <a:rect l="l" t="t" r="r" b="b"/>
              <a:pathLst>
                <a:path w="18965" h="22028" extrusionOk="0">
                  <a:moveTo>
                    <a:pt x="12998" y="1478"/>
                  </a:moveTo>
                  <a:cubicBezTo>
                    <a:pt x="14070" y="1478"/>
                    <a:pt x="14944" y="2165"/>
                    <a:pt x="15693" y="2914"/>
                  </a:cubicBezTo>
                  <a:cubicBezTo>
                    <a:pt x="16323" y="3545"/>
                    <a:pt x="17686" y="4822"/>
                    <a:pt x="17601" y="5828"/>
                  </a:cubicBezTo>
                  <a:cubicBezTo>
                    <a:pt x="17548" y="6038"/>
                    <a:pt x="17373" y="6219"/>
                    <a:pt x="17163" y="6219"/>
                  </a:cubicBezTo>
                  <a:cubicBezTo>
                    <a:pt x="17101" y="6219"/>
                    <a:pt x="17036" y="6203"/>
                    <a:pt x="16971" y="6168"/>
                  </a:cubicBezTo>
                  <a:cubicBezTo>
                    <a:pt x="16545" y="5896"/>
                    <a:pt x="16408" y="5538"/>
                    <a:pt x="16119" y="5112"/>
                  </a:cubicBezTo>
                  <a:cubicBezTo>
                    <a:pt x="15829" y="4618"/>
                    <a:pt x="15556" y="4192"/>
                    <a:pt x="15199" y="3834"/>
                  </a:cubicBezTo>
                  <a:cubicBezTo>
                    <a:pt x="14483" y="2982"/>
                    <a:pt x="13699" y="2420"/>
                    <a:pt x="12711" y="1994"/>
                  </a:cubicBezTo>
                  <a:cubicBezTo>
                    <a:pt x="12489" y="1841"/>
                    <a:pt x="12643" y="1483"/>
                    <a:pt x="12847" y="1483"/>
                  </a:cubicBezTo>
                  <a:cubicBezTo>
                    <a:pt x="12898" y="1480"/>
                    <a:pt x="12948" y="1478"/>
                    <a:pt x="12998" y="1478"/>
                  </a:cubicBezTo>
                  <a:close/>
                  <a:moveTo>
                    <a:pt x="13341" y="1"/>
                  </a:moveTo>
                  <a:cubicBezTo>
                    <a:pt x="13341" y="1"/>
                    <a:pt x="563" y="13342"/>
                    <a:pt x="290" y="15693"/>
                  </a:cubicBezTo>
                  <a:cubicBezTo>
                    <a:pt x="0" y="17959"/>
                    <a:pt x="563" y="21435"/>
                    <a:pt x="5180" y="22014"/>
                  </a:cubicBezTo>
                  <a:cubicBezTo>
                    <a:pt x="5255" y="22023"/>
                    <a:pt x="5331" y="22027"/>
                    <a:pt x="5409" y="22027"/>
                  </a:cubicBezTo>
                  <a:cubicBezTo>
                    <a:pt x="6516" y="22027"/>
                    <a:pt x="7902" y="21136"/>
                    <a:pt x="9303" y="19799"/>
                  </a:cubicBezTo>
                  <a:cubicBezTo>
                    <a:pt x="13853" y="15403"/>
                    <a:pt x="18964" y="5828"/>
                    <a:pt x="18674" y="4618"/>
                  </a:cubicBezTo>
                  <a:cubicBezTo>
                    <a:pt x="18606" y="4465"/>
                    <a:pt x="18385" y="4260"/>
                    <a:pt x="18112" y="3902"/>
                  </a:cubicBezTo>
                  <a:cubicBezTo>
                    <a:pt x="17175" y="2846"/>
                    <a:pt x="15199" y="1057"/>
                    <a:pt x="14057" y="358"/>
                  </a:cubicBezTo>
                  <a:cubicBezTo>
                    <a:pt x="13699" y="137"/>
                    <a:pt x="13495" y="69"/>
                    <a:pt x="133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192;p73">
              <a:extLst>
                <a:ext uri="{FF2B5EF4-FFF2-40B4-BE49-F238E27FC236}">
                  <a16:creationId xmlns:a16="http://schemas.microsoft.com/office/drawing/2014/main" id="{7B345993-ADEC-458A-BBC1-23D0D0539D30}"/>
                </a:ext>
              </a:extLst>
            </p:cNvPr>
            <p:cNvSpPr/>
            <p:nvPr/>
          </p:nvSpPr>
          <p:spPr>
            <a:xfrm>
              <a:off x="5441875" y="3028700"/>
              <a:ext cx="365500" cy="335250"/>
            </a:xfrm>
            <a:custGeom>
              <a:avLst/>
              <a:gdLst/>
              <a:ahLst/>
              <a:cxnLst/>
              <a:rect l="l" t="t" r="r" b="b"/>
              <a:pathLst>
                <a:path w="14620" h="13410" extrusionOk="0">
                  <a:moveTo>
                    <a:pt x="3545" y="1"/>
                  </a:moveTo>
                  <a:cubicBezTo>
                    <a:pt x="2267" y="69"/>
                    <a:pt x="2693" y="1142"/>
                    <a:pt x="2693" y="1142"/>
                  </a:cubicBezTo>
                  <a:cubicBezTo>
                    <a:pt x="2693" y="1142"/>
                    <a:pt x="2193" y="953"/>
                    <a:pt x="1708" y="953"/>
                  </a:cubicBezTo>
                  <a:cubicBezTo>
                    <a:pt x="1466" y="953"/>
                    <a:pt x="1227" y="1000"/>
                    <a:pt x="1057" y="1142"/>
                  </a:cubicBezTo>
                  <a:cubicBezTo>
                    <a:pt x="921" y="1279"/>
                    <a:pt x="921" y="1483"/>
                    <a:pt x="853" y="1636"/>
                  </a:cubicBezTo>
                  <a:cubicBezTo>
                    <a:pt x="853" y="1994"/>
                    <a:pt x="989" y="2420"/>
                    <a:pt x="989" y="2420"/>
                  </a:cubicBezTo>
                  <a:cubicBezTo>
                    <a:pt x="989" y="2420"/>
                    <a:pt x="1" y="2846"/>
                    <a:pt x="427" y="3698"/>
                  </a:cubicBezTo>
                  <a:cubicBezTo>
                    <a:pt x="784" y="4618"/>
                    <a:pt x="1210" y="5180"/>
                    <a:pt x="1210" y="5180"/>
                  </a:cubicBezTo>
                  <a:cubicBezTo>
                    <a:pt x="1210" y="5180"/>
                    <a:pt x="495" y="5538"/>
                    <a:pt x="1347" y="6458"/>
                  </a:cubicBezTo>
                  <a:cubicBezTo>
                    <a:pt x="2062" y="7242"/>
                    <a:pt x="4686" y="8452"/>
                    <a:pt x="6884" y="9934"/>
                  </a:cubicBezTo>
                  <a:cubicBezTo>
                    <a:pt x="7242" y="10224"/>
                    <a:pt x="7600" y="10428"/>
                    <a:pt x="7958" y="10718"/>
                  </a:cubicBezTo>
                  <a:cubicBezTo>
                    <a:pt x="9014" y="11638"/>
                    <a:pt x="9934" y="12643"/>
                    <a:pt x="10513" y="13410"/>
                  </a:cubicBezTo>
                  <a:cubicBezTo>
                    <a:pt x="11502" y="12353"/>
                    <a:pt x="13495" y="10581"/>
                    <a:pt x="14620" y="9798"/>
                  </a:cubicBezTo>
                  <a:cubicBezTo>
                    <a:pt x="14415" y="8724"/>
                    <a:pt x="13989" y="6680"/>
                    <a:pt x="13495" y="4550"/>
                  </a:cubicBezTo>
                  <a:cubicBezTo>
                    <a:pt x="13410" y="4192"/>
                    <a:pt x="13274" y="3902"/>
                    <a:pt x="13205" y="3545"/>
                  </a:cubicBezTo>
                  <a:cubicBezTo>
                    <a:pt x="12848" y="2130"/>
                    <a:pt x="12422" y="1415"/>
                    <a:pt x="11996" y="1057"/>
                  </a:cubicBezTo>
                  <a:cubicBezTo>
                    <a:pt x="11794" y="899"/>
                    <a:pt x="11605" y="835"/>
                    <a:pt x="11436" y="835"/>
                  </a:cubicBezTo>
                  <a:cubicBezTo>
                    <a:pt x="11077" y="835"/>
                    <a:pt x="10810" y="1125"/>
                    <a:pt x="10718" y="1415"/>
                  </a:cubicBezTo>
                  <a:lnTo>
                    <a:pt x="10718" y="1704"/>
                  </a:lnTo>
                  <a:cubicBezTo>
                    <a:pt x="10650" y="2625"/>
                    <a:pt x="11144" y="4618"/>
                    <a:pt x="11144" y="4618"/>
                  </a:cubicBezTo>
                  <a:cubicBezTo>
                    <a:pt x="11144" y="4618"/>
                    <a:pt x="8946" y="2982"/>
                    <a:pt x="6884" y="1704"/>
                  </a:cubicBezTo>
                  <a:cubicBezTo>
                    <a:pt x="5470" y="784"/>
                    <a:pt x="4039"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193;p73">
              <a:extLst>
                <a:ext uri="{FF2B5EF4-FFF2-40B4-BE49-F238E27FC236}">
                  <a16:creationId xmlns:a16="http://schemas.microsoft.com/office/drawing/2014/main" id="{B76FC0EC-8BC2-48F3-BFF8-A49AE7CB09F0}"/>
                </a:ext>
              </a:extLst>
            </p:cNvPr>
            <p:cNvSpPr/>
            <p:nvPr/>
          </p:nvSpPr>
          <p:spPr>
            <a:xfrm>
              <a:off x="5683400" y="3266375"/>
              <a:ext cx="475400" cy="550500"/>
            </a:xfrm>
            <a:custGeom>
              <a:avLst/>
              <a:gdLst/>
              <a:ahLst/>
              <a:cxnLst/>
              <a:rect l="l" t="t" r="r" b="b"/>
              <a:pathLst>
                <a:path w="19016" h="22020" extrusionOk="0">
                  <a:moveTo>
                    <a:pt x="6177" y="1574"/>
                  </a:moveTo>
                  <a:cubicBezTo>
                    <a:pt x="6343" y="1574"/>
                    <a:pt x="6506" y="1594"/>
                    <a:pt x="6662" y="1637"/>
                  </a:cubicBezTo>
                  <a:cubicBezTo>
                    <a:pt x="7020" y="1705"/>
                    <a:pt x="7088" y="2284"/>
                    <a:pt x="6731" y="2489"/>
                  </a:cubicBezTo>
                  <a:cubicBezTo>
                    <a:pt x="5964" y="2983"/>
                    <a:pt x="4959" y="3051"/>
                    <a:pt x="4107" y="3562"/>
                  </a:cubicBezTo>
                  <a:cubicBezTo>
                    <a:pt x="3187" y="4124"/>
                    <a:pt x="2335" y="4840"/>
                    <a:pt x="1704" y="5692"/>
                  </a:cubicBezTo>
                  <a:cubicBezTo>
                    <a:pt x="1613" y="5799"/>
                    <a:pt x="1501" y="5846"/>
                    <a:pt x="1398" y="5846"/>
                  </a:cubicBezTo>
                  <a:cubicBezTo>
                    <a:pt x="1173" y="5846"/>
                    <a:pt x="985" y="5626"/>
                    <a:pt x="1125" y="5334"/>
                  </a:cubicBezTo>
                  <a:cubicBezTo>
                    <a:pt x="1704" y="4261"/>
                    <a:pt x="2403" y="3340"/>
                    <a:pt x="3408" y="2710"/>
                  </a:cubicBezTo>
                  <a:cubicBezTo>
                    <a:pt x="4134" y="2216"/>
                    <a:pt x="5219" y="1574"/>
                    <a:pt x="6177" y="1574"/>
                  </a:cubicBezTo>
                  <a:close/>
                  <a:moveTo>
                    <a:pt x="5674" y="1"/>
                  </a:moveTo>
                  <a:cubicBezTo>
                    <a:pt x="5538" y="1"/>
                    <a:pt x="5248" y="154"/>
                    <a:pt x="4959" y="291"/>
                  </a:cubicBezTo>
                  <a:cubicBezTo>
                    <a:pt x="3834" y="1074"/>
                    <a:pt x="1841" y="2846"/>
                    <a:pt x="852" y="3903"/>
                  </a:cubicBezTo>
                  <a:cubicBezTo>
                    <a:pt x="563" y="4192"/>
                    <a:pt x="426" y="4482"/>
                    <a:pt x="341" y="4618"/>
                  </a:cubicBezTo>
                  <a:cubicBezTo>
                    <a:pt x="0" y="5828"/>
                    <a:pt x="5674" y="16256"/>
                    <a:pt x="10360" y="20311"/>
                  </a:cubicBezTo>
                  <a:cubicBezTo>
                    <a:pt x="11575" y="21396"/>
                    <a:pt x="12728" y="22019"/>
                    <a:pt x="13688" y="22019"/>
                  </a:cubicBezTo>
                  <a:cubicBezTo>
                    <a:pt x="13738" y="22019"/>
                    <a:pt x="13787" y="22018"/>
                    <a:pt x="13836" y="22014"/>
                  </a:cubicBezTo>
                  <a:cubicBezTo>
                    <a:pt x="18453" y="21452"/>
                    <a:pt x="19015" y="17959"/>
                    <a:pt x="18743" y="15625"/>
                  </a:cubicBezTo>
                  <a:cubicBezTo>
                    <a:pt x="18657" y="15404"/>
                    <a:pt x="18521" y="15063"/>
                    <a:pt x="18231" y="14552"/>
                  </a:cubicBezTo>
                  <a:cubicBezTo>
                    <a:pt x="15897" y="10650"/>
                    <a:pt x="5674" y="1"/>
                    <a:pt x="56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194;p73">
              <a:extLst>
                <a:ext uri="{FF2B5EF4-FFF2-40B4-BE49-F238E27FC236}">
                  <a16:creationId xmlns:a16="http://schemas.microsoft.com/office/drawing/2014/main" id="{1BC99723-AEC9-4932-8502-26D55D0EA15A}"/>
                </a:ext>
              </a:extLst>
            </p:cNvPr>
            <p:cNvSpPr/>
            <p:nvPr/>
          </p:nvSpPr>
          <p:spPr>
            <a:xfrm>
              <a:off x="5329850" y="3894250"/>
              <a:ext cx="564425" cy="345000"/>
            </a:xfrm>
            <a:custGeom>
              <a:avLst/>
              <a:gdLst/>
              <a:ahLst/>
              <a:cxnLst/>
              <a:rect l="l" t="t" r="r" b="b"/>
              <a:pathLst>
                <a:path w="22577" h="13800" extrusionOk="0">
                  <a:moveTo>
                    <a:pt x="16014" y="1"/>
                  </a:moveTo>
                  <a:cubicBezTo>
                    <a:pt x="14587" y="1"/>
                    <a:pt x="12574" y="910"/>
                    <a:pt x="11587" y="1023"/>
                  </a:cubicBezTo>
                  <a:cubicBezTo>
                    <a:pt x="11152" y="1071"/>
                    <a:pt x="10715" y="1096"/>
                    <a:pt x="10278" y="1096"/>
                  </a:cubicBezTo>
                  <a:cubicBezTo>
                    <a:pt x="8847" y="1096"/>
                    <a:pt x="7422" y="823"/>
                    <a:pt x="6117" y="171"/>
                  </a:cubicBezTo>
                  <a:cubicBezTo>
                    <a:pt x="6055" y="140"/>
                    <a:pt x="5992" y="125"/>
                    <a:pt x="5928" y="125"/>
                  </a:cubicBezTo>
                  <a:cubicBezTo>
                    <a:pt x="5112" y="125"/>
                    <a:pt x="4156" y="2468"/>
                    <a:pt x="3698" y="2863"/>
                  </a:cubicBezTo>
                  <a:cubicBezTo>
                    <a:pt x="3272" y="3221"/>
                    <a:pt x="2778" y="3578"/>
                    <a:pt x="2284" y="3783"/>
                  </a:cubicBezTo>
                  <a:cubicBezTo>
                    <a:pt x="1636" y="4141"/>
                    <a:pt x="938" y="4073"/>
                    <a:pt x="580" y="4703"/>
                  </a:cubicBezTo>
                  <a:cubicBezTo>
                    <a:pt x="1" y="5708"/>
                    <a:pt x="512" y="7191"/>
                    <a:pt x="427" y="8179"/>
                  </a:cubicBezTo>
                  <a:cubicBezTo>
                    <a:pt x="427" y="9252"/>
                    <a:pt x="222" y="10394"/>
                    <a:pt x="580" y="11382"/>
                  </a:cubicBezTo>
                  <a:cubicBezTo>
                    <a:pt x="1074" y="12592"/>
                    <a:pt x="3919" y="13018"/>
                    <a:pt x="5334" y="13290"/>
                  </a:cubicBezTo>
                  <a:cubicBezTo>
                    <a:pt x="7030" y="13636"/>
                    <a:pt x="8745" y="13799"/>
                    <a:pt x="10457" y="13799"/>
                  </a:cubicBezTo>
                  <a:cubicBezTo>
                    <a:pt x="11615" y="13799"/>
                    <a:pt x="12772" y="13724"/>
                    <a:pt x="13921" y="13580"/>
                  </a:cubicBezTo>
                  <a:cubicBezTo>
                    <a:pt x="15846" y="13290"/>
                    <a:pt x="17755" y="12950"/>
                    <a:pt x="19595" y="12302"/>
                  </a:cubicBezTo>
                  <a:cubicBezTo>
                    <a:pt x="20378" y="11944"/>
                    <a:pt x="21588" y="11808"/>
                    <a:pt x="22014" y="11024"/>
                  </a:cubicBezTo>
                  <a:cubicBezTo>
                    <a:pt x="22576" y="10036"/>
                    <a:pt x="21810" y="8468"/>
                    <a:pt x="21724" y="7412"/>
                  </a:cubicBezTo>
                  <a:cubicBezTo>
                    <a:pt x="21656" y="6986"/>
                    <a:pt x="21588" y="6475"/>
                    <a:pt x="21520" y="5981"/>
                  </a:cubicBezTo>
                  <a:cubicBezTo>
                    <a:pt x="21452" y="5350"/>
                    <a:pt x="21588" y="4209"/>
                    <a:pt x="21026" y="3783"/>
                  </a:cubicBezTo>
                  <a:cubicBezTo>
                    <a:pt x="20378" y="3357"/>
                    <a:pt x="19458" y="3425"/>
                    <a:pt x="18743" y="2931"/>
                  </a:cubicBezTo>
                  <a:cubicBezTo>
                    <a:pt x="17976" y="2369"/>
                    <a:pt x="17823" y="1227"/>
                    <a:pt x="17260" y="443"/>
                  </a:cubicBezTo>
                  <a:cubicBezTo>
                    <a:pt x="16974" y="121"/>
                    <a:pt x="16533" y="1"/>
                    <a:pt x="160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195;p73">
              <a:extLst>
                <a:ext uri="{FF2B5EF4-FFF2-40B4-BE49-F238E27FC236}">
                  <a16:creationId xmlns:a16="http://schemas.microsoft.com/office/drawing/2014/main" id="{B32BB821-4206-4216-98C9-F85AEA32DB7A}"/>
                </a:ext>
              </a:extLst>
            </p:cNvPr>
            <p:cNvSpPr/>
            <p:nvPr/>
          </p:nvSpPr>
          <p:spPr>
            <a:xfrm>
              <a:off x="5219950" y="2431725"/>
              <a:ext cx="722475" cy="786975"/>
            </a:xfrm>
            <a:custGeom>
              <a:avLst/>
              <a:gdLst/>
              <a:ahLst/>
              <a:cxnLst/>
              <a:rect l="l" t="t" r="r" b="b"/>
              <a:pathLst>
                <a:path w="28899" h="31479" extrusionOk="0">
                  <a:moveTo>
                    <a:pt x="14916" y="1"/>
                  </a:moveTo>
                  <a:cubicBezTo>
                    <a:pt x="13546" y="1"/>
                    <a:pt x="12033" y="142"/>
                    <a:pt x="10360" y="452"/>
                  </a:cubicBezTo>
                  <a:cubicBezTo>
                    <a:pt x="1" y="2360"/>
                    <a:pt x="989" y="16076"/>
                    <a:pt x="989" y="16076"/>
                  </a:cubicBezTo>
                  <a:cubicBezTo>
                    <a:pt x="1636" y="22176"/>
                    <a:pt x="2130" y="27219"/>
                    <a:pt x="1636" y="31479"/>
                  </a:cubicBezTo>
                  <a:cubicBezTo>
                    <a:pt x="3766" y="30269"/>
                    <a:pt x="6458" y="29127"/>
                    <a:pt x="8162" y="28344"/>
                  </a:cubicBezTo>
                  <a:lnTo>
                    <a:pt x="8162" y="28207"/>
                  </a:lnTo>
                  <a:cubicBezTo>
                    <a:pt x="8230" y="28003"/>
                    <a:pt x="8315" y="27713"/>
                    <a:pt x="8384" y="27577"/>
                  </a:cubicBezTo>
                  <a:lnTo>
                    <a:pt x="8315" y="27492"/>
                  </a:lnTo>
                  <a:cubicBezTo>
                    <a:pt x="8315" y="27424"/>
                    <a:pt x="8230" y="27355"/>
                    <a:pt x="8162" y="27287"/>
                  </a:cubicBezTo>
                  <a:cubicBezTo>
                    <a:pt x="8094" y="27287"/>
                    <a:pt x="8094" y="27219"/>
                    <a:pt x="8026" y="27151"/>
                  </a:cubicBezTo>
                  <a:cubicBezTo>
                    <a:pt x="7958" y="27151"/>
                    <a:pt x="7958" y="27066"/>
                    <a:pt x="7889" y="26998"/>
                  </a:cubicBezTo>
                  <a:cubicBezTo>
                    <a:pt x="7804" y="26929"/>
                    <a:pt x="7804" y="26929"/>
                    <a:pt x="7736" y="26861"/>
                  </a:cubicBezTo>
                  <a:cubicBezTo>
                    <a:pt x="7668" y="26793"/>
                    <a:pt x="7668" y="26725"/>
                    <a:pt x="7600" y="26640"/>
                  </a:cubicBezTo>
                  <a:lnTo>
                    <a:pt x="7532" y="26572"/>
                  </a:lnTo>
                  <a:cubicBezTo>
                    <a:pt x="7310" y="26299"/>
                    <a:pt x="7106" y="25941"/>
                    <a:pt x="6884" y="25652"/>
                  </a:cubicBezTo>
                  <a:lnTo>
                    <a:pt x="6816" y="25583"/>
                  </a:lnTo>
                  <a:cubicBezTo>
                    <a:pt x="6748" y="25447"/>
                    <a:pt x="6748" y="25362"/>
                    <a:pt x="6680" y="25226"/>
                  </a:cubicBezTo>
                  <a:lnTo>
                    <a:pt x="6612" y="25158"/>
                  </a:lnTo>
                  <a:cubicBezTo>
                    <a:pt x="6526" y="25089"/>
                    <a:pt x="6526" y="24936"/>
                    <a:pt x="6458" y="24868"/>
                  </a:cubicBezTo>
                  <a:cubicBezTo>
                    <a:pt x="6458" y="24800"/>
                    <a:pt x="6390" y="24800"/>
                    <a:pt x="6390" y="24732"/>
                  </a:cubicBezTo>
                  <a:cubicBezTo>
                    <a:pt x="6322" y="24663"/>
                    <a:pt x="6322" y="24510"/>
                    <a:pt x="6254" y="24442"/>
                  </a:cubicBezTo>
                  <a:cubicBezTo>
                    <a:pt x="6254" y="24374"/>
                    <a:pt x="6254" y="24374"/>
                    <a:pt x="6186" y="24374"/>
                  </a:cubicBezTo>
                  <a:cubicBezTo>
                    <a:pt x="6186" y="24237"/>
                    <a:pt x="6100" y="24084"/>
                    <a:pt x="6032" y="24016"/>
                  </a:cubicBezTo>
                  <a:lnTo>
                    <a:pt x="6032" y="23948"/>
                  </a:lnTo>
                  <a:cubicBezTo>
                    <a:pt x="5606" y="23028"/>
                    <a:pt x="5334" y="21954"/>
                    <a:pt x="5180" y="20898"/>
                  </a:cubicBezTo>
                  <a:cubicBezTo>
                    <a:pt x="5112" y="20762"/>
                    <a:pt x="5112" y="20608"/>
                    <a:pt x="5112" y="20472"/>
                  </a:cubicBezTo>
                  <a:cubicBezTo>
                    <a:pt x="4823" y="18768"/>
                    <a:pt x="4823" y="17064"/>
                    <a:pt x="5112" y="15429"/>
                  </a:cubicBezTo>
                  <a:cubicBezTo>
                    <a:pt x="9661" y="13946"/>
                    <a:pt x="11365" y="10385"/>
                    <a:pt x="11365" y="10385"/>
                  </a:cubicBezTo>
                  <a:cubicBezTo>
                    <a:pt x="11365" y="10385"/>
                    <a:pt x="14773" y="14287"/>
                    <a:pt x="22082" y="14935"/>
                  </a:cubicBezTo>
                  <a:cubicBezTo>
                    <a:pt x="22576" y="17422"/>
                    <a:pt x="22508" y="20114"/>
                    <a:pt x="21793" y="22534"/>
                  </a:cubicBezTo>
                  <a:lnTo>
                    <a:pt x="21793" y="22602"/>
                  </a:lnTo>
                  <a:cubicBezTo>
                    <a:pt x="21793" y="22738"/>
                    <a:pt x="21725" y="22806"/>
                    <a:pt x="21725" y="22960"/>
                  </a:cubicBezTo>
                  <a:lnTo>
                    <a:pt x="21656" y="23028"/>
                  </a:lnTo>
                  <a:cubicBezTo>
                    <a:pt x="21656" y="23164"/>
                    <a:pt x="21588" y="23232"/>
                    <a:pt x="21588" y="23386"/>
                  </a:cubicBezTo>
                  <a:lnTo>
                    <a:pt x="21520" y="23454"/>
                  </a:lnTo>
                  <a:cubicBezTo>
                    <a:pt x="21520" y="23590"/>
                    <a:pt x="21435" y="23658"/>
                    <a:pt x="21435" y="23811"/>
                  </a:cubicBezTo>
                  <a:cubicBezTo>
                    <a:pt x="21367" y="23811"/>
                    <a:pt x="21367" y="23880"/>
                    <a:pt x="21367" y="23880"/>
                  </a:cubicBezTo>
                  <a:cubicBezTo>
                    <a:pt x="21299" y="24016"/>
                    <a:pt x="21299" y="24084"/>
                    <a:pt x="21230" y="24237"/>
                  </a:cubicBezTo>
                  <a:cubicBezTo>
                    <a:pt x="21094" y="24510"/>
                    <a:pt x="21009" y="24732"/>
                    <a:pt x="20873" y="24936"/>
                  </a:cubicBezTo>
                  <a:cubicBezTo>
                    <a:pt x="21299" y="25294"/>
                    <a:pt x="21725" y="26009"/>
                    <a:pt x="22082" y="27424"/>
                  </a:cubicBezTo>
                  <a:cubicBezTo>
                    <a:pt x="22151" y="27781"/>
                    <a:pt x="22287" y="28071"/>
                    <a:pt x="22372" y="28429"/>
                  </a:cubicBezTo>
                  <a:cubicBezTo>
                    <a:pt x="23718" y="28855"/>
                    <a:pt x="25132" y="29349"/>
                    <a:pt x="26342" y="29843"/>
                  </a:cubicBezTo>
                  <a:cubicBezTo>
                    <a:pt x="26274" y="28344"/>
                    <a:pt x="26342" y="26793"/>
                    <a:pt x="26700" y="25515"/>
                  </a:cubicBezTo>
                  <a:cubicBezTo>
                    <a:pt x="27909" y="20540"/>
                    <a:pt x="28046" y="18053"/>
                    <a:pt x="27909" y="14713"/>
                  </a:cubicBezTo>
                  <a:cubicBezTo>
                    <a:pt x="27909" y="14713"/>
                    <a:pt x="28899" y="1"/>
                    <a:pt x="14916"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196;p73">
              <a:extLst>
                <a:ext uri="{FF2B5EF4-FFF2-40B4-BE49-F238E27FC236}">
                  <a16:creationId xmlns:a16="http://schemas.microsoft.com/office/drawing/2014/main" id="{8FEE3660-1A19-4EC0-92BB-8D72BC47EE70}"/>
                </a:ext>
              </a:extLst>
            </p:cNvPr>
            <p:cNvSpPr/>
            <p:nvPr/>
          </p:nvSpPr>
          <p:spPr>
            <a:xfrm>
              <a:off x="5351150" y="3321225"/>
              <a:ext cx="129950" cy="118525"/>
            </a:xfrm>
            <a:custGeom>
              <a:avLst/>
              <a:gdLst/>
              <a:ahLst/>
              <a:cxnLst/>
              <a:rect l="l" t="t" r="r" b="b"/>
              <a:pathLst>
                <a:path w="5198" h="4741" extrusionOk="0">
                  <a:moveTo>
                    <a:pt x="509" y="0"/>
                  </a:moveTo>
                  <a:cubicBezTo>
                    <a:pt x="459" y="0"/>
                    <a:pt x="409" y="2"/>
                    <a:pt x="358" y="5"/>
                  </a:cubicBezTo>
                  <a:cubicBezTo>
                    <a:pt x="154" y="5"/>
                    <a:pt x="0" y="363"/>
                    <a:pt x="222" y="516"/>
                  </a:cubicBezTo>
                  <a:cubicBezTo>
                    <a:pt x="1210" y="942"/>
                    <a:pt x="1994" y="1504"/>
                    <a:pt x="2710" y="2356"/>
                  </a:cubicBezTo>
                  <a:cubicBezTo>
                    <a:pt x="3067" y="2714"/>
                    <a:pt x="3340" y="3140"/>
                    <a:pt x="3630" y="3634"/>
                  </a:cubicBezTo>
                  <a:cubicBezTo>
                    <a:pt x="3919" y="4060"/>
                    <a:pt x="4056" y="4418"/>
                    <a:pt x="4482" y="4690"/>
                  </a:cubicBezTo>
                  <a:cubicBezTo>
                    <a:pt x="4547" y="4725"/>
                    <a:pt x="4612" y="4741"/>
                    <a:pt x="4674" y="4741"/>
                  </a:cubicBezTo>
                  <a:cubicBezTo>
                    <a:pt x="4884" y="4741"/>
                    <a:pt x="5059" y="4560"/>
                    <a:pt x="5112" y="4350"/>
                  </a:cubicBezTo>
                  <a:cubicBezTo>
                    <a:pt x="5197" y="3344"/>
                    <a:pt x="3834" y="2067"/>
                    <a:pt x="3204" y="1436"/>
                  </a:cubicBezTo>
                  <a:cubicBezTo>
                    <a:pt x="2455" y="687"/>
                    <a:pt x="1581" y="0"/>
                    <a:pt x="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197;p73">
              <a:extLst>
                <a:ext uri="{FF2B5EF4-FFF2-40B4-BE49-F238E27FC236}">
                  <a16:creationId xmlns:a16="http://schemas.microsoft.com/office/drawing/2014/main" id="{B9D2CBFC-2F84-49DB-88DE-734C2D6E44B1}"/>
                </a:ext>
              </a:extLst>
            </p:cNvPr>
            <p:cNvSpPr/>
            <p:nvPr/>
          </p:nvSpPr>
          <p:spPr>
            <a:xfrm>
              <a:off x="5708000" y="3305725"/>
              <a:ext cx="152625" cy="106800"/>
            </a:xfrm>
            <a:custGeom>
              <a:avLst/>
              <a:gdLst/>
              <a:ahLst/>
              <a:cxnLst/>
              <a:rect l="l" t="t" r="r" b="b"/>
              <a:pathLst>
                <a:path w="6105" h="4272" extrusionOk="0">
                  <a:moveTo>
                    <a:pt x="5193" y="0"/>
                  </a:moveTo>
                  <a:cubicBezTo>
                    <a:pt x="4235" y="0"/>
                    <a:pt x="3150" y="642"/>
                    <a:pt x="2424" y="1136"/>
                  </a:cubicBezTo>
                  <a:cubicBezTo>
                    <a:pt x="1419" y="1766"/>
                    <a:pt x="720" y="2687"/>
                    <a:pt x="141" y="3760"/>
                  </a:cubicBezTo>
                  <a:cubicBezTo>
                    <a:pt x="1" y="4052"/>
                    <a:pt x="189" y="4272"/>
                    <a:pt x="414" y="4272"/>
                  </a:cubicBezTo>
                  <a:cubicBezTo>
                    <a:pt x="517" y="4272"/>
                    <a:pt x="629" y="4225"/>
                    <a:pt x="720" y="4118"/>
                  </a:cubicBezTo>
                  <a:cubicBezTo>
                    <a:pt x="1351" y="3266"/>
                    <a:pt x="2203" y="2550"/>
                    <a:pt x="3123" y="1988"/>
                  </a:cubicBezTo>
                  <a:cubicBezTo>
                    <a:pt x="3975" y="1477"/>
                    <a:pt x="4980" y="1409"/>
                    <a:pt x="5747" y="915"/>
                  </a:cubicBezTo>
                  <a:cubicBezTo>
                    <a:pt x="6104" y="710"/>
                    <a:pt x="6036" y="131"/>
                    <a:pt x="5678" y="63"/>
                  </a:cubicBezTo>
                  <a:cubicBezTo>
                    <a:pt x="5522" y="20"/>
                    <a:pt x="5359" y="0"/>
                    <a:pt x="5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198;p73">
              <a:extLst>
                <a:ext uri="{FF2B5EF4-FFF2-40B4-BE49-F238E27FC236}">
                  <a16:creationId xmlns:a16="http://schemas.microsoft.com/office/drawing/2014/main" id="{D3B48482-19F7-486A-BF1A-D333BFCD0D78}"/>
                </a:ext>
              </a:extLst>
            </p:cNvPr>
            <p:cNvSpPr/>
            <p:nvPr/>
          </p:nvSpPr>
          <p:spPr>
            <a:xfrm>
              <a:off x="5402300" y="2819125"/>
              <a:ext cx="92850" cy="40975"/>
            </a:xfrm>
            <a:custGeom>
              <a:avLst/>
              <a:gdLst/>
              <a:ahLst/>
              <a:cxnLst/>
              <a:rect l="l" t="t" r="r" b="b"/>
              <a:pathLst>
                <a:path w="3714" h="1639" extrusionOk="0">
                  <a:moveTo>
                    <a:pt x="2010" y="1"/>
                  </a:moveTo>
                  <a:cubicBezTo>
                    <a:pt x="1226" y="154"/>
                    <a:pt x="595" y="495"/>
                    <a:pt x="169" y="1142"/>
                  </a:cubicBezTo>
                  <a:cubicBezTo>
                    <a:pt x="1" y="1415"/>
                    <a:pt x="248" y="1639"/>
                    <a:pt x="503" y="1639"/>
                  </a:cubicBezTo>
                  <a:cubicBezTo>
                    <a:pt x="583" y="1639"/>
                    <a:pt x="663" y="1617"/>
                    <a:pt x="732" y="1568"/>
                  </a:cubicBezTo>
                  <a:cubicBezTo>
                    <a:pt x="1158" y="1211"/>
                    <a:pt x="1652" y="921"/>
                    <a:pt x="2214" y="921"/>
                  </a:cubicBezTo>
                  <a:cubicBezTo>
                    <a:pt x="2522" y="983"/>
                    <a:pt x="2875" y="1178"/>
                    <a:pt x="3176" y="1178"/>
                  </a:cubicBezTo>
                  <a:cubicBezTo>
                    <a:pt x="3291" y="1178"/>
                    <a:pt x="3398" y="1150"/>
                    <a:pt x="3492" y="1074"/>
                  </a:cubicBezTo>
                  <a:cubicBezTo>
                    <a:pt x="3645" y="1006"/>
                    <a:pt x="3713" y="921"/>
                    <a:pt x="3713" y="785"/>
                  </a:cubicBezTo>
                  <a:cubicBezTo>
                    <a:pt x="3713" y="69"/>
                    <a:pt x="2504" y="1"/>
                    <a:pt x="2010"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199;p73">
              <a:extLst>
                <a:ext uri="{FF2B5EF4-FFF2-40B4-BE49-F238E27FC236}">
                  <a16:creationId xmlns:a16="http://schemas.microsoft.com/office/drawing/2014/main" id="{7BEB6857-8087-41FB-AD93-8AAEBBBEB799}"/>
                </a:ext>
              </a:extLst>
            </p:cNvPr>
            <p:cNvSpPr/>
            <p:nvPr/>
          </p:nvSpPr>
          <p:spPr>
            <a:xfrm>
              <a:off x="5606725" y="2823725"/>
              <a:ext cx="98000" cy="41325"/>
            </a:xfrm>
            <a:custGeom>
              <a:avLst/>
              <a:gdLst/>
              <a:ahLst/>
              <a:cxnLst/>
              <a:rect l="l" t="t" r="r" b="b"/>
              <a:pathLst>
                <a:path w="3920" h="1653" extrusionOk="0">
                  <a:moveTo>
                    <a:pt x="1813" y="0"/>
                  </a:moveTo>
                  <a:cubicBezTo>
                    <a:pt x="1343" y="0"/>
                    <a:pt x="960" y="243"/>
                    <a:pt x="426" y="243"/>
                  </a:cubicBezTo>
                  <a:cubicBezTo>
                    <a:pt x="86" y="311"/>
                    <a:pt x="0" y="822"/>
                    <a:pt x="358" y="958"/>
                  </a:cubicBezTo>
                  <a:cubicBezTo>
                    <a:pt x="457" y="986"/>
                    <a:pt x="550" y="997"/>
                    <a:pt x="641" y="997"/>
                  </a:cubicBezTo>
                  <a:cubicBezTo>
                    <a:pt x="1001" y="997"/>
                    <a:pt x="1309" y="822"/>
                    <a:pt x="1704" y="822"/>
                  </a:cubicBezTo>
                  <a:cubicBezTo>
                    <a:pt x="2284" y="890"/>
                    <a:pt x="2778" y="1248"/>
                    <a:pt x="3272" y="1589"/>
                  </a:cubicBezTo>
                  <a:cubicBezTo>
                    <a:pt x="3340" y="1631"/>
                    <a:pt x="3412" y="1653"/>
                    <a:pt x="3485" y="1653"/>
                  </a:cubicBezTo>
                  <a:cubicBezTo>
                    <a:pt x="3557" y="1653"/>
                    <a:pt x="3630" y="1631"/>
                    <a:pt x="3698" y="1589"/>
                  </a:cubicBezTo>
                  <a:cubicBezTo>
                    <a:pt x="3834" y="1521"/>
                    <a:pt x="3919" y="1452"/>
                    <a:pt x="3919" y="1316"/>
                  </a:cubicBezTo>
                  <a:cubicBezTo>
                    <a:pt x="3919" y="1095"/>
                    <a:pt x="3919" y="958"/>
                    <a:pt x="3698" y="822"/>
                  </a:cubicBezTo>
                  <a:cubicBezTo>
                    <a:pt x="3204" y="464"/>
                    <a:pt x="2710" y="175"/>
                    <a:pt x="2130" y="38"/>
                  </a:cubicBezTo>
                  <a:cubicBezTo>
                    <a:pt x="2019" y="11"/>
                    <a:pt x="1914" y="0"/>
                    <a:pt x="1813"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200;p73">
              <a:extLst>
                <a:ext uri="{FF2B5EF4-FFF2-40B4-BE49-F238E27FC236}">
                  <a16:creationId xmlns:a16="http://schemas.microsoft.com/office/drawing/2014/main" id="{E3C1EECE-C5B6-47F3-A7DB-34451DF59B01}"/>
                </a:ext>
              </a:extLst>
            </p:cNvPr>
            <p:cNvSpPr/>
            <p:nvPr/>
          </p:nvSpPr>
          <p:spPr>
            <a:xfrm>
              <a:off x="5434625" y="2896625"/>
              <a:ext cx="80125" cy="35700"/>
            </a:xfrm>
            <a:custGeom>
              <a:avLst/>
              <a:gdLst/>
              <a:ahLst/>
              <a:cxnLst/>
              <a:rect l="l" t="t" r="r" b="b"/>
              <a:pathLst>
                <a:path w="3205" h="1428" extrusionOk="0">
                  <a:moveTo>
                    <a:pt x="2722" y="0"/>
                  </a:moveTo>
                  <a:cubicBezTo>
                    <a:pt x="2626" y="0"/>
                    <a:pt x="2536" y="56"/>
                    <a:pt x="2489" y="104"/>
                  </a:cubicBezTo>
                  <a:cubicBezTo>
                    <a:pt x="2199" y="377"/>
                    <a:pt x="1858" y="598"/>
                    <a:pt x="1432" y="598"/>
                  </a:cubicBezTo>
                  <a:cubicBezTo>
                    <a:pt x="1374" y="607"/>
                    <a:pt x="1319" y="612"/>
                    <a:pt x="1265" y="612"/>
                  </a:cubicBezTo>
                  <a:cubicBezTo>
                    <a:pt x="926" y="612"/>
                    <a:pt x="668" y="441"/>
                    <a:pt x="359" y="308"/>
                  </a:cubicBezTo>
                  <a:cubicBezTo>
                    <a:pt x="222" y="308"/>
                    <a:pt x="1" y="462"/>
                    <a:pt x="69" y="598"/>
                  </a:cubicBezTo>
                  <a:cubicBezTo>
                    <a:pt x="265" y="1186"/>
                    <a:pt x="793" y="1428"/>
                    <a:pt x="1360" y="1428"/>
                  </a:cubicBezTo>
                  <a:cubicBezTo>
                    <a:pt x="2026" y="1428"/>
                    <a:pt x="2747" y="1095"/>
                    <a:pt x="3051" y="598"/>
                  </a:cubicBezTo>
                  <a:cubicBezTo>
                    <a:pt x="3204" y="377"/>
                    <a:pt x="3136" y="240"/>
                    <a:pt x="3051" y="104"/>
                  </a:cubicBezTo>
                  <a:cubicBezTo>
                    <a:pt x="2983" y="36"/>
                    <a:pt x="2915" y="36"/>
                    <a:pt x="2846" y="36"/>
                  </a:cubicBezTo>
                  <a:cubicBezTo>
                    <a:pt x="2806" y="10"/>
                    <a:pt x="2763" y="0"/>
                    <a:pt x="2722"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201;p73">
              <a:extLst>
                <a:ext uri="{FF2B5EF4-FFF2-40B4-BE49-F238E27FC236}">
                  <a16:creationId xmlns:a16="http://schemas.microsoft.com/office/drawing/2014/main" id="{73B3C55C-DAD7-43DC-96BD-C4B09C77AB65}"/>
                </a:ext>
              </a:extLst>
            </p:cNvPr>
            <p:cNvSpPr/>
            <p:nvPr/>
          </p:nvSpPr>
          <p:spPr>
            <a:xfrm>
              <a:off x="5618325" y="2900050"/>
              <a:ext cx="75750" cy="30725"/>
            </a:xfrm>
            <a:custGeom>
              <a:avLst/>
              <a:gdLst/>
              <a:ahLst/>
              <a:cxnLst/>
              <a:rect l="l" t="t" r="r" b="b"/>
              <a:pathLst>
                <a:path w="3030" h="1229" extrusionOk="0">
                  <a:moveTo>
                    <a:pt x="2646" y="1"/>
                  </a:moveTo>
                  <a:cubicBezTo>
                    <a:pt x="2427" y="1"/>
                    <a:pt x="2140" y="265"/>
                    <a:pt x="1888" y="325"/>
                  </a:cubicBezTo>
                  <a:cubicBezTo>
                    <a:pt x="1747" y="392"/>
                    <a:pt x="1592" y="423"/>
                    <a:pt x="1434" y="423"/>
                  </a:cubicBezTo>
                  <a:cubicBezTo>
                    <a:pt x="1113" y="423"/>
                    <a:pt x="781" y="297"/>
                    <a:pt x="542" y="103"/>
                  </a:cubicBezTo>
                  <a:cubicBezTo>
                    <a:pt x="487" y="53"/>
                    <a:pt x="423" y="31"/>
                    <a:pt x="361" y="31"/>
                  </a:cubicBezTo>
                  <a:cubicBezTo>
                    <a:pt x="174" y="31"/>
                    <a:pt x="1" y="226"/>
                    <a:pt x="116" y="393"/>
                  </a:cubicBezTo>
                  <a:cubicBezTo>
                    <a:pt x="432" y="911"/>
                    <a:pt x="1067" y="1229"/>
                    <a:pt x="1674" y="1229"/>
                  </a:cubicBezTo>
                  <a:cubicBezTo>
                    <a:pt x="2146" y="1229"/>
                    <a:pt x="2600" y="1037"/>
                    <a:pt x="2876" y="597"/>
                  </a:cubicBezTo>
                  <a:cubicBezTo>
                    <a:pt x="3029" y="461"/>
                    <a:pt x="2944" y="325"/>
                    <a:pt x="2876" y="171"/>
                  </a:cubicBezTo>
                  <a:cubicBezTo>
                    <a:pt x="2816" y="46"/>
                    <a:pt x="2737" y="1"/>
                    <a:pt x="2646"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202;p73">
              <a:extLst>
                <a:ext uri="{FF2B5EF4-FFF2-40B4-BE49-F238E27FC236}">
                  <a16:creationId xmlns:a16="http://schemas.microsoft.com/office/drawing/2014/main" id="{CE647482-34E2-406C-B0CE-FFCD42A2E9F1}"/>
                </a:ext>
              </a:extLst>
            </p:cNvPr>
            <p:cNvSpPr/>
            <p:nvPr/>
          </p:nvSpPr>
          <p:spPr>
            <a:xfrm>
              <a:off x="5473825" y="3156500"/>
              <a:ext cx="109925" cy="59975"/>
            </a:xfrm>
            <a:custGeom>
              <a:avLst/>
              <a:gdLst/>
              <a:ahLst/>
              <a:cxnLst/>
              <a:rect l="l" t="t" r="r" b="b"/>
              <a:pathLst>
                <a:path w="4397" h="2399" extrusionOk="0">
                  <a:moveTo>
                    <a:pt x="137" y="0"/>
                  </a:moveTo>
                  <a:cubicBezTo>
                    <a:pt x="1" y="0"/>
                    <a:pt x="1" y="136"/>
                    <a:pt x="69" y="205"/>
                  </a:cubicBezTo>
                  <a:cubicBezTo>
                    <a:pt x="852" y="494"/>
                    <a:pt x="1568" y="920"/>
                    <a:pt x="2267" y="1278"/>
                  </a:cubicBezTo>
                  <a:cubicBezTo>
                    <a:pt x="2914" y="1568"/>
                    <a:pt x="3613" y="1840"/>
                    <a:pt x="4192" y="2334"/>
                  </a:cubicBezTo>
                  <a:cubicBezTo>
                    <a:pt x="4212" y="2380"/>
                    <a:pt x="4238" y="2398"/>
                    <a:pt x="4265" y="2398"/>
                  </a:cubicBezTo>
                  <a:cubicBezTo>
                    <a:pt x="4329" y="2398"/>
                    <a:pt x="4396" y="2294"/>
                    <a:pt x="4396" y="2198"/>
                  </a:cubicBezTo>
                  <a:cubicBezTo>
                    <a:pt x="4260" y="1568"/>
                    <a:pt x="3272" y="1278"/>
                    <a:pt x="2693" y="1056"/>
                  </a:cubicBezTo>
                  <a:cubicBezTo>
                    <a:pt x="1909" y="631"/>
                    <a:pt x="1057" y="136"/>
                    <a:pt x="1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203;p73">
              <a:extLst>
                <a:ext uri="{FF2B5EF4-FFF2-40B4-BE49-F238E27FC236}">
                  <a16:creationId xmlns:a16="http://schemas.microsoft.com/office/drawing/2014/main" id="{E6DF0AEE-27AF-4918-9E63-29298D438EF9}"/>
                </a:ext>
              </a:extLst>
            </p:cNvPr>
            <p:cNvSpPr/>
            <p:nvPr/>
          </p:nvSpPr>
          <p:spPr>
            <a:xfrm>
              <a:off x="5470425" y="3092600"/>
              <a:ext cx="131200" cy="73325"/>
            </a:xfrm>
            <a:custGeom>
              <a:avLst/>
              <a:gdLst/>
              <a:ahLst/>
              <a:cxnLst/>
              <a:rect l="l" t="t" r="r" b="b"/>
              <a:pathLst>
                <a:path w="5248" h="2933" extrusionOk="0">
                  <a:moveTo>
                    <a:pt x="137" y="0"/>
                  </a:moveTo>
                  <a:cubicBezTo>
                    <a:pt x="68" y="0"/>
                    <a:pt x="0" y="69"/>
                    <a:pt x="0" y="69"/>
                  </a:cubicBezTo>
                  <a:cubicBezTo>
                    <a:pt x="1414" y="1483"/>
                    <a:pt x="3323" y="2266"/>
                    <a:pt x="5112" y="2914"/>
                  </a:cubicBezTo>
                  <a:cubicBezTo>
                    <a:pt x="5125" y="2927"/>
                    <a:pt x="5137" y="2932"/>
                    <a:pt x="5150" y="2932"/>
                  </a:cubicBezTo>
                  <a:cubicBezTo>
                    <a:pt x="5203" y="2932"/>
                    <a:pt x="5248" y="2830"/>
                    <a:pt x="5248" y="2761"/>
                  </a:cubicBezTo>
                  <a:cubicBezTo>
                    <a:pt x="5027" y="2556"/>
                    <a:pt x="4822" y="2488"/>
                    <a:pt x="4464" y="2335"/>
                  </a:cubicBezTo>
                  <a:cubicBezTo>
                    <a:pt x="3970" y="2198"/>
                    <a:pt x="3408" y="1994"/>
                    <a:pt x="2897" y="1704"/>
                  </a:cubicBezTo>
                  <a:cubicBezTo>
                    <a:pt x="1908" y="1210"/>
                    <a:pt x="1057" y="563"/>
                    <a:pt x="1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204;p73">
              <a:extLst>
                <a:ext uri="{FF2B5EF4-FFF2-40B4-BE49-F238E27FC236}">
                  <a16:creationId xmlns:a16="http://schemas.microsoft.com/office/drawing/2014/main" id="{0BBE8ACC-FC05-4E21-9070-C4320B00800A}"/>
                </a:ext>
              </a:extLst>
            </p:cNvPr>
            <p:cNvSpPr/>
            <p:nvPr/>
          </p:nvSpPr>
          <p:spPr>
            <a:xfrm>
              <a:off x="5514725" y="3067900"/>
              <a:ext cx="115450" cy="70850"/>
            </a:xfrm>
            <a:custGeom>
              <a:avLst/>
              <a:gdLst/>
              <a:ahLst/>
              <a:cxnLst/>
              <a:rect l="l" t="t" r="r" b="b"/>
              <a:pathLst>
                <a:path w="4618" h="2834" extrusionOk="0">
                  <a:moveTo>
                    <a:pt x="136" y="0"/>
                  </a:moveTo>
                  <a:cubicBezTo>
                    <a:pt x="68" y="0"/>
                    <a:pt x="0" y="68"/>
                    <a:pt x="68" y="68"/>
                  </a:cubicBezTo>
                  <a:cubicBezTo>
                    <a:pt x="784" y="767"/>
                    <a:pt x="1551" y="1278"/>
                    <a:pt x="2334" y="1840"/>
                  </a:cubicBezTo>
                  <a:cubicBezTo>
                    <a:pt x="2885" y="2245"/>
                    <a:pt x="3604" y="2834"/>
                    <a:pt x="4404" y="2834"/>
                  </a:cubicBezTo>
                  <a:cubicBezTo>
                    <a:pt x="4447" y="2834"/>
                    <a:pt x="4489" y="2832"/>
                    <a:pt x="4532" y="2829"/>
                  </a:cubicBezTo>
                  <a:cubicBezTo>
                    <a:pt x="4618" y="2829"/>
                    <a:pt x="4618" y="2692"/>
                    <a:pt x="4532" y="2692"/>
                  </a:cubicBezTo>
                  <a:cubicBezTo>
                    <a:pt x="2914" y="2045"/>
                    <a:pt x="1551" y="920"/>
                    <a:pt x="1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205;p73">
              <a:extLst>
                <a:ext uri="{FF2B5EF4-FFF2-40B4-BE49-F238E27FC236}">
                  <a16:creationId xmlns:a16="http://schemas.microsoft.com/office/drawing/2014/main" id="{13527428-BE79-497F-8BB6-1C1E3A1C69D8}"/>
                </a:ext>
              </a:extLst>
            </p:cNvPr>
            <p:cNvSpPr/>
            <p:nvPr/>
          </p:nvSpPr>
          <p:spPr>
            <a:xfrm>
              <a:off x="5772000" y="2952450"/>
              <a:ext cx="3425" cy="14100"/>
            </a:xfrm>
            <a:custGeom>
              <a:avLst/>
              <a:gdLst/>
              <a:ahLst/>
              <a:cxnLst/>
              <a:rect l="l" t="t" r="r" b="b"/>
              <a:pathLst>
                <a:path w="137" h="564" extrusionOk="0">
                  <a:moveTo>
                    <a:pt x="137" y="1"/>
                  </a:moveTo>
                  <a:lnTo>
                    <a:pt x="137" y="1"/>
                  </a:lnTo>
                  <a:cubicBezTo>
                    <a:pt x="69" y="205"/>
                    <a:pt x="69" y="359"/>
                    <a:pt x="0" y="563"/>
                  </a:cubicBezTo>
                  <a:cubicBezTo>
                    <a:pt x="69" y="359"/>
                    <a:pt x="69" y="205"/>
                    <a:pt x="137" y="1"/>
                  </a:cubicBezTo>
                  <a:close/>
                </a:path>
              </a:pathLst>
            </a:custGeom>
            <a:solidFill>
              <a:srgbClr val="F8A1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206;p73">
              <a:extLst>
                <a:ext uri="{FF2B5EF4-FFF2-40B4-BE49-F238E27FC236}">
                  <a16:creationId xmlns:a16="http://schemas.microsoft.com/office/drawing/2014/main" id="{0B25A0A4-4E88-4C27-AA5E-15AFD75A99DF}"/>
                </a:ext>
              </a:extLst>
            </p:cNvPr>
            <p:cNvSpPr/>
            <p:nvPr/>
          </p:nvSpPr>
          <p:spPr>
            <a:xfrm>
              <a:off x="5772000" y="2966525"/>
              <a:ext cx="25" cy="7250"/>
            </a:xfrm>
            <a:custGeom>
              <a:avLst/>
              <a:gdLst/>
              <a:ahLst/>
              <a:cxnLst/>
              <a:rect l="l" t="t" r="r" b="b"/>
              <a:pathLst>
                <a:path w="1" h="290" extrusionOk="0">
                  <a:moveTo>
                    <a:pt x="0" y="0"/>
                  </a:moveTo>
                  <a:lnTo>
                    <a:pt x="0" y="290"/>
                  </a:lnTo>
                  <a:close/>
                </a:path>
              </a:pathLst>
            </a:custGeom>
            <a:solidFill>
              <a:srgbClr val="F8A1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207;p73">
              <a:extLst>
                <a:ext uri="{FF2B5EF4-FFF2-40B4-BE49-F238E27FC236}">
                  <a16:creationId xmlns:a16="http://schemas.microsoft.com/office/drawing/2014/main" id="{636734E1-913B-44EA-91A8-9B91A816E6C1}"/>
                </a:ext>
              </a:extLst>
            </p:cNvPr>
            <p:cNvSpPr/>
            <p:nvPr/>
          </p:nvSpPr>
          <p:spPr>
            <a:xfrm>
              <a:off x="5764750" y="2973750"/>
              <a:ext cx="7275" cy="21325"/>
            </a:xfrm>
            <a:custGeom>
              <a:avLst/>
              <a:gdLst/>
              <a:ahLst/>
              <a:cxnLst/>
              <a:rect l="l" t="t" r="r" b="b"/>
              <a:pathLst>
                <a:path w="291" h="853" extrusionOk="0">
                  <a:moveTo>
                    <a:pt x="290" y="1"/>
                  </a:moveTo>
                  <a:cubicBezTo>
                    <a:pt x="222" y="273"/>
                    <a:pt x="154" y="563"/>
                    <a:pt x="1" y="853"/>
                  </a:cubicBezTo>
                  <a:cubicBezTo>
                    <a:pt x="154" y="563"/>
                    <a:pt x="222" y="273"/>
                    <a:pt x="290" y="1"/>
                  </a:cubicBezTo>
                  <a:close/>
                </a:path>
              </a:pathLst>
            </a:custGeom>
            <a:solidFill>
              <a:srgbClr val="F8A1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208;p73">
              <a:extLst>
                <a:ext uri="{FF2B5EF4-FFF2-40B4-BE49-F238E27FC236}">
                  <a16:creationId xmlns:a16="http://schemas.microsoft.com/office/drawing/2014/main" id="{CAA2BDE0-CD66-4CA4-BB26-63F2013B20B7}"/>
                </a:ext>
              </a:extLst>
            </p:cNvPr>
            <p:cNvSpPr/>
            <p:nvPr/>
          </p:nvSpPr>
          <p:spPr>
            <a:xfrm>
              <a:off x="5473825" y="3915975"/>
              <a:ext cx="40875" cy="21475"/>
            </a:xfrm>
            <a:custGeom>
              <a:avLst/>
              <a:gdLst/>
              <a:ahLst/>
              <a:cxnLst/>
              <a:rect l="l" t="t" r="r" b="b"/>
              <a:pathLst>
                <a:path w="1635" h="859" extrusionOk="0">
                  <a:moveTo>
                    <a:pt x="426" y="0"/>
                  </a:moveTo>
                  <a:cubicBezTo>
                    <a:pt x="205" y="0"/>
                    <a:pt x="1" y="290"/>
                    <a:pt x="205" y="426"/>
                  </a:cubicBezTo>
                  <a:cubicBezTo>
                    <a:pt x="495" y="716"/>
                    <a:pt x="921" y="852"/>
                    <a:pt x="1278" y="852"/>
                  </a:cubicBezTo>
                  <a:cubicBezTo>
                    <a:pt x="1301" y="857"/>
                    <a:pt x="1323" y="859"/>
                    <a:pt x="1343" y="859"/>
                  </a:cubicBezTo>
                  <a:cubicBezTo>
                    <a:pt x="1635" y="859"/>
                    <a:pt x="1618" y="422"/>
                    <a:pt x="1347" y="358"/>
                  </a:cubicBezTo>
                  <a:cubicBezTo>
                    <a:pt x="1057" y="222"/>
                    <a:pt x="784" y="69"/>
                    <a:pt x="426"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209;p73">
              <a:extLst>
                <a:ext uri="{FF2B5EF4-FFF2-40B4-BE49-F238E27FC236}">
                  <a16:creationId xmlns:a16="http://schemas.microsoft.com/office/drawing/2014/main" id="{FC06296C-4801-4B6E-B457-B76A5BA7ECA2}"/>
                </a:ext>
              </a:extLst>
            </p:cNvPr>
            <p:cNvSpPr/>
            <p:nvPr/>
          </p:nvSpPr>
          <p:spPr>
            <a:xfrm>
              <a:off x="5523650" y="3932150"/>
              <a:ext cx="42625" cy="19625"/>
            </a:xfrm>
            <a:custGeom>
              <a:avLst/>
              <a:gdLst/>
              <a:ahLst/>
              <a:cxnLst/>
              <a:rect l="l" t="t" r="r" b="b"/>
              <a:pathLst>
                <a:path w="1705" h="785" extrusionOk="0">
                  <a:moveTo>
                    <a:pt x="342" y="1"/>
                  </a:moveTo>
                  <a:cubicBezTo>
                    <a:pt x="69" y="1"/>
                    <a:pt x="1" y="563"/>
                    <a:pt x="274" y="631"/>
                  </a:cubicBezTo>
                  <a:cubicBezTo>
                    <a:pt x="631" y="699"/>
                    <a:pt x="921" y="785"/>
                    <a:pt x="1194" y="785"/>
                  </a:cubicBezTo>
                  <a:cubicBezTo>
                    <a:pt x="1620" y="785"/>
                    <a:pt x="1705" y="205"/>
                    <a:pt x="1347" y="137"/>
                  </a:cubicBezTo>
                  <a:cubicBezTo>
                    <a:pt x="989" y="1"/>
                    <a:pt x="700" y="69"/>
                    <a:pt x="342"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210;p73">
              <a:extLst>
                <a:ext uri="{FF2B5EF4-FFF2-40B4-BE49-F238E27FC236}">
                  <a16:creationId xmlns:a16="http://schemas.microsoft.com/office/drawing/2014/main" id="{CFC489F2-C9D0-4763-804D-48E1D3FD4FBD}"/>
                </a:ext>
              </a:extLst>
            </p:cNvPr>
            <p:cNvSpPr/>
            <p:nvPr/>
          </p:nvSpPr>
          <p:spPr>
            <a:xfrm>
              <a:off x="5589250" y="3938225"/>
              <a:ext cx="37100" cy="14300"/>
            </a:xfrm>
            <a:custGeom>
              <a:avLst/>
              <a:gdLst/>
              <a:ahLst/>
              <a:cxnLst/>
              <a:rect l="l" t="t" r="r" b="b"/>
              <a:pathLst>
                <a:path w="1484" h="572" extrusionOk="0">
                  <a:moveTo>
                    <a:pt x="918" y="0"/>
                  </a:moveTo>
                  <a:cubicBezTo>
                    <a:pt x="720" y="0"/>
                    <a:pt x="512" y="30"/>
                    <a:pt x="274" y="30"/>
                  </a:cubicBezTo>
                  <a:cubicBezTo>
                    <a:pt x="1" y="30"/>
                    <a:pt x="1" y="542"/>
                    <a:pt x="274" y="542"/>
                  </a:cubicBezTo>
                  <a:cubicBezTo>
                    <a:pt x="512" y="542"/>
                    <a:pt x="720" y="572"/>
                    <a:pt x="918" y="572"/>
                  </a:cubicBezTo>
                  <a:cubicBezTo>
                    <a:pt x="1018" y="572"/>
                    <a:pt x="1114" y="564"/>
                    <a:pt x="1211" y="542"/>
                  </a:cubicBezTo>
                  <a:cubicBezTo>
                    <a:pt x="1483" y="456"/>
                    <a:pt x="1483" y="116"/>
                    <a:pt x="1211" y="30"/>
                  </a:cubicBezTo>
                  <a:cubicBezTo>
                    <a:pt x="1114" y="8"/>
                    <a:pt x="1018" y="0"/>
                    <a:pt x="918"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211;p73">
              <a:extLst>
                <a:ext uri="{FF2B5EF4-FFF2-40B4-BE49-F238E27FC236}">
                  <a16:creationId xmlns:a16="http://schemas.microsoft.com/office/drawing/2014/main" id="{0E2C2F1A-48D1-43C3-BE48-E138FC8066D3}"/>
                </a:ext>
              </a:extLst>
            </p:cNvPr>
            <p:cNvSpPr/>
            <p:nvPr/>
          </p:nvSpPr>
          <p:spPr>
            <a:xfrm>
              <a:off x="5644200" y="3931450"/>
              <a:ext cx="37100" cy="18200"/>
            </a:xfrm>
            <a:custGeom>
              <a:avLst/>
              <a:gdLst/>
              <a:ahLst/>
              <a:cxnLst/>
              <a:rect l="l" t="t" r="r" b="b"/>
              <a:pathLst>
                <a:path w="1484" h="728" extrusionOk="0">
                  <a:moveTo>
                    <a:pt x="979" y="1"/>
                  </a:moveTo>
                  <a:cubicBezTo>
                    <a:pt x="747" y="1"/>
                    <a:pt x="531" y="49"/>
                    <a:pt x="290" y="97"/>
                  </a:cubicBezTo>
                  <a:cubicBezTo>
                    <a:pt x="1" y="165"/>
                    <a:pt x="69" y="727"/>
                    <a:pt x="427" y="727"/>
                  </a:cubicBezTo>
                  <a:cubicBezTo>
                    <a:pt x="631" y="659"/>
                    <a:pt x="989" y="727"/>
                    <a:pt x="1279" y="591"/>
                  </a:cubicBezTo>
                  <a:cubicBezTo>
                    <a:pt x="1347" y="591"/>
                    <a:pt x="1483" y="455"/>
                    <a:pt x="1483" y="301"/>
                  </a:cubicBezTo>
                  <a:cubicBezTo>
                    <a:pt x="1483" y="165"/>
                    <a:pt x="1347" y="29"/>
                    <a:pt x="1279" y="29"/>
                  </a:cubicBezTo>
                  <a:cubicBezTo>
                    <a:pt x="1174" y="9"/>
                    <a:pt x="1075" y="1"/>
                    <a:pt x="979"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212;p73">
              <a:extLst>
                <a:ext uri="{FF2B5EF4-FFF2-40B4-BE49-F238E27FC236}">
                  <a16:creationId xmlns:a16="http://schemas.microsoft.com/office/drawing/2014/main" id="{7AED904E-7CB5-4243-8DDB-A64E622CA766}"/>
                </a:ext>
              </a:extLst>
            </p:cNvPr>
            <p:cNvSpPr/>
            <p:nvPr/>
          </p:nvSpPr>
          <p:spPr>
            <a:xfrm>
              <a:off x="5708100" y="3913500"/>
              <a:ext cx="30275" cy="18675"/>
            </a:xfrm>
            <a:custGeom>
              <a:avLst/>
              <a:gdLst/>
              <a:ahLst/>
              <a:cxnLst/>
              <a:rect l="l" t="t" r="r" b="b"/>
              <a:pathLst>
                <a:path w="1211" h="747" extrusionOk="0">
                  <a:moveTo>
                    <a:pt x="800" y="1"/>
                  </a:moveTo>
                  <a:cubicBezTo>
                    <a:pt x="684" y="1"/>
                    <a:pt x="586" y="31"/>
                    <a:pt x="495" y="31"/>
                  </a:cubicBezTo>
                  <a:cubicBezTo>
                    <a:pt x="444" y="14"/>
                    <a:pt x="393" y="6"/>
                    <a:pt x="344" y="6"/>
                  </a:cubicBezTo>
                  <a:cubicBezTo>
                    <a:pt x="195" y="6"/>
                    <a:pt x="69" y="86"/>
                    <a:pt x="69" y="253"/>
                  </a:cubicBezTo>
                  <a:cubicBezTo>
                    <a:pt x="1" y="457"/>
                    <a:pt x="69" y="679"/>
                    <a:pt x="290" y="747"/>
                  </a:cubicBezTo>
                  <a:cubicBezTo>
                    <a:pt x="631" y="747"/>
                    <a:pt x="989" y="747"/>
                    <a:pt x="1142" y="389"/>
                  </a:cubicBezTo>
                  <a:cubicBezTo>
                    <a:pt x="1210" y="253"/>
                    <a:pt x="1057" y="99"/>
                    <a:pt x="989" y="31"/>
                  </a:cubicBezTo>
                  <a:cubicBezTo>
                    <a:pt x="921" y="8"/>
                    <a:pt x="858" y="1"/>
                    <a:pt x="800"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213;p73">
              <a:extLst>
                <a:ext uri="{FF2B5EF4-FFF2-40B4-BE49-F238E27FC236}">
                  <a16:creationId xmlns:a16="http://schemas.microsoft.com/office/drawing/2014/main" id="{79C6F8F9-A890-49AE-9252-165CA7D90ECE}"/>
                </a:ext>
              </a:extLst>
            </p:cNvPr>
            <p:cNvSpPr/>
            <p:nvPr/>
          </p:nvSpPr>
          <p:spPr>
            <a:xfrm>
              <a:off x="5353700" y="4175000"/>
              <a:ext cx="50175" cy="26950"/>
            </a:xfrm>
            <a:custGeom>
              <a:avLst/>
              <a:gdLst/>
              <a:ahLst/>
              <a:cxnLst/>
              <a:rect l="l" t="t" r="r" b="b"/>
              <a:pathLst>
                <a:path w="2007" h="1078" extrusionOk="0">
                  <a:moveTo>
                    <a:pt x="206" y="0"/>
                  </a:moveTo>
                  <a:cubicBezTo>
                    <a:pt x="90" y="0"/>
                    <a:pt x="1" y="237"/>
                    <a:pt x="120" y="356"/>
                  </a:cubicBezTo>
                  <a:cubicBezTo>
                    <a:pt x="478" y="714"/>
                    <a:pt x="904" y="936"/>
                    <a:pt x="1398" y="1072"/>
                  </a:cubicBezTo>
                  <a:cubicBezTo>
                    <a:pt x="1423" y="1076"/>
                    <a:pt x="1447" y="1077"/>
                    <a:pt x="1471" y="1077"/>
                  </a:cubicBezTo>
                  <a:cubicBezTo>
                    <a:pt x="1904" y="1077"/>
                    <a:pt x="2006" y="506"/>
                    <a:pt x="1602" y="442"/>
                  </a:cubicBezTo>
                  <a:cubicBezTo>
                    <a:pt x="1176" y="288"/>
                    <a:pt x="682" y="220"/>
                    <a:pt x="256" y="16"/>
                  </a:cubicBezTo>
                  <a:cubicBezTo>
                    <a:pt x="239" y="5"/>
                    <a:pt x="222" y="0"/>
                    <a:pt x="206"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214;p73">
              <a:extLst>
                <a:ext uri="{FF2B5EF4-FFF2-40B4-BE49-F238E27FC236}">
                  <a16:creationId xmlns:a16="http://schemas.microsoft.com/office/drawing/2014/main" id="{1191F9AB-9792-4125-B3FD-244C33087919}"/>
                </a:ext>
              </a:extLst>
            </p:cNvPr>
            <p:cNvSpPr/>
            <p:nvPr/>
          </p:nvSpPr>
          <p:spPr>
            <a:xfrm>
              <a:off x="5429900" y="4198125"/>
              <a:ext cx="47350" cy="21575"/>
            </a:xfrm>
            <a:custGeom>
              <a:avLst/>
              <a:gdLst/>
              <a:ahLst/>
              <a:cxnLst/>
              <a:rect l="l" t="t" r="r" b="b"/>
              <a:pathLst>
                <a:path w="1894" h="863" extrusionOk="0">
                  <a:moveTo>
                    <a:pt x="275" y="0"/>
                  </a:moveTo>
                  <a:cubicBezTo>
                    <a:pt x="96" y="0"/>
                    <a:pt x="0" y="232"/>
                    <a:pt x="122" y="369"/>
                  </a:cubicBezTo>
                  <a:cubicBezTo>
                    <a:pt x="480" y="709"/>
                    <a:pt x="906" y="863"/>
                    <a:pt x="1400" y="863"/>
                  </a:cubicBezTo>
                  <a:cubicBezTo>
                    <a:pt x="1758" y="863"/>
                    <a:pt x="1894" y="283"/>
                    <a:pt x="1468" y="215"/>
                  </a:cubicBezTo>
                  <a:cubicBezTo>
                    <a:pt x="1110" y="147"/>
                    <a:pt x="684" y="79"/>
                    <a:pt x="343" y="11"/>
                  </a:cubicBezTo>
                  <a:cubicBezTo>
                    <a:pt x="319" y="3"/>
                    <a:pt x="297" y="0"/>
                    <a:pt x="275"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215;p73">
              <a:extLst>
                <a:ext uri="{FF2B5EF4-FFF2-40B4-BE49-F238E27FC236}">
                  <a16:creationId xmlns:a16="http://schemas.microsoft.com/office/drawing/2014/main" id="{D2C60E73-C0C6-4BFD-AFF0-F1D41AAEB4C6}"/>
                </a:ext>
              </a:extLst>
            </p:cNvPr>
            <p:cNvSpPr/>
            <p:nvPr/>
          </p:nvSpPr>
          <p:spPr>
            <a:xfrm>
              <a:off x="5519075" y="4213625"/>
              <a:ext cx="52325" cy="22150"/>
            </a:xfrm>
            <a:custGeom>
              <a:avLst/>
              <a:gdLst/>
              <a:ahLst/>
              <a:cxnLst/>
              <a:rect l="l" t="t" r="r" b="b"/>
              <a:pathLst>
                <a:path w="2093" h="886" extrusionOk="0">
                  <a:moveTo>
                    <a:pt x="438" y="0"/>
                  </a:moveTo>
                  <a:cubicBezTo>
                    <a:pt x="198" y="0"/>
                    <a:pt x="1" y="463"/>
                    <a:pt x="320" y="600"/>
                  </a:cubicBezTo>
                  <a:cubicBezTo>
                    <a:pt x="635" y="701"/>
                    <a:pt x="1024" y="886"/>
                    <a:pt x="1378" y="886"/>
                  </a:cubicBezTo>
                  <a:cubicBezTo>
                    <a:pt x="1503" y="886"/>
                    <a:pt x="1623" y="863"/>
                    <a:pt x="1734" y="805"/>
                  </a:cubicBezTo>
                  <a:cubicBezTo>
                    <a:pt x="2024" y="737"/>
                    <a:pt x="2092" y="311"/>
                    <a:pt x="1734" y="175"/>
                  </a:cubicBezTo>
                  <a:cubicBezTo>
                    <a:pt x="1632" y="132"/>
                    <a:pt x="1543" y="132"/>
                    <a:pt x="1453" y="132"/>
                  </a:cubicBezTo>
                  <a:cubicBezTo>
                    <a:pt x="1364" y="132"/>
                    <a:pt x="1274" y="132"/>
                    <a:pt x="1172" y="89"/>
                  </a:cubicBezTo>
                  <a:cubicBezTo>
                    <a:pt x="951" y="89"/>
                    <a:pt x="746" y="89"/>
                    <a:pt x="525" y="21"/>
                  </a:cubicBezTo>
                  <a:cubicBezTo>
                    <a:pt x="496" y="7"/>
                    <a:pt x="466" y="0"/>
                    <a:pt x="438"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216;p73">
              <a:extLst>
                <a:ext uri="{FF2B5EF4-FFF2-40B4-BE49-F238E27FC236}">
                  <a16:creationId xmlns:a16="http://schemas.microsoft.com/office/drawing/2014/main" id="{8DA2AB68-5B0D-43D6-A35D-D1794961776A}"/>
                </a:ext>
              </a:extLst>
            </p:cNvPr>
            <p:cNvSpPr/>
            <p:nvPr/>
          </p:nvSpPr>
          <p:spPr>
            <a:xfrm>
              <a:off x="5628600" y="4210725"/>
              <a:ext cx="49275" cy="18075"/>
            </a:xfrm>
            <a:custGeom>
              <a:avLst/>
              <a:gdLst/>
              <a:ahLst/>
              <a:cxnLst/>
              <a:rect l="l" t="t" r="r" b="b"/>
              <a:pathLst>
                <a:path w="1971" h="723" extrusionOk="0">
                  <a:moveTo>
                    <a:pt x="1545" y="1"/>
                  </a:moveTo>
                  <a:cubicBezTo>
                    <a:pt x="1187" y="1"/>
                    <a:pt x="761" y="69"/>
                    <a:pt x="403" y="137"/>
                  </a:cubicBezTo>
                  <a:cubicBezTo>
                    <a:pt x="1" y="202"/>
                    <a:pt x="176" y="722"/>
                    <a:pt x="499" y="722"/>
                  </a:cubicBezTo>
                  <a:cubicBezTo>
                    <a:pt x="517" y="722"/>
                    <a:pt x="537" y="720"/>
                    <a:pt x="557" y="716"/>
                  </a:cubicBezTo>
                  <a:cubicBezTo>
                    <a:pt x="914" y="631"/>
                    <a:pt x="1255" y="631"/>
                    <a:pt x="1545" y="631"/>
                  </a:cubicBezTo>
                  <a:cubicBezTo>
                    <a:pt x="1971" y="631"/>
                    <a:pt x="1971" y="69"/>
                    <a:pt x="1545"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217;p73">
              <a:extLst>
                <a:ext uri="{FF2B5EF4-FFF2-40B4-BE49-F238E27FC236}">
                  <a16:creationId xmlns:a16="http://schemas.microsoft.com/office/drawing/2014/main" id="{4DCD7500-7E6E-49CC-A0CB-607B20045B81}"/>
                </a:ext>
              </a:extLst>
            </p:cNvPr>
            <p:cNvSpPr/>
            <p:nvPr/>
          </p:nvSpPr>
          <p:spPr>
            <a:xfrm>
              <a:off x="5722150" y="4199950"/>
              <a:ext cx="42250" cy="19750"/>
            </a:xfrm>
            <a:custGeom>
              <a:avLst/>
              <a:gdLst/>
              <a:ahLst/>
              <a:cxnLst/>
              <a:rect l="l" t="t" r="r" b="b"/>
              <a:pathLst>
                <a:path w="1690" h="790" extrusionOk="0">
                  <a:moveTo>
                    <a:pt x="1269" y="0"/>
                  </a:moveTo>
                  <a:cubicBezTo>
                    <a:pt x="1250" y="0"/>
                    <a:pt x="1231" y="2"/>
                    <a:pt x="1211" y="6"/>
                  </a:cubicBezTo>
                  <a:lnTo>
                    <a:pt x="785" y="6"/>
                  </a:lnTo>
                  <a:cubicBezTo>
                    <a:pt x="716" y="40"/>
                    <a:pt x="644" y="57"/>
                    <a:pt x="572" y="57"/>
                  </a:cubicBezTo>
                  <a:cubicBezTo>
                    <a:pt x="499" y="57"/>
                    <a:pt x="427" y="40"/>
                    <a:pt x="359" y="6"/>
                  </a:cubicBezTo>
                  <a:cubicBezTo>
                    <a:pt x="222" y="6"/>
                    <a:pt x="1" y="210"/>
                    <a:pt x="1" y="432"/>
                  </a:cubicBezTo>
                  <a:cubicBezTo>
                    <a:pt x="1" y="636"/>
                    <a:pt x="222" y="722"/>
                    <a:pt x="359" y="790"/>
                  </a:cubicBezTo>
                  <a:cubicBezTo>
                    <a:pt x="716" y="790"/>
                    <a:pt x="1142" y="790"/>
                    <a:pt x="1432" y="636"/>
                  </a:cubicBezTo>
                  <a:cubicBezTo>
                    <a:pt x="1689" y="508"/>
                    <a:pt x="1583" y="0"/>
                    <a:pt x="1269"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218;p73">
              <a:extLst>
                <a:ext uri="{FF2B5EF4-FFF2-40B4-BE49-F238E27FC236}">
                  <a16:creationId xmlns:a16="http://schemas.microsoft.com/office/drawing/2014/main" id="{EE14B0CE-3D95-43FF-AD35-F9B0A13A4CBD}"/>
                </a:ext>
              </a:extLst>
            </p:cNvPr>
            <p:cNvSpPr/>
            <p:nvPr/>
          </p:nvSpPr>
          <p:spPr>
            <a:xfrm>
              <a:off x="5801025" y="4184850"/>
              <a:ext cx="31475" cy="17100"/>
            </a:xfrm>
            <a:custGeom>
              <a:avLst/>
              <a:gdLst/>
              <a:ahLst/>
              <a:cxnLst/>
              <a:rect l="l" t="t" r="r" b="b"/>
              <a:pathLst>
                <a:path w="1259" h="684" extrusionOk="0">
                  <a:moveTo>
                    <a:pt x="880" y="0"/>
                  </a:moveTo>
                  <a:cubicBezTo>
                    <a:pt x="702" y="0"/>
                    <a:pt x="499" y="74"/>
                    <a:pt x="322" y="116"/>
                  </a:cubicBezTo>
                  <a:cubicBezTo>
                    <a:pt x="0" y="180"/>
                    <a:pt x="103" y="684"/>
                    <a:pt x="416" y="684"/>
                  </a:cubicBezTo>
                  <a:cubicBezTo>
                    <a:pt x="435" y="684"/>
                    <a:pt x="455" y="682"/>
                    <a:pt x="475" y="678"/>
                  </a:cubicBezTo>
                  <a:cubicBezTo>
                    <a:pt x="748" y="610"/>
                    <a:pt x="1105" y="610"/>
                    <a:pt x="1259" y="320"/>
                  </a:cubicBezTo>
                  <a:cubicBezTo>
                    <a:pt x="1259" y="252"/>
                    <a:pt x="1259" y="116"/>
                    <a:pt x="1174" y="116"/>
                  </a:cubicBezTo>
                  <a:cubicBezTo>
                    <a:pt x="1094" y="30"/>
                    <a:pt x="992" y="0"/>
                    <a:pt x="880"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219;p73">
              <a:extLst>
                <a:ext uri="{FF2B5EF4-FFF2-40B4-BE49-F238E27FC236}">
                  <a16:creationId xmlns:a16="http://schemas.microsoft.com/office/drawing/2014/main" id="{00E65644-013A-4278-A428-2DE3E68B85FE}"/>
                </a:ext>
              </a:extLst>
            </p:cNvPr>
            <p:cNvSpPr/>
            <p:nvPr/>
          </p:nvSpPr>
          <p:spPr>
            <a:xfrm>
              <a:off x="5848250" y="4164925"/>
              <a:ext cx="23025" cy="18550"/>
            </a:xfrm>
            <a:custGeom>
              <a:avLst/>
              <a:gdLst/>
              <a:ahLst/>
              <a:cxnLst/>
              <a:rect l="l" t="t" r="r" b="b"/>
              <a:pathLst>
                <a:path w="921" h="742" extrusionOk="0">
                  <a:moveTo>
                    <a:pt x="342" y="0"/>
                  </a:moveTo>
                  <a:cubicBezTo>
                    <a:pt x="153" y="0"/>
                    <a:pt x="0" y="135"/>
                    <a:pt x="0" y="333"/>
                  </a:cubicBezTo>
                  <a:cubicBezTo>
                    <a:pt x="0" y="558"/>
                    <a:pt x="174" y="741"/>
                    <a:pt x="379" y="741"/>
                  </a:cubicBezTo>
                  <a:cubicBezTo>
                    <a:pt x="439" y="741"/>
                    <a:pt x="501" y="726"/>
                    <a:pt x="562" y="691"/>
                  </a:cubicBezTo>
                  <a:cubicBezTo>
                    <a:pt x="648" y="623"/>
                    <a:pt x="716" y="555"/>
                    <a:pt x="784" y="555"/>
                  </a:cubicBezTo>
                  <a:cubicBezTo>
                    <a:pt x="920" y="487"/>
                    <a:pt x="920" y="197"/>
                    <a:pt x="784" y="129"/>
                  </a:cubicBezTo>
                  <a:cubicBezTo>
                    <a:pt x="716" y="129"/>
                    <a:pt x="648" y="61"/>
                    <a:pt x="562" y="61"/>
                  </a:cubicBezTo>
                  <a:cubicBezTo>
                    <a:pt x="488" y="19"/>
                    <a:pt x="413" y="0"/>
                    <a:pt x="342"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220;p73">
              <a:extLst>
                <a:ext uri="{FF2B5EF4-FFF2-40B4-BE49-F238E27FC236}">
                  <a16:creationId xmlns:a16="http://schemas.microsoft.com/office/drawing/2014/main" id="{703DCEFC-C7A4-433D-A4EB-C464333B2019}"/>
                </a:ext>
              </a:extLst>
            </p:cNvPr>
            <p:cNvSpPr/>
            <p:nvPr/>
          </p:nvSpPr>
          <p:spPr>
            <a:xfrm>
              <a:off x="6971925" y="4414775"/>
              <a:ext cx="134625" cy="171475"/>
            </a:xfrm>
            <a:custGeom>
              <a:avLst/>
              <a:gdLst/>
              <a:ahLst/>
              <a:cxnLst/>
              <a:rect l="l" t="t" r="r" b="b"/>
              <a:pathLst>
                <a:path w="5385" h="6859" extrusionOk="0">
                  <a:moveTo>
                    <a:pt x="3261" y="2846"/>
                  </a:moveTo>
                  <a:cubicBezTo>
                    <a:pt x="3433" y="2846"/>
                    <a:pt x="3612" y="2988"/>
                    <a:pt x="3612" y="3203"/>
                  </a:cubicBezTo>
                  <a:cubicBezTo>
                    <a:pt x="3612" y="3629"/>
                    <a:pt x="3476" y="4123"/>
                    <a:pt x="3187" y="4396"/>
                  </a:cubicBezTo>
                  <a:cubicBezTo>
                    <a:pt x="3110" y="4520"/>
                    <a:pt x="2986" y="4575"/>
                    <a:pt x="2867" y="4575"/>
                  </a:cubicBezTo>
                  <a:cubicBezTo>
                    <a:pt x="2774" y="4575"/>
                    <a:pt x="2684" y="4541"/>
                    <a:pt x="2624" y="4481"/>
                  </a:cubicBezTo>
                  <a:cubicBezTo>
                    <a:pt x="2403" y="4328"/>
                    <a:pt x="2403" y="4123"/>
                    <a:pt x="2471" y="3902"/>
                  </a:cubicBezTo>
                  <a:cubicBezTo>
                    <a:pt x="2556" y="3766"/>
                    <a:pt x="2692" y="3629"/>
                    <a:pt x="2761" y="3476"/>
                  </a:cubicBezTo>
                  <a:cubicBezTo>
                    <a:pt x="2829" y="3340"/>
                    <a:pt x="2897" y="3203"/>
                    <a:pt x="2982" y="3050"/>
                  </a:cubicBezTo>
                  <a:cubicBezTo>
                    <a:pt x="3036" y="2908"/>
                    <a:pt x="3147" y="2846"/>
                    <a:pt x="3261" y="2846"/>
                  </a:cubicBezTo>
                  <a:close/>
                  <a:moveTo>
                    <a:pt x="5248" y="0"/>
                  </a:moveTo>
                  <a:cubicBezTo>
                    <a:pt x="3834" y="358"/>
                    <a:pt x="1551" y="648"/>
                    <a:pt x="0" y="716"/>
                  </a:cubicBezTo>
                  <a:cubicBezTo>
                    <a:pt x="205" y="2351"/>
                    <a:pt x="426" y="4328"/>
                    <a:pt x="563" y="6390"/>
                  </a:cubicBezTo>
                  <a:cubicBezTo>
                    <a:pt x="1005" y="6671"/>
                    <a:pt x="1406" y="6858"/>
                    <a:pt x="1731" y="6858"/>
                  </a:cubicBezTo>
                  <a:cubicBezTo>
                    <a:pt x="1819" y="6858"/>
                    <a:pt x="1901" y="6844"/>
                    <a:pt x="1977" y="6815"/>
                  </a:cubicBezTo>
                  <a:cubicBezTo>
                    <a:pt x="2897" y="6321"/>
                    <a:pt x="5384" y="4481"/>
                    <a:pt x="5384" y="2777"/>
                  </a:cubicBezTo>
                  <a:cubicBezTo>
                    <a:pt x="5384" y="1772"/>
                    <a:pt x="5316" y="716"/>
                    <a:pt x="52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221;p73">
              <a:extLst>
                <a:ext uri="{FF2B5EF4-FFF2-40B4-BE49-F238E27FC236}">
                  <a16:creationId xmlns:a16="http://schemas.microsoft.com/office/drawing/2014/main" id="{14B76246-67D6-4AD8-BFED-79E26CF62BE7}"/>
                </a:ext>
              </a:extLst>
            </p:cNvPr>
            <p:cNvSpPr/>
            <p:nvPr/>
          </p:nvSpPr>
          <p:spPr>
            <a:xfrm>
              <a:off x="6275900" y="3206325"/>
              <a:ext cx="860900" cy="1226350"/>
            </a:xfrm>
            <a:custGeom>
              <a:avLst/>
              <a:gdLst/>
              <a:ahLst/>
              <a:cxnLst/>
              <a:rect l="l" t="t" r="r" b="b"/>
              <a:pathLst>
                <a:path w="34436" h="49054" extrusionOk="0">
                  <a:moveTo>
                    <a:pt x="10956" y="30972"/>
                  </a:moveTo>
                  <a:cubicBezTo>
                    <a:pt x="11170" y="30972"/>
                    <a:pt x="11376" y="31122"/>
                    <a:pt x="11297" y="31368"/>
                  </a:cubicBezTo>
                  <a:cubicBezTo>
                    <a:pt x="11007" y="32441"/>
                    <a:pt x="10445" y="33293"/>
                    <a:pt x="9593" y="33924"/>
                  </a:cubicBezTo>
                  <a:cubicBezTo>
                    <a:pt x="8911" y="34476"/>
                    <a:pt x="7780" y="35276"/>
                    <a:pt x="6879" y="35276"/>
                  </a:cubicBezTo>
                  <a:cubicBezTo>
                    <a:pt x="6835" y="35276"/>
                    <a:pt x="6791" y="35274"/>
                    <a:pt x="6748" y="35270"/>
                  </a:cubicBezTo>
                  <a:cubicBezTo>
                    <a:pt x="6458" y="35270"/>
                    <a:pt x="6322" y="34929"/>
                    <a:pt x="6458" y="34708"/>
                  </a:cubicBezTo>
                  <a:cubicBezTo>
                    <a:pt x="7038" y="34145"/>
                    <a:pt x="8026" y="33924"/>
                    <a:pt x="8673" y="33498"/>
                  </a:cubicBezTo>
                  <a:cubicBezTo>
                    <a:pt x="9593" y="32936"/>
                    <a:pt x="10292" y="32220"/>
                    <a:pt x="10582" y="31232"/>
                  </a:cubicBezTo>
                  <a:cubicBezTo>
                    <a:pt x="10639" y="31052"/>
                    <a:pt x="10800" y="30972"/>
                    <a:pt x="10956" y="30972"/>
                  </a:cubicBezTo>
                  <a:close/>
                  <a:moveTo>
                    <a:pt x="21869" y="32190"/>
                  </a:moveTo>
                  <a:cubicBezTo>
                    <a:pt x="22010" y="32190"/>
                    <a:pt x="22151" y="32297"/>
                    <a:pt x="22151" y="32510"/>
                  </a:cubicBezTo>
                  <a:cubicBezTo>
                    <a:pt x="22219" y="33498"/>
                    <a:pt x="22645" y="34418"/>
                    <a:pt x="23360" y="35202"/>
                  </a:cubicBezTo>
                  <a:cubicBezTo>
                    <a:pt x="23854" y="35781"/>
                    <a:pt x="24928" y="35985"/>
                    <a:pt x="25200" y="36701"/>
                  </a:cubicBezTo>
                  <a:cubicBezTo>
                    <a:pt x="25286" y="36837"/>
                    <a:pt x="25200" y="36974"/>
                    <a:pt x="25132" y="37059"/>
                  </a:cubicBezTo>
                  <a:cubicBezTo>
                    <a:pt x="24966" y="37160"/>
                    <a:pt x="24793" y="37204"/>
                    <a:pt x="24618" y="37204"/>
                  </a:cubicBezTo>
                  <a:cubicBezTo>
                    <a:pt x="23820" y="37204"/>
                    <a:pt x="22969" y="36298"/>
                    <a:pt x="22508" y="35781"/>
                  </a:cubicBezTo>
                  <a:cubicBezTo>
                    <a:pt x="21793" y="34844"/>
                    <a:pt x="21452" y="33651"/>
                    <a:pt x="21588" y="32510"/>
                  </a:cubicBezTo>
                  <a:cubicBezTo>
                    <a:pt x="21588" y="32297"/>
                    <a:pt x="21729" y="32190"/>
                    <a:pt x="21869" y="32190"/>
                  </a:cubicBezTo>
                  <a:close/>
                  <a:moveTo>
                    <a:pt x="25426" y="11649"/>
                  </a:moveTo>
                  <a:cubicBezTo>
                    <a:pt x="25471" y="11649"/>
                    <a:pt x="25518" y="11666"/>
                    <a:pt x="25558" y="11706"/>
                  </a:cubicBezTo>
                  <a:cubicBezTo>
                    <a:pt x="26274" y="12916"/>
                    <a:pt x="26904" y="14125"/>
                    <a:pt x="27330" y="15471"/>
                  </a:cubicBezTo>
                  <a:cubicBezTo>
                    <a:pt x="27688" y="16460"/>
                    <a:pt x="27978" y="17175"/>
                    <a:pt x="27552" y="18163"/>
                  </a:cubicBezTo>
                  <a:cubicBezTo>
                    <a:pt x="26836" y="19663"/>
                    <a:pt x="26206" y="21009"/>
                    <a:pt x="25916" y="22644"/>
                  </a:cubicBezTo>
                  <a:cubicBezTo>
                    <a:pt x="25558" y="24127"/>
                    <a:pt x="25490" y="25694"/>
                    <a:pt x="25490" y="27262"/>
                  </a:cubicBezTo>
                  <a:cubicBezTo>
                    <a:pt x="25490" y="30380"/>
                    <a:pt x="25916" y="33498"/>
                    <a:pt x="26274" y="36633"/>
                  </a:cubicBezTo>
                  <a:cubicBezTo>
                    <a:pt x="26410" y="38183"/>
                    <a:pt x="26563" y="39751"/>
                    <a:pt x="26768" y="41318"/>
                  </a:cubicBezTo>
                  <a:cubicBezTo>
                    <a:pt x="26904" y="43022"/>
                    <a:pt x="26989" y="44726"/>
                    <a:pt x="27552" y="46277"/>
                  </a:cubicBezTo>
                  <a:cubicBezTo>
                    <a:pt x="27594" y="46457"/>
                    <a:pt x="27445" y="46578"/>
                    <a:pt x="27310" y="46578"/>
                  </a:cubicBezTo>
                  <a:cubicBezTo>
                    <a:pt x="27228" y="46578"/>
                    <a:pt x="27152" y="46533"/>
                    <a:pt x="27126" y="46430"/>
                  </a:cubicBezTo>
                  <a:cubicBezTo>
                    <a:pt x="26206" y="43721"/>
                    <a:pt x="26206" y="40671"/>
                    <a:pt x="25916" y="37826"/>
                  </a:cubicBezTo>
                  <a:cubicBezTo>
                    <a:pt x="25626" y="34776"/>
                    <a:pt x="25200" y="31726"/>
                    <a:pt x="24996" y="28676"/>
                  </a:cubicBezTo>
                  <a:cubicBezTo>
                    <a:pt x="24860" y="25899"/>
                    <a:pt x="24996" y="23002"/>
                    <a:pt x="25984" y="20293"/>
                  </a:cubicBezTo>
                  <a:cubicBezTo>
                    <a:pt x="26478" y="19015"/>
                    <a:pt x="27552" y="17669"/>
                    <a:pt x="27126" y="16255"/>
                  </a:cubicBezTo>
                  <a:cubicBezTo>
                    <a:pt x="26700" y="14756"/>
                    <a:pt x="25984" y="13273"/>
                    <a:pt x="25286" y="11842"/>
                  </a:cubicBezTo>
                  <a:cubicBezTo>
                    <a:pt x="25225" y="11746"/>
                    <a:pt x="25318" y="11649"/>
                    <a:pt x="25426" y="11649"/>
                  </a:cubicBezTo>
                  <a:close/>
                  <a:moveTo>
                    <a:pt x="32939" y="46195"/>
                  </a:moveTo>
                  <a:cubicBezTo>
                    <a:pt x="33539" y="46195"/>
                    <a:pt x="33676" y="47006"/>
                    <a:pt x="33089" y="47197"/>
                  </a:cubicBezTo>
                  <a:cubicBezTo>
                    <a:pt x="32305" y="47510"/>
                    <a:pt x="31173" y="47760"/>
                    <a:pt x="30105" y="47760"/>
                  </a:cubicBezTo>
                  <a:cubicBezTo>
                    <a:pt x="29433" y="47760"/>
                    <a:pt x="28787" y="47661"/>
                    <a:pt x="28267" y="47418"/>
                  </a:cubicBezTo>
                  <a:cubicBezTo>
                    <a:pt x="28114" y="47282"/>
                    <a:pt x="28182" y="47060"/>
                    <a:pt x="28335" y="46992"/>
                  </a:cubicBezTo>
                  <a:cubicBezTo>
                    <a:pt x="29034" y="46703"/>
                    <a:pt x="29818" y="46771"/>
                    <a:pt x="30602" y="46703"/>
                  </a:cubicBezTo>
                  <a:cubicBezTo>
                    <a:pt x="31317" y="46566"/>
                    <a:pt x="32101" y="46345"/>
                    <a:pt x="32800" y="46208"/>
                  </a:cubicBezTo>
                  <a:cubicBezTo>
                    <a:pt x="32848" y="46199"/>
                    <a:pt x="32895" y="46195"/>
                    <a:pt x="32939" y="46195"/>
                  </a:cubicBezTo>
                  <a:close/>
                  <a:moveTo>
                    <a:pt x="21656" y="1"/>
                  </a:moveTo>
                  <a:cubicBezTo>
                    <a:pt x="21656" y="989"/>
                    <a:pt x="21452" y="1977"/>
                    <a:pt x="21162" y="2403"/>
                  </a:cubicBezTo>
                  <a:cubicBezTo>
                    <a:pt x="20668" y="3050"/>
                    <a:pt x="19458" y="3255"/>
                    <a:pt x="18896" y="3613"/>
                  </a:cubicBezTo>
                  <a:cubicBezTo>
                    <a:pt x="18317" y="3971"/>
                    <a:pt x="18044" y="5180"/>
                    <a:pt x="16903" y="5879"/>
                  </a:cubicBezTo>
                  <a:cubicBezTo>
                    <a:pt x="17192" y="6100"/>
                    <a:pt x="17329" y="6237"/>
                    <a:pt x="17397" y="6390"/>
                  </a:cubicBezTo>
                  <a:cubicBezTo>
                    <a:pt x="17891" y="7242"/>
                    <a:pt x="14279" y="20225"/>
                    <a:pt x="8026" y="25047"/>
                  </a:cubicBezTo>
                  <a:cubicBezTo>
                    <a:pt x="6186" y="26478"/>
                    <a:pt x="4124" y="27177"/>
                    <a:pt x="2284" y="27330"/>
                  </a:cubicBezTo>
                  <a:cubicBezTo>
                    <a:pt x="1705" y="32441"/>
                    <a:pt x="648" y="43516"/>
                    <a:pt x="1" y="45714"/>
                  </a:cubicBezTo>
                  <a:cubicBezTo>
                    <a:pt x="1" y="45714"/>
                    <a:pt x="290" y="45782"/>
                    <a:pt x="784" y="45851"/>
                  </a:cubicBezTo>
                  <a:cubicBezTo>
                    <a:pt x="3245" y="46395"/>
                    <a:pt x="11293" y="48065"/>
                    <a:pt x="18714" y="48065"/>
                  </a:cubicBezTo>
                  <a:cubicBezTo>
                    <a:pt x="21980" y="48065"/>
                    <a:pt x="25126" y="47741"/>
                    <a:pt x="27620" y="46856"/>
                  </a:cubicBezTo>
                  <a:cubicBezTo>
                    <a:pt x="27688" y="47486"/>
                    <a:pt x="27756" y="48202"/>
                    <a:pt x="27841" y="49054"/>
                  </a:cubicBezTo>
                  <a:cubicBezTo>
                    <a:pt x="29392" y="48986"/>
                    <a:pt x="31675" y="48696"/>
                    <a:pt x="33089" y="48338"/>
                  </a:cubicBezTo>
                  <a:cubicBezTo>
                    <a:pt x="33941" y="48049"/>
                    <a:pt x="34435" y="47776"/>
                    <a:pt x="34367" y="47486"/>
                  </a:cubicBezTo>
                  <a:cubicBezTo>
                    <a:pt x="29460" y="29818"/>
                    <a:pt x="32663" y="11416"/>
                    <a:pt x="31811" y="9150"/>
                  </a:cubicBezTo>
                  <a:cubicBezTo>
                    <a:pt x="31028" y="6884"/>
                    <a:pt x="30176" y="4601"/>
                    <a:pt x="26768" y="2693"/>
                  </a:cubicBezTo>
                  <a:lnTo>
                    <a:pt x="217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222;p73">
              <a:extLst>
                <a:ext uri="{FF2B5EF4-FFF2-40B4-BE49-F238E27FC236}">
                  <a16:creationId xmlns:a16="http://schemas.microsoft.com/office/drawing/2014/main" id="{79F22C17-5D4B-48C2-AED9-B78B31F42E82}"/>
                </a:ext>
              </a:extLst>
            </p:cNvPr>
            <p:cNvSpPr/>
            <p:nvPr/>
          </p:nvSpPr>
          <p:spPr>
            <a:xfrm>
              <a:off x="6254600" y="4352575"/>
              <a:ext cx="747175" cy="448975"/>
            </a:xfrm>
            <a:custGeom>
              <a:avLst/>
              <a:gdLst/>
              <a:ahLst/>
              <a:cxnLst/>
              <a:rect l="l" t="t" r="r" b="b"/>
              <a:pathLst>
                <a:path w="29887" h="17959" extrusionOk="0">
                  <a:moveTo>
                    <a:pt x="6569" y="2680"/>
                  </a:moveTo>
                  <a:cubicBezTo>
                    <a:pt x="6676" y="2680"/>
                    <a:pt x="6782" y="2735"/>
                    <a:pt x="6816" y="2846"/>
                  </a:cubicBezTo>
                  <a:cubicBezTo>
                    <a:pt x="7038" y="3766"/>
                    <a:pt x="6390" y="4618"/>
                    <a:pt x="5692" y="5180"/>
                  </a:cubicBezTo>
                  <a:cubicBezTo>
                    <a:pt x="5145" y="5612"/>
                    <a:pt x="4101" y="6334"/>
                    <a:pt x="3318" y="6334"/>
                  </a:cubicBezTo>
                  <a:cubicBezTo>
                    <a:pt x="3173" y="6334"/>
                    <a:pt x="3037" y="6309"/>
                    <a:pt x="2914" y="6254"/>
                  </a:cubicBezTo>
                  <a:cubicBezTo>
                    <a:pt x="2778" y="6185"/>
                    <a:pt x="2710" y="5964"/>
                    <a:pt x="2778" y="5828"/>
                  </a:cubicBezTo>
                  <a:cubicBezTo>
                    <a:pt x="2982" y="5470"/>
                    <a:pt x="3272" y="5470"/>
                    <a:pt x="3630" y="5334"/>
                  </a:cubicBezTo>
                  <a:cubicBezTo>
                    <a:pt x="4056" y="5180"/>
                    <a:pt x="4482" y="4976"/>
                    <a:pt x="4840" y="4754"/>
                  </a:cubicBezTo>
                  <a:cubicBezTo>
                    <a:pt x="5606" y="4328"/>
                    <a:pt x="6118" y="3766"/>
                    <a:pt x="6322" y="2846"/>
                  </a:cubicBezTo>
                  <a:cubicBezTo>
                    <a:pt x="6356" y="2735"/>
                    <a:pt x="6463" y="2680"/>
                    <a:pt x="6569" y="2680"/>
                  </a:cubicBezTo>
                  <a:close/>
                  <a:moveTo>
                    <a:pt x="24637" y="3131"/>
                  </a:moveTo>
                  <a:cubicBezTo>
                    <a:pt x="24730" y="3131"/>
                    <a:pt x="24824" y="3191"/>
                    <a:pt x="24860" y="3340"/>
                  </a:cubicBezTo>
                  <a:cubicBezTo>
                    <a:pt x="25200" y="4328"/>
                    <a:pt x="25848" y="5180"/>
                    <a:pt x="26768" y="5760"/>
                  </a:cubicBezTo>
                  <a:cubicBezTo>
                    <a:pt x="27126" y="5964"/>
                    <a:pt x="28540" y="6254"/>
                    <a:pt x="27978" y="6969"/>
                  </a:cubicBezTo>
                  <a:cubicBezTo>
                    <a:pt x="27881" y="7017"/>
                    <a:pt x="27776" y="7066"/>
                    <a:pt x="27675" y="7066"/>
                  </a:cubicBezTo>
                  <a:cubicBezTo>
                    <a:pt x="27633" y="7066"/>
                    <a:pt x="27592" y="7057"/>
                    <a:pt x="27552" y="7037"/>
                  </a:cubicBezTo>
                  <a:cubicBezTo>
                    <a:pt x="25916" y="6543"/>
                    <a:pt x="24638" y="5112"/>
                    <a:pt x="24434" y="3408"/>
                  </a:cubicBezTo>
                  <a:cubicBezTo>
                    <a:pt x="24384" y="3249"/>
                    <a:pt x="24508" y="3131"/>
                    <a:pt x="24637" y="3131"/>
                  </a:cubicBezTo>
                  <a:close/>
                  <a:moveTo>
                    <a:pt x="14703" y="2734"/>
                  </a:moveTo>
                  <a:cubicBezTo>
                    <a:pt x="14762" y="2734"/>
                    <a:pt x="14816" y="2765"/>
                    <a:pt x="14841" y="2846"/>
                  </a:cubicBezTo>
                  <a:cubicBezTo>
                    <a:pt x="15063" y="3766"/>
                    <a:pt x="15267" y="4686"/>
                    <a:pt x="15557" y="5538"/>
                  </a:cubicBezTo>
                  <a:cubicBezTo>
                    <a:pt x="15761" y="6032"/>
                    <a:pt x="15983" y="6543"/>
                    <a:pt x="16255" y="6969"/>
                  </a:cubicBezTo>
                  <a:cubicBezTo>
                    <a:pt x="16341" y="5760"/>
                    <a:pt x="16545" y="4482"/>
                    <a:pt x="16681" y="3272"/>
                  </a:cubicBezTo>
                  <a:cubicBezTo>
                    <a:pt x="16724" y="3127"/>
                    <a:pt x="16852" y="3055"/>
                    <a:pt x="16969" y="3055"/>
                  </a:cubicBezTo>
                  <a:cubicBezTo>
                    <a:pt x="17086" y="3055"/>
                    <a:pt x="17192" y="3127"/>
                    <a:pt x="17192" y="3272"/>
                  </a:cubicBezTo>
                  <a:cubicBezTo>
                    <a:pt x="17039" y="5402"/>
                    <a:pt x="17192" y="7600"/>
                    <a:pt x="16903" y="9729"/>
                  </a:cubicBezTo>
                  <a:cubicBezTo>
                    <a:pt x="16903" y="9942"/>
                    <a:pt x="16741" y="10049"/>
                    <a:pt x="16579" y="10049"/>
                  </a:cubicBezTo>
                  <a:cubicBezTo>
                    <a:pt x="16417" y="10049"/>
                    <a:pt x="16255" y="9942"/>
                    <a:pt x="16255" y="9729"/>
                  </a:cubicBezTo>
                  <a:cubicBezTo>
                    <a:pt x="16187" y="9235"/>
                    <a:pt x="16187" y="8673"/>
                    <a:pt x="16187" y="8162"/>
                  </a:cubicBezTo>
                  <a:cubicBezTo>
                    <a:pt x="15063" y="6816"/>
                    <a:pt x="14773" y="4550"/>
                    <a:pt x="14483" y="2914"/>
                  </a:cubicBezTo>
                  <a:cubicBezTo>
                    <a:pt x="14483" y="2828"/>
                    <a:pt x="14600" y="2734"/>
                    <a:pt x="14703" y="2734"/>
                  </a:cubicBezTo>
                  <a:close/>
                  <a:moveTo>
                    <a:pt x="1636" y="1"/>
                  </a:moveTo>
                  <a:cubicBezTo>
                    <a:pt x="1347" y="2624"/>
                    <a:pt x="427" y="12933"/>
                    <a:pt x="1" y="17959"/>
                  </a:cubicBezTo>
                  <a:lnTo>
                    <a:pt x="14841" y="17959"/>
                  </a:lnTo>
                  <a:cubicBezTo>
                    <a:pt x="15693" y="15625"/>
                    <a:pt x="16613" y="12847"/>
                    <a:pt x="16835" y="12421"/>
                  </a:cubicBezTo>
                  <a:cubicBezTo>
                    <a:pt x="16853" y="12388"/>
                    <a:pt x="16872" y="12372"/>
                    <a:pt x="16892" y="12372"/>
                  </a:cubicBezTo>
                  <a:cubicBezTo>
                    <a:pt x="17164" y="12372"/>
                    <a:pt x="17562" y="15447"/>
                    <a:pt x="17959" y="17959"/>
                  </a:cubicBezTo>
                  <a:lnTo>
                    <a:pt x="29886" y="17959"/>
                  </a:lnTo>
                  <a:cubicBezTo>
                    <a:pt x="29818" y="15557"/>
                    <a:pt x="29613" y="12149"/>
                    <a:pt x="29256" y="8878"/>
                  </a:cubicBezTo>
                  <a:cubicBezTo>
                    <a:pt x="29119" y="6816"/>
                    <a:pt x="28898" y="4839"/>
                    <a:pt x="28693" y="3204"/>
                  </a:cubicBezTo>
                  <a:cubicBezTo>
                    <a:pt x="28608" y="2352"/>
                    <a:pt x="28540" y="1636"/>
                    <a:pt x="28472" y="1006"/>
                  </a:cubicBezTo>
                  <a:cubicBezTo>
                    <a:pt x="25978" y="1891"/>
                    <a:pt x="22832" y="2215"/>
                    <a:pt x="19566" y="2215"/>
                  </a:cubicBezTo>
                  <a:cubicBezTo>
                    <a:pt x="12145" y="2215"/>
                    <a:pt x="4097" y="545"/>
                    <a:pt x="1636"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223;p73">
              <a:extLst>
                <a:ext uri="{FF2B5EF4-FFF2-40B4-BE49-F238E27FC236}">
                  <a16:creationId xmlns:a16="http://schemas.microsoft.com/office/drawing/2014/main" id="{1B756D41-7EA6-48AC-B27C-F10CCC10777F}"/>
                </a:ext>
              </a:extLst>
            </p:cNvPr>
            <p:cNvSpPr/>
            <p:nvPr/>
          </p:nvSpPr>
          <p:spPr>
            <a:xfrm>
              <a:off x="6162600" y="2423800"/>
              <a:ext cx="518000" cy="598150"/>
            </a:xfrm>
            <a:custGeom>
              <a:avLst/>
              <a:gdLst/>
              <a:ahLst/>
              <a:cxnLst/>
              <a:rect l="l" t="t" r="r" b="b"/>
              <a:pathLst>
                <a:path w="20720" h="23926" extrusionOk="0">
                  <a:moveTo>
                    <a:pt x="15485" y="0"/>
                  </a:moveTo>
                  <a:cubicBezTo>
                    <a:pt x="14363" y="0"/>
                    <a:pt x="13001" y="205"/>
                    <a:pt x="11348" y="701"/>
                  </a:cubicBezTo>
                  <a:cubicBezTo>
                    <a:pt x="1909" y="3529"/>
                    <a:pt x="5538" y="13906"/>
                    <a:pt x="4601" y="16819"/>
                  </a:cubicBezTo>
                  <a:cubicBezTo>
                    <a:pt x="3681" y="19716"/>
                    <a:pt x="1" y="20857"/>
                    <a:pt x="1" y="20857"/>
                  </a:cubicBezTo>
                  <a:cubicBezTo>
                    <a:pt x="1" y="20857"/>
                    <a:pt x="2892" y="23925"/>
                    <a:pt x="5952" y="23925"/>
                  </a:cubicBezTo>
                  <a:cubicBezTo>
                    <a:pt x="6815" y="23925"/>
                    <a:pt x="7691" y="23681"/>
                    <a:pt x="8520" y="23055"/>
                  </a:cubicBezTo>
                  <a:cubicBezTo>
                    <a:pt x="8520" y="22782"/>
                    <a:pt x="8520" y="22493"/>
                    <a:pt x="8434" y="22203"/>
                  </a:cubicBezTo>
                  <a:cubicBezTo>
                    <a:pt x="8434" y="22203"/>
                    <a:pt x="7583" y="13480"/>
                    <a:pt x="11774" y="8215"/>
                  </a:cubicBezTo>
                  <a:cubicBezTo>
                    <a:pt x="11638" y="7448"/>
                    <a:pt x="11570" y="6511"/>
                    <a:pt x="11927" y="5744"/>
                  </a:cubicBezTo>
                  <a:cubicBezTo>
                    <a:pt x="12479" y="4399"/>
                    <a:pt x="13965" y="3181"/>
                    <a:pt x="15724" y="3181"/>
                  </a:cubicBezTo>
                  <a:cubicBezTo>
                    <a:pt x="16192" y="3181"/>
                    <a:pt x="16680" y="3267"/>
                    <a:pt x="17175" y="3461"/>
                  </a:cubicBezTo>
                  <a:cubicBezTo>
                    <a:pt x="18027" y="3819"/>
                    <a:pt x="18521" y="4177"/>
                    <a:pt x="18947" y="4466"/>
                  </a:cubicBezTo>
                  <a:cubicBezTo>
                    <a:pt x="19441" y="4381"/>
                    <a:pt x="19935" y="4381"/>
                    <a:pt x="20447" y="4381"/>
                  </a:cubicBezTo>
                  <a:lnTo>
                    <a:pt x="20719" y="4381"/>
                  </a:lnTo>
                  <a:cubicBezTo>
                    <a:pt x="20664" y="3530"/>
                    <a:pt x="20144" y="0"/>
                    <a:pt x="15485"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224;p73">
              <a:extLst>
                <a:ext uri="{FF2B5EF4-FFF2-40B4-BE49-F238E27FC236}">
                  <a16:creationId xmlns:a16="http://schemas.microsoft.com/office/drawing/2014/main" id="{EADFFD6E-652B-4E89-870D-55C8B6DBF18A}"/>
                </a:ext>
              </a:extLst>
            </p:cNvPr>
            <p:cNvSpPr/>
            <p:nvPr/>
          </p:nvSpPr>
          <p:spPr>
            <a:xfrm>
              <a:off x="6451825" y="2503300"/>
              <a:ext cx="184475" cy="125875"/>
            </a:xfrm>
            <a:custGeom>
              <a:avLst/>
              <a:gdLst/>
              <a:ahLst/>
              <a:cxnLst/>
              <a:rect l="l" t="t" r="r" b="b"/>
              <a:pathLst>
                <a:path w="7379" h="5035" extrusionOk="0">
                  <a:moveTo>
                    <a:pt x="4155" y="1"/>
                  </a:moveTo>
                  <a:cubicBezTo>
                    <a:pt x="2396" y="1"/>
                    <a:pt x="910" y="1219"/>
                    <a:pt x="358" y="2564"/>
                  </a:cubicBezTo>
                  <a:cubicBezTo>
                    <a:pt x="1" y="3331"/>
                    <a:pt x="69" y="4268"/>
                    <a:pt x="205" y="5035"/>
                  </a:cubicBezTo>
                  <a:cubicBezTo>
                    <a:pt x="1773" y="3126"/>
                    <a:pt x="4039" y="1627"/>
                    <a:pt x="7378" y="1286"/>
                  </a:cubicBezTo>
                  <a:cubicBezTo>
                    <a:pt x="6952" y="997"/>
                    <a:pt x="6458" y="639"/>
                    <a:pt x="5606" y="281"/>
                  </a:cubicBezTo>
                  <a:cubicBezTo>
                    <a:pt x="5111" y="87"/>
                    <a:pt x="4623" y="1"/>
                    <a:pt x="4155" y="1"/>
                  </a:cubicBezTo>
                  <a:close/>
                </a:path>
              </a:pathLst>
            </a:custGeom>
            <a:solidFill>
              <a:srgbClr val="C7B5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225;p73">
              <a:extLst>
                <a:ext uri="{FF2B5EF4-FFF2-40B4-BE49-F238E27FC236}">
                  <a16:creationId xmlns:a16="http://schemas.microsoft.com/office/drawing/2014/main" id="{FC147E76-C29A-43A8-B125-DAFE1CA536FE}"/>
                </a:ext>
              </a:extLst>
            </p:cNvPr>
            <p:cNvSpPr/>
            <p:nvPr/>
          </p:nvSpPr>
          <p:spPr>
            <a:xfrm>
              <a:off x="6505075" y="3117300"/>
              <a:ext cx="81375" cy="126100"/>
            </a:xfrm>
            <a:custGeom>
              <a:avLst/>
              <a:gdLst/>
              <a:ahLst/>
              <a:cxnLst/>
              <a:rect l="l" t="t" r="r" b="b"/>
              <a:pathLst>
                <a:path w="3255" h="5044" extrusionOk="0">
                  <a:moveTo>
                    <a:pt x="1346" y="1"/>
                  </a:moveTo>
                  <a:cubicBezTo>
                    <a:pt x="989" y="1006"/>
                    <a:pt x="563" y="2352"/>
                    <a:pt x="0" y="3050"/>
                  </a:cubicBezTo>
                  <a:cubicBezTo>
                    <a:pt x="0" y="3050"/>
                    <a:pt x="1057" y="4260"/>
                    <a:pt x="3255" y="5044"/>
                  </a:cubicBezTo>
                  <a:cubicBezTo>
                    <a:pt x="3118" y="3902"/>
                    <a:pt x="3118" y="2710"/>
                    <a:pt x="3187" y="2130"/>
                  </a:cubicBezTo>
                  <a:cubicBezTo>
                    <a:pt x="3118" y="2062"/>
                    <a:pt x="3118" y="1994"/>
                    <a:pt x="3050" y="1994"/>
                  </a:cubicBezTo>
                  <a:cubicBezTo>
                    <a:pt x="2982" y="1926"/>
                    <a:pt x="2914" y="1858"/>
                    <a:pt x="2914" y="1858"/>
                  </a:cubicBezTo>
                  <a:cubicBezTo>
                    <a:pt x="2829" y="1773"/>
                    <a:pt x="2761" y="1704"/>
                    <a:pt x="2692" y="1636"/>
                  </a:cubicBezTo>
                  <a:cubicBezTo>
                    <a:pt x="2624" y="1636"/>
                    <a:pt x="2624" y="1568"/>
                    <a:pt x="2556" y="1500"/>
                  </a:cubicBezTo>
                  <a:cubicBezTo>
                    <a:pt x="2488" y="1432"/>
                    <a:pt x="2403" y="1432"/>
                    <a:pt x="2403" y="1347"/>
                  </a:cubicBezTo>
                  <a:cubicBezTo>
                    <a:pt x="2335" y="1278"/>
                    <a:pt x="2335" y="1278"/>
                    <a:pt x="2266" y="1210"/>
                  </a:cubicBezTo>
                  <a:cubicBezTo>
                    <a:pt x="2198" y="1142"/>
                    <a:pt x="2130" y="1074"/>
                    <a:pt x="2062" y="1006"/>
                  </a:cubicBezTo>
                  <a:cubicBezTo>
                    <a:pt x="2062" y="1006"/>
                    <a:pt x="2062" y="921"/>
                    <a:pt x="1977" y="853"/>
                  </a:cubicBezTo>
                  <a:cubicBezTo>
                    <a:pt x="1909" y="784"/>
                    <a:pt x="1840" y="716"/>
                    <a:pt x="1772" y="648"/>
                  </a:cubicBezTo>
                  <a:cubicBezTo>
                    <a:pt x="1636" y="427"/>
                    <a:pt x="1483" y="222"/>
                    <a:pt x="13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226;p73">
              <a:extLst>
                <a:ext uri="{FF2B5EF4-FFF2-40B4-BE49-F238E27FC236}">
                  <a16:creationId xmlns:a16="http://schemas.microsoft.com/office/drawing/2014/main" id="{45B745F5-8800-4BE1-97F8-D08E311A6789}"/>
                </a:ext>
              </a:extLst>
            </p:cNvPr>
            <p:cNvSpPr/>
            <p:nvPr/>
          </p:nvSpPr>
          <p:spPr>
            <a:xfrm>
              <a:off x="6190725" y="3193550"/>
              <a:ext cx="402975" cy="543125"/>
            </a:xfrm>
            <a:custGeom>
              <a:avLst/>
              <a:gdLst/>
              <a:ahLst/>
              <a:cxnLst/>
              <a:rect l="l" t="t" r="r" b="b"/>
              <a:pathLst>
                <a:path w="16119" h="21725" extrusionOk="0">
                  <a:moveTo>
                    <a:pt x="12394" y="433"/>
                  </a:moveTo>
                  <a:cubicBezTo>
                    <a:pt x="12456" y="433"/>
                    <a:pt x="12519" y="457"/>
                    <a:pt x="12574" y="512"/>
                  </a:cubicBezTo>
                  <a:cubicBezTo>
                    <a:pt x="13068" y="1074"/>
                    <a:pt x="13563" y="1568"/>
                    <a:pt x="14278" y="1926"/>
                  </a:cubicBezTo>
                  <a:cubicBezTo>
                    <a:pt x="14772" y="2215"/>
                    <a:pt x="15488" y="2215"/>
                    <a:pt x="15829" y="2710"/>
                  </a:cubicBezTo>
                  <a:cubicBezTo>
                    <a:pt x="15914" y="2778"/>
                    <a:pt x="15829" y="2914"/>
                    <a:pt x="15761" y="2982"/>
                  </a:cubicBezTo>
                  <a:cubicBezTo>
                    <a:pt x="15648" y="3064"/>
                    <a:pt x="15509" y="3098"/>
                    <a:pt x="15357" y="3098"/>
                  </a:cubicBezTo>
                  <a:cubicBezTo>
                    <a:pt x="14841" y="3098"/>
                    <a:pt x="14165" y="2712"/>
                    <a:pt x="13784" y="2488"/>
                  </a:cubicBezTo>
                  <a:cubicBezTo>
                    <a:pt x="13137" y="2130"/>
                    <a:pt x="12506" y="1568"/>
                    <a:pt x="12148" y="852"/>
                  </a:cubicBezTo>
                  <a:cubicBezTo>
                    <a:pt x="12033" y="648"/>
                    <a:pt x="12207" y="433"/>
                    <a:pt x="12394" y="433"/>
                  </a:cubicBezTo>
                  <a:close/>
                  <a:moveTo>
                    <a:pt x="12574" y="0"/>
                  </a:moveTo>
                  <a:cubicBezTo>
                    <a:pt x="12574" y="0"/>
                    <a:pt x="12353" y="86"/>
                    <a:pt x="12080" y="154"/>
                  </a:cubicBezTo>
                  <a:cubicBezTo>
                    <a:pt x="10870" y="648"/>
                    <a:pt x="7531" y="2062"/>
                    <a:pt x="5469" y="3493"/>
                  </a:cubicBezTo>
                  <a:cubicBezTo>
                    <a:pt x="3271" y="5044"/>
                    <a:pt x="716" y="17124"/>
                    <a:pt x="0" y="21724"/>
                  </a:cubicBezTo>
                  <a:cubicBezTo>
                    <a:pt x="153" y="21452"/>
                    <a:pt x="290" y="21162"/>
                    <a:pt x="494" y="20958"/>
                  </a:cubicBezTo>
                  <a:cubicBezTo>
                    <a:pt x="4549" y="14994"/>
                    <a:pt x="12217" y="12285"/>
                    <a:pt x="15130" y="4771"/>
                  </a:cubicBezTo>
                  <a:cubicBezTo>
                    <a:pt x="15174" y="4627"/>
                    <a:pt x="15342" y="4548"/>
                    <a:pt x="15609" y="4548"/>
                  </a:cubicBezTo>
                  <a:cubicBezTo>
                    <a:pt x="15751" y="4548"/>
                    <a:pt x="15922" y="4570"/>
                    <a:pt x="16118" y="4618"/>
                  </a:cubicBezTo>
                  <a:cubicBezTo>
                    <a:pt x="16050" y="4056"/>
                    <a:pt x="15914" y="3067"/>
                    <a:pt x="15829" y="1994"/>
                  </a:cubicBezTo>
                  <a:cubicBezTo>
                    <a:pt x="13631" y="1210"/>
                    <a:pt x="12574" y="0"/>
                    <a:pt x="12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227;p73">
              <a:extLst>
                <a:ext uri="{FF2B5EF4-FFF2-40B4-BE49-F238E27FC236}">
                  <a16:creationId xmlns:a16="http://schemas.microsoft.com/office/drawing/2014/main" id="{4B85FEFF-2C32-4C42-96DE-233D08E39474}"/>
                </a:ext>
              </a:extLst>
            </p:cNvPr>
            <p:cNvSpPr/>
            <p:nvPr/>
          </p:nvSpPr>
          <p:spPr>
            <a:xfrm>
              <a:off x="6877775" y="3074700"/>
              <a:ext cx="14100" cy="25175"/>
            </a:xfrm>
            <a:custGeom>
              <a:avLst/>
              <a:gdLst/>
              <a:ahLst/>
              <a:cxnLst/>
              <a:rect l="l" t="t" r="r" b="b"/>
              <a:pathLst>
                <a:path w="564" h="1007" extrusionOk="0">
                  <a:moveTo>
                    <a:pt x="563" y="1"/>
                  </a:moveTo>
                  <a:cubicBezTo>
                    <a:pt x="359" y="359"/>
                    <a:pt x="205" y="716"/>
                    <a:pt x="1" y="1006"/>
                  </a:cubicBezTo>
                  <a:cubicBezTo>
                    <a:pt x="205" y="716"/>
                    <a:pt x="359" y="359"/>
                    <a:pt x="563" y="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228;p73">
              <a:extLst>
                <a:ext uri="{FF2B5EF4-FFF2-40B4-BE49-F238E27FC236}">
                  <a16:creationId xmlns:a16="http://schemas.microsoft.com/office/drawing/2014/main" id="{57F5D986-0C84-434B-9CA1-2EE859D82B34}"/>
                </a:ext>
              </a:extLst>
            </p:cNvPr>
            <p:cNvSpPr/>
            <p:nvPr/>
          </p:nvSpPr>
          <p:spPr>
            <a:xfrm>
              <a:off x="6873950" y="3103250"/>
              <a:ext cx="3850" cy="5125"/>
            </a:xfrm>
            <a:custGeom>
              <a:avLst/>
              <a:gdLst/>
              <a:ahLst/>
              <a:cxnLst/>
              <a:rect l="l" t="t" r="r" b="b"/>
              <a:pathLst>
                <a:path w="154" h="205" extrusionOk="0">
                  <a:moveTo>
                    <a:pt x="154" y="0"/>
                  </a:moveTo>
                  <a:cubicBezTo>
                    <a:pt x="86" y="68"/>
                    <a:pt x="1" y="137"/>
                    <a:pt x="1" y="205"/>
                  </a:cubicBezTo>
                  <a:cubicBezTo>
                    <a:pt x="1" y="137"/>
                    <a:pt x="86" y="68"/>
                    <a:pt x="154" y="0"/>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229;p73">
              <a:extLst>
                <a:ext uri="{FF2B5EF4-FFF2-40B4-BE49-F238E27FC236}">
                  <a16:creationId xmlns:a16="http://schemas.microsoft.com/office/drawing/2014/main" id="{1A3B16F3-1491-4D6A-8609-C6A9D9981502}"/>
                </a:ext>
              </a:extLst>
            </p:cNvPr>
            <p:cNvSpPr/>
            <p:nvPr/>
          </p:nvSpPr>
          <p:spPr>
            <a:xfrm>
              <a:off x="6867125" y="3112200"/>
              <a:ext cx="3450" cy="6825"/>
            </a:xfrm>
            <a:custGeom>
              <a:avLst/>
              <a:gdLst/>
              <a:ahLst/>
              <a:cxnLst/>
              <a:rect l="l" t="t" r="r" b="b"/>
              <a:pathLst>
                <a:path w="138" h="273" extrusionOk="0">
                  <a:moveTo>
                    <a:pt x="137" y="0"/>
                  </a:moveTo>
                  <a:cubicBezTo>
                    <a:pt x="137" y="68"/>
                    <a:pt x="69" y="205"/>
                    <a:pt x="1" y="273"/>
                  </a:cubicBezTo>
                  <a:cubicBezTo>
                    <a:pt x="69" y="205"/>
                    <a:pt x="137" y="68"/>
                    <a:pt x="137" y="0"/>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230;p73">
              <a:extLst>
                <a:ext uri="{FF2B5EF4-FFF2-40B4-BE49-F238E27FC236}">
                  <a16:creationId xmlns:a16="http://schemas.microsoft.com/office/drawing/2014/main" id="{2B1F2388-FB58-44BC-9EF7-E6891714AF2E}"/>
                </a:ext>
              </a:extLst>
            </p:cNvPr>
            <p:cNvSpPr/>
            <p:nvPr/>
          </p:nvSpPr>
          <p:spPr>
            <a:xfrm>
              <a:off x="6891850" y="3065750"/>
              <a:ext cx="3425" cy="7275"/>
            </a:xfrm>
            <a:custGeom>
              <a:avLst/>
              <a:gdLst/>
              <a:ahLst/>
              <a:cxnLst/>
              <a:rect l="l" t="t" r="r" b="b"/>
              <a:pathLst>
                <a:path w="137" h="291" extrusionOk="0">
                  <a:moveTo>
                    <a:pt x="136" y="1"/>
                  </a:moveTo>
                  <a:cubicBezTo>
                    <a:pt x="68" y="86"/>
                    <a:pt x="0" y="222"/>
                    <a:pt x="0" y="291"/>
                  </a:cubicBezTo>
                  <a:cubicBezTo>
                    <a:pt x="0" y="222"/>
                    <a:pt x="68" y="86"/>
                    <a:pt x="136" y="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231;p73">
              <a:extLst>
                <a:ext uri="{FF2B5EF4-FFF2-40B4-BE49-F238E27FC236}">
                  <a16:creationId xmlns:a16="http://schemas.microsoft.com/office/drawing/2014/main" id="{F454A6BA-D8BC-4D04-971D-2ED7BBCAC3EC}"/>
                </a:ext>
              </a:extLst>
            </p:cNvPr>
            <p:cNvSpPr/>
            <p:nvPr/>
          </p:nvSpPr>
          <p:spPr>
            <a:xfrm>
              <a:off x="6861600" y="3122850"/>
              <a:ext cx="3850" cy="5125"/>
            </a:xfrm>
            <a:custGeom>
              <a:avLst/>
              <a:gdLst/>
              <a:ahLst/>
              <a:cxnLst/>
              <a:rect l="l" t="t" r="r" b="b"/>
              <a:pathLst>
                <a:path w="154" h="205" extrusionOk="0">
                  <a:moveTo>
                    <a:pt x="154" y="0"/>
                  </a:moveTo>
                  <a:cubicBezTo>
                    <a:pt x="69" y="68"/>
                    <a:pt x="69" y="136"/>
                    <a:pt x="0" y="205"/>
                  </a:cubicBezTo>
                  <a:cubicBezTo>
                    <a:pt x="69" y="136"/>
                    <a:pt x="69" y="68"/>
                    <a:pt x="154" y="0"/>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232;p73">
              <a:extLst>
                <a:ext uri="{FF2B5EF4-FFF2-40B4-BE49-F238E27FC236}">
                  <a16:creationId xmlns:a16="http://schemas.microsoft.com/office/drawing/2014/main" id="{BDDC2C2D-480A-44B1-AA1F-9FDAA0B44A8A}"/>
                </a:ext>
              </a:extLst>
            </p:cNvPr>
            <p:cNvSpPr/>
            <p:nvPr/>
          </p:nvSpPr>
          <p:spPr>
            <a:xfrm>
              <a:off x="6895250" y="3055125"/>
              <a:ext cx="3850" cy="7250"/>
            </a:xfrm>
            <a:custGeom>
              <a:avLst/>
              <a:gdLst/>
              <a:ahLst/>
              <a:cxnLst/>
              <a:rect l="l" t="t" r="r" b="b"/>
              <a:pathLst>
                <a:path w="154" h="290" extrusionOk="0">
                  <a:moveTo>
                    <a:pt x="154" y="0"/>
                  </a:moveTo>
                  <a:cubicBezTo>
                    <a:pt x="86" y="85"/>
                    <a:pt x="86" y="222"/>
                    <a:pt x="0" y="290"/>
                  </a:cubicBezTo>
                  <a:cubicBezTo>
                    <a:pt x="86" y="222"/>
                    <a:pt x="86" y="85"/>
                    <a:pt x="154" y="0"/>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233;p73">
              <a:extLst>
                <a:ext uri="{FF2B5EF4-FFF2-40B4-BE49-F238E27FC236}">
                  <a16:creationId xmlns:a16="http://schemas.microsoft.com/office/drawing/2014/main" id="{71DE9941-B269-4003-BC47-578B6543D693}"/>
                </a:ext>
              </a:extLst>
            </p:cNvPr>
            <p:cNvSpPr/>
            <p:nvPr/>
          </p:nvSpPr>
          <p:spPr>
            <a:xfrm>
              <a:off x="6902500" y="3032100"/>
              <a:ext cx="3425" cy="8975"/>
            </a:xfrm>
            <a:custGeom>
              <a:avLst/>
              <a:gdLst/>
              <a:ahLst/>
              <a:cxnLst/>
              <a:rect l="l" t="t" r="r" b="b"/>
              <a:pathLst>
                <a:path w="137" h="359" extrusionOk="0">
                  <a:moveTo>
                    <a:pt x="136" y="1"/>
                  </a:moveTo>
                  <a:cubicBezTo>
                    <a:pt x="136" y="154"/>
                    <a:pt x="68" y="291"/>
                    <a:pt x="0" y="359"/>
                  </a:cubicBezTo>
                  <a:cubicBezTo>
                    <a:pt x="68" y="291"/>
                    <a:pt x="136" y="154"/>
                    <a:pt x="136" y="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234;p73">
              <a:extLst>
                <a:ext uri="{FF2B5EF4-FFF2-40B4-BE49-F238E27FC236}">
                  <a16:creationId xmlns:a16="http://schemas.microsoft.com/office/drawing/2014/main" id="{821AC27D-0197-4304-B00F-1C7644E438AF}"/>
                </a:ext>
              </a:extLst>
            </p:cNvPr>
            <p:cNvSpPr/>
            <p:nvPr/>
          </p:nvSpPr>
          <p:spPr>
            <a:xfrm>
              <a:off x="6899075" y="3044475"/>
              <a:ext cx="3450" cy="7250"/>
            </a:xfrm>
            <a:custGeom>
              <a:avLst/>
              <a:gdLst/>
              <a:ahLst/>
              <a:cxnLst/>
              <a:rect l="l" t="t" r="r" b="b"/>
              <a:pathLst>
                <a:path w="138" h="290" extrusionOk="0">
                  <a:moveTo>
                    <a:pt x="137" y="0"/>
                  </a:moveTo>
                  <a:cubicBezTo>
                    <a:pt x="137" y="85"/>
                    <a:pt x="69" y="222"/>
                    <a:pt x="1" y="290"/>
                  </a:cubicBezTo>
                  <a:cubicBezTo>
                    <a:pt x="69" y="222"/>
                    <a:pt x="137" y="85"/>
                    <a:pt x="137" y="0"/>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235;p73">
              <a:extLst>
                <a:ext uri="{FF2B5EF4-FFF2-40B4-BE49-F238E27FC236}">
                  <a16:creationId xmlns:a16="http://schemas.microsoft.com/office/drawing/2014/main" id="{6ADBD077-00C6-46C7-ACCE-C38777E4C53C}"/>
                </a:ext>
              </a:extLst>
            </p:cNvPr>
            <p:cNvSpPr/>
            <p:nvPr/>
          </p:nvSpPr>
          <p:spPr>
            <a:xfrm>
              <a:off x="6583025" y="3104950"/>
              <a:ext cx="234300" cy="248350"/>
            </a:xfrm>
            <a:custGeom>
              <a:avLst/>
              <a:gdLst/>
              <a:ahLst/>
              <a:cxnLst/>
              <a:rect l="l" t="t" r="r" b="b"/>
              <a:pathLst>
                <a:path w="9372" h="9934" extrusionOk="0">
                  <a:moveTo>
                    <a:pt x="8153" y="4246"/>
                  </a:moveTo>
                  <a:cubicBezTo>
                    <a:pt x="8329" y="4246"/>
                    <a:pt x="8500" y="4410"/>
                    <a:pt x="8451" y="4618"/>
                  </a:cubicBezTo>
                  <a:cubicBezTo>
                    <a:pt x="8315" y="5112"/>
                    <a:pt x="8025" y="5538"/>
                    <a:pt x="7668" y="5896"/>
                  </a:cubicBezTo>
                  <a:cubicBezTo>
                    <a:pt x="7565" y="5964"/>
                    <a:pt x="7442" y="5998"/>
                    <a:pt x="7327" y="5998"/>
                  </a:cubicBezTo>
                  <a:cubicBezTo>
                    <a:pt x="7212" y="5998"/>
                    <a:pt x="7105" y="5964"/>
                    <a:pt x="7037" y="5896"/>
                  </a:cubicBezTo>
                  <a:cubicBezTo>
                    <a:pt x="6816" y="5674"/>
                    <a:pt x="6816" y="5402"/>
                    <a:pt x="7037" y="5180"/>
                  </a:cubicBezTo>
                  <a:cubicBezTo>
                    <a:pt x="7310" y="4908"/>
                    <a:pt x="7668" y="4618"/>
                    <a:pt x="7957" y="4328"/>
                  </a:cubicBezTo>
                  <a:cubicBezTo>
                    <a:pt x="8015" y="4271"/>
                    <a:pt x="8084" y="4246"/>
                    <a:pt x="8153" y="4246"/>
                  </a:cubicBezTo>
                  <a:close/>
                  <a:moveTo>
                    <a:pt x="5827" y="0"/>
                  </a:moveTo>
                  <a:cubicBezTo>
                    <a:pt x="4550" y="0"/>
                    <a:pt x="426" y="1278"/>
                    <a:pt x="69" y="2624"/>
                  </a:cubicBezTo>
                  <a:cubicBezTo>
                    <a:pt x="0" y="3204"/>
                    <a:pt x="0" y="4396"/>
                    <a:pt x="137" y="5538"/>
                  </a:cubicBezTo>
                  <a:cubicBezTo>
                    <a:pt x="222" y="6611"/>
                    <a:pt x="358" y="7600"/>
                    <a:pt x="426" y="8162"/>
                  </a:cubicBezTo>
                  <a:cubicBezTo>
                    <a:pt x="1636" y="8315"/>
                    <a:pt x="3698" y="9235"/>
                    <a:pt x="4618" y="9934"/>
                  </a:cubicBezTo>
                  <a:cubicBezTo>
                    <a:pt x="5759" y="9235"/>
                    <a:pt x="6032" y="8026"/>
                    <a:pt x="6611" y="7668"/>
                  </a:cubicBezTo>
                  <a:cubicBezTo>
                    <a:pt x="7173" y="7310"/>
                    <a:pt x="8383" y="7105"/>
                    <a:pt x="8877" y="6458"/>
                  </a:cubicBezTo>
                  <a:cubicBezTo>
                    <a:pt x="9167" y="6032"/>
                    <a:pt x="9371" y="5044"/>
                    <a:pt x="9371" y="4056"/>
                  </a:cubicBezTo>
                  <a:cubicBezTo>
                    <a:pt x="9371" y="3630"/>
                    <a:pt x="9303" y="3272"/>
                    <a:pt x="9235" y="2846"/>
                  </a:cubicBezTo>
                  <a:cubicBezTo>
                    <a:pt x="9167" y="2693"/>
                    <a:pt x="9082" y="2488"/>
                    <a:pt x="9014" y="2267"/>
                  </a:cubicBezTo>
                  <a:cubicBezTo>
                    <a:pt x="8451" y="852"/>
                    <a:pt x="7105" y="0"/>
                    <a:pt x="58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236;p73">
              <a:extLst>
                <a:ext uri="{FF2B5EF4-FFF2-40B4-BE49-F238E27FC236}">
                  <a16:creationId xmlns:a16="http://schemas.microsoft.com/office/drawing/2014/main" id="{7D61F250-CAC8-479F-B5B1-EF5E31054D3F}"/>
                </a:ext>
              </a:extLst>
            </p:cNvPr>
            <p:cNvSpPr/>
            <p:nvPr/>
          </p:nvSpPr>
          <p:spPr>
            <a:xfrm>
              <a:off x="6485475" y="2759075"/>
              <a:ext cx="433225" cy="306700"/>
            </a:xfrm>
            <a:custGeom>
              <a:avLst/>
              <a:gdLst/>
              <a:ahLst/>
              <a:cxnLst/>
              <a:rect l="l" t="t" r="r" b="b"/>
              <a:pathLst>
                <a:path w="17329" h="12268" extrusionOk="0">
                  <a:moveTo>
                    <a:pt x="6939" y="5125"/>
                  </a:moveTo>
                  <a:cubicBezTo>
                    <a:pt x="7303" y="5125"/>
                    <a:pt x="7637" y="5200"/>
                    <a:pt x="7872" y="5385"/>
                  </a:cubicBezTo>
                  <a:cubicBezTo>
                    <a:pt x="8026" y="5538"/>
                    <a:pt x="8026" y="5810"/>
                    <a:pt x="7804" y="5964"/>
                  </a:cubicBezTo>
                  <a:cubicBezTo>
                    <a:pt x="7446" y="6100"/>
                    <a:pt x="7106" y="6032"/>
                    <a:pt x="6748" y="6100"/>
                  </a:cubicBezTo>
                  <a:cubicBezTo>
                    <a:pt x="6322" y="6100"/>
                    <a:pt x="5896" y="6236"/>
                    <a:pt x="5470" y="6236"/>
                  </a:cubicBezTo>
                  <a:cubicBezTo>
                    <a:pt x="5444" y="6241"/>
                    <a:pt x="5418" y="6244"/>
                    <a:pt x="5393" y="6244"/>
                  </a:cubicBezTo>
                  <a:cubicBezTo>
                    <a:pt x="5074" y="6244"/>
                    <a:pt x="4848" y="5859"/>
                    <a:pt x="5180" y="5606"/>
                  </a:cubicBezTo>
                  <a:cubicBezTo>
                    <a:pt x="5629" y="5339"/>
                    <a:pt x="6326" y="5125"/>
                    <a:pt x="6939" y="5125"/>
                  </a:cubicBezTo>
                  <a:close/>
                  <a:moveTo>
                    <a:pt x="11988" y="5550"/>
                  </a:moveTo>
                  <a:cubicBezTo>
                    <a:pt x="12462" y="5550"/>
                    <a:pt x="12934" y="5742"/>
                    <a:pt x="13205" y="6100"/>
                  </a:cubicBezTo>
                  <a:cubicBezTo>
                    <a:pt x="13444" y="6339"/>
                    <a:pt x="13242" y="6718"/>
                    <a:pt x="12963" y="6718"/>
                  </a:cubicBezTo>
                  <a:cubicBezTo>
                    <a:pt x="12904" y="6718"/>
                    <a:pt x="12842" y="6701"/>
                    <a:pt x="12779" y="6662"/>
                  </a:cubicBezTo>
                  <a:cubicBezTo>
                    <a:pt x="12381" y="6497"/>
                    <a:pt x="12071" y="6366"/>
                    <a:pt x="11671" y="6366"/>
                  </a:cubicBezTo>
                  <a:cubicBezTo>
                    <a:pt x="11575" y="6366"/>
                    <a:pt x="11474" y="6373"/>
                    <a:pt x="11365" y="6390"/>
                  </a:cubicBezTo>
                  <a:cubicBezTo>
                    <a:pt x="11345" y="6394"/>
                    <a:pt x="11327" y="6395"/>
                    <a:pt x="11309" y="6395"/>
                  </a:cubicBezTo>
                  <a:cubicBezTo>
                    <a:pt x="11001" y="6395"/>
                    <a:pt x="10954" y="5871"/>
                    <a:pt x="11212" y="5742"/>
                  </a:cubicBezTo>
                  <a:cubicBezTo>
                    <a:pt x="11447" y="5612"/>
                    <a:pt x="11718" y="5550"/>
                    <a:pt x="11988" y="5550"/>
                  </a:cubicBezTo>
                  <a:close/>
                  <a:moveTo>
                    <a:pt x="4535" y="7828"/>
                  </a:moveTo>
                  <a:cubicBezTo>
                    <a:pt x="4584" y="7828"/>
                    <a:pt x="4637" y="7842"/>
                    <a:pt x="4686" y="7872"/>
                  </a:cubicBezTo>
                  <a:cubicBezTo>
                    <a:pt x="5112" y="8162"/>
                    <a:pt x="5538" y="8298"/>
                    <a:pt x="6032" y="8298"/>
                  </a:cubicBezTo>
                  <a:cubicBezTo>
                    <a:pt x="6080" y="8306"/>
                    <a:pt x="6128" y="8309"/>
                    <a:pt x="6176" y="8309"/>
                  </a:cubicBezTo>
                  <a:cubicBezTo>
                    <a:pt x="6506" y="8309"/>
                    <a:pt x="6836" y="8151"/>
                    <a:pt x="7166" y="8151"/>
                  </a:cubicBezTo>
                  <a:cubicBezTo>
                    <a:pt x="7214" y="8151"/>
                    <a:pt x="7262" y="8154"/>
                    <a:pt x="7310" y="8162"/>
                  </a:cubicBezTo>
                  <a:cubicBezTo>
                    <a:pt x="7446" y="8230"/>
                    <a:pt x="7532" y="8366"/>
                    <a:pt x="7446" y="8434"/>
                  </a:cubicBezTo>
                  <a:cubicBezTo>
                    <a:pt x="7310" y="9082"/>
                    <a:pt x="6390" y="9082"/>
                    <a:pt x="5896" y="9082"/>
                  </a:cubicBezTo>
                  <a:cubicBezTo>
                    <a:pt x="5317" y="9014"/>
                    <a:pt x="4686" y="8656"/>
                    <a:pt x="4328" y="8162"/>
                  </a:cubicBezTo>
                  <a:cubicBezTo>
                    <a:pt x="4223" y="7990"/>
                    <a:pt x="4363" y="7828"/>
                    <a:pt x="4535" y="7828"/>
                  </a:cubicBezTo>
                  <a:close/>
                  <a:moveTo>
                    <a:pt x="13581" y="8093"/>
                  </a:moveTo>
                  <a:cubicBezTo>
                    <a:pt x="13876" y="8093"/>
                    <a:pt x="14135" y="8375"/>
                    <a:pt x="13921" y="8656"/>
                  </a:cubicBezTo>
                  <a:cubicBezTo>
                    <a:pt x="13624" y="9058"/>
                    <a:pt x="13202" y="9235"/>
                    <a:pt x="12764" y="9235"/>
                  </a:cubicBezTo>
                  <a:cubicBezTo>
                    <a:pt x="12348" y="9235"/>
                    <a:pt x="11918" y="9075"/>
                    <a:pt x="11570" y="8792"/>
                  </a:cubicBezTo>
                  <a:cubicBezTo>
                    <a:pt x="11383" y="8668"/>
                    <a:pt x="11538" y="8358"/>
                    <a:pt x="11787" y="8358"/>
                  </a:cubicBezTo>
                  <a:cubicBezTo>
                    <a:pt x="11810" y="8358"/>
                    <a:pt x="11834" y="8360"/>
                    <a:pt x="11859" y="8366"/>
                  </a:cubicBezTo>
                  <a:cubicBezTo>
                    <a:pt x="12003" y="8414"/>
                    <a:pt x="12188" y="8470"/>
                    <a:pt x="12385" y="8470"/>
                  </a:cubicBezTo>
                  <a:cubicBezTo>
                    <a:pt x="12470" y="8470"/>
                    <a:pt x="12556" y="8460"/>
                    <a:pt x="12643" y="8434"/>
                  </a:cubicBezTo>
                  <a:cubicBezTo>
                    <a:pt x="12916" y="8366"/>
                    <a:pt x="13137" y="8230"/>
                    <a:pt x="13342" y="8162"/>
                  </a:cubicBezTo>
                  <a:cubicBezTo>
                    <a:pt x="13418" y="8114"/>
                    <a:pt x="13501" y="8093"/>
                    <a:pt x="13581" y="8093"/>
                  </a:cubicBezTo>
                  <a:close/>
                  <a:moveTo>
                    <a:pt x="69" y="8792"/>
                  </a:moveTo>
                  <a:cubicBezTo>
                    <a:pt x="115" y="9043"/>
                    <a:pt x="163" y="9294"/>
                    <a:pt x="215" y="9543"/>
                  </a:cubicBezTo>
                  <a:lnTo>
                    <a:pt x="215" y="9543"/>
                  </a:lnTo>
                  <a:cubicBezTo>
                    <a:pt x="165" y="9295"/>
                    <a:pt x="122" y="9045"/>
                    <a:pt x="86" y="8796"/>
                  </a:cubicBezTo>
                  <a:lnTo>
                    <a:pt x="86" y="8796"/>
                  </a:lnTo>
                  <a:cubicBezTo>
                    <a:pt x="80" y="8795"/>
                    <a:pt x="74" y="8794"/>
                    <a:pt x="69" y="8792"/>
                  </a:cubicBezTo>
                  <a:close/>
                  <a:moveTo>
                    <a:pt x="9729" y="0"/>
                  </a:moveTo>
                  <a:cubicBezTo>
                    <a:pt x="9729" y="0"/>
                    <a:pt x="5402" y="5879"/>
                    <a:pt x="1" y="8094"/>
                  </a:cubicBezTo>
                  <a:cubicBezTo>
                    <a:pt x="23" y="8326"/>
                    <a:pt x="51" y="8561"/>
                    <a:pt x="86" y="8796"/>
                  </a:cubicBezTo>
                  <a:lnTo>
                    <a:pt x="86" y="8796"/>
                  </a:lnTo>
                  <a:cubicBezTo>
                    <a:pt x="3848" y="9717"/>
                    <a:pt x="6523" y="10297"/>
                    <a:pt x="9440" y="10297"/>
                  </a:cubicBezTo>
                  <a:cubicBezTo>
                    <a:pt x="11693" y="10297"/>
                    <a:pt x="14090" y="9951"/>
                    <a:pt x="17243" y="9150"/>
                  </a:cubicBezTo>
                  <a:cubicBezTo>
                    <a:pt x="17243" y="8946"/>
                    <a:pt x="17329" y="8656"/>
                    <a:pt x="17329" y="8366"/>
                  </a:cubicBezTo>
                  <a:cubicBezTo>
                    <a:pt x="14841" y="6458"/>
                    <a:pt x="10650" y="2829"/>
                    <a:pt x="9729" y="0"/>
                  </a:cubicBezTo>
                  <a:close/>
                  <a:moveTo>
                    <a:pt x="215" y="9543"/>
                  </a:moveTo>
                  <a:cubicBezTo>
                    <a:pt x="265" y="9797"/>
                    <a:pt x="322" y="10050"/>
                    <a:pt x="386" y="10300"/>
                  </a:cubicBezTo>
                  <a:lnTo>
                    <a:pt x="386" y="10300"/>
                  </a:lnTo>
                  <a:cubicBezTo>
                    <a:pt x="324" y="10050"/>
                    <a:pt x="267" y="9798"/>
                    <a:pt x="215" y="9543"/>
                  </a:cubicBezTo>
                  <a:close/>
                  <a:moveTo>
                    <a:pt x="386" y="10300"/>
                  </a:moveTo>
                  <a:cubicBezTo>
                    <a:pt x="557" y="10988"/>
                    <a:pt x="770" y="11654"/>
                    <a:pt x="1057" y="12268"/>
                  </a:cubicBezTo>
                  <a:cubicBezTo>
                    <a:pt x="785" y="11650"/>
                    <a:pt x="561" y="10983"/>
                    <a:pt x="386" y="1030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237;p73">
              <a:extLst>
                <a:ext uri="{FF2B5EF4-FFF2-40B4-BE49-F238E27FC236}">
                  <a16:creationId xmlns:a16="http://schemas.microsoft.com/office/drawing/2014/main" id="{C0091F72-CACB-4931-985E-7AD833368700}"/>
                </a:ext>
              </a:extLst>
            </p:cNvPr>
            <p:cNvSpPr/>
            <p:nvPr/>
          </p:nvSpPr>
          <p:spPr>
            <a:xfrm>
              <a:off x="6854775" y="3131775"/>
              <a:ext cx="3450" cy="5150"/>
            </a:xfrm>
            <a:custGeom>
              <a:avLst/>
              <a:gdLst/>
              <a:ahLst/>
              <a:cxnLst/>
              <a:rect l="l" t="t" r="r" b="b"/>
              <a:pathLst>
                <a:path w="138" h="206" extrusionOk="0">
                  <a:moveTo>
                    <a:pt x="137" y="1"/>
                  </a:moveTo>
                  <a:cubicBezTo>
                    <a:pt x="137" y="69"/>
                    <a:pt x="69" y="137"/>
                    <a:pt x="1" y="205"/>
                  </a:cubicBezTo>
                  <a:cubicBezTo>
                    <a:pt x="69" y="137"/>
                    <a:pt x="137" y="69"/>
                    <a:pt x="137" y="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238;p73">
              <a:extLst>
                <a:ext uri="{FF2B5EF4-FFF2-40B4-BE49-F238E27FC236}">
                  <a16:creationId xmlns:a16="http://schemas.microsoft.com/office/drawing/2014/main" id="{D85FCC64-EBF1-43C4-BD28-26CF2D9548F3}"/>
                </a:ext>
              </a:extLst>
            </p:cNvPr>
            <p:cNvSpPr/>
            <p:nvPr/>
          </p:nvSpPr>
          <p:spPr>
            <a:xfrm>
              <a:off x="6820700" y="3167150"/>
              <a:ext cx="3875" cy="3425"/>
            </a:xfrm>
            <a:custGeom>
              <a:avLst/>
              <a:gdLst/>
              <a:ahLst/>
              <a:cxnLst/>
              <a:rect l="l" t="t" r="r" b="b"/>
              <a:pathLst>
                <a:path w="155" h="137" extrusionOk="0">
                  <a:moveTo>
                    <a:pt x="154" y="0"/>
                  </a:moveTo>
                  <a:cubicBezTo>
                    <a:pt x="154" y="68"/>
                    <a:pt x="86" y="68"/>
                    <a:pt x="1" y="136"/>
                  </a:cubicBezTo>
                  <a:cubicBezTo>
                    <a:pt x="86" y="68"/>
                    <a:pt x="154" y="68"/>
                    <a:pt x="154" y="0"/>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239;p73">
              <a:extLst>
                <a:ext uri="{FF2B5EF4-FFF2-40B4-BE49-F238E27FC236}">
                  <a16:creationId xmlns:a16="http://schemas.microsoft.com/office/drawing/2014/main" id="{09EC2DE9-AE8C-4A58-80D8-4AF28D57C99D}"/>
                </a:ext>
              </a:extLst>
            </p:cNvPr>
            <p:cNvSpPr/>
            <p:nvPr/>
          </p:nvSpPr>
          <p:spPr>
            <a:xfrm>
              <a:off x="6905900" y="2987800"/>
              <a:ext cx="10675" cy="44325"/>
            </a:xfrm>
            <a:custGeom>
              <a:avLst/>
              <a:gdLst/>
              <a:ahLst/>
              <a:cxnLst/>
              <a:rect l="l" t="t" r="r" b="b"/>
              <a:pathLst>
                <a:path w="427" h="1773" extrusionOk="0">
                  <a:moveTo>
                    <a:pt x="426" y="1"/>
                  </a:moveTo>
                  <a:cubicBezTo>
                    <a:pt x="290" y="648"/>
                    <a:pt x="154" y="1211"/>
                    <a:pt x="0" y="1773"/>
                  </a:cubicBezTo>
                  <a:cubicBezTo>
                    <a:pt x="154" y="1211"/>
                    <a:pt x="290" y="648"/>
                    <a:pt x="426" y="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240;p73">
              <a:extLst>
                <a:ext uri="{FF2B5EF4-FFF2-40B4-BE49-F238E27FC236}">
                  <a16:creationId xmlns:a16="http://schemas.microsoft.com/office/drawing/2014/main" id="{E609BB57-91E8-42B2-B3B0-E8CEF9BF7E39}"/>
                </a:ext>
              </a:extLst>
            </p:cNvPr>
            <p:cNvSpPr/>
            <p:nvPr/>
          </p:nvSpPr>
          <p:spPr>
            <a:xfrm>
              <a:off x="6829650" y="3159900"/>
              <a:ext cx="3850" cy="3850"/>
            </a:xfrm>
            <a:custGeom>
              <a:avLst/>
              <a:gdLst/>
              <a:ahLst/>
              <a:cxnLst/>
              <a:rect l="l" t="t" r="r" b="b"/>
              <a:pathLst>
                <a:path w="154" h="154" extrusionOk="0">
                  <a:moveTo>
                    <a:pt x="154" y="0"/>
                  </a:moveTo>
                  <a:cubicBezTo>
                    <a:pt x="69" y="69"/>
                    <a:pt x="69" y="69"/>
                    <a:pt x="1" y="154"/>
                  </a:cubicBezTo>
                  <a:cubicBezTo>
                    <a:pt x="69" y="69"/>
                    <a:pt x="69" y="69"/>
                    <a:pt x="154" y="0"/>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241;p73">
              <a:extLst>
                <a:ext uri="{FF2B5EF4-FFF2-40B4-BE49-F238E27FC236}">
                  <a16:creationId xmlns:a16="http://schemas.microsoft.com/office/drawing/2014/main" id="{1D38188E-BC7F-415F-9DA1-6F66B00F3D9B}"/>
                </a:ext>
              </a:extLst>
            </p:cNvPr>
            <p:cNvSpPr/>
            <p:nvPr/>
          </p:nvSpPr>
          <p:spPr>
            <a:xfrm>
              <a:off x="6847550" y="3140300"/>
              <a:ext cx="3425" cy="3875"/>
            </a:xfrm>
            <a:custGeom>
              <a:avLst/>
              <a:gdLst/>
              <a:ahLst/>
              <a:cxnLst/>
              <a:rect l="l" t="t" r="r" b="b"/>
              <a:pathLst>
                <a:path w="137" h="155" extrusionOk="0">
                  <a:moveTo>
                    <a:pt x="136" y="1"/>
                  </a:moveTo>
                  <a:cubicBezTo>
                    <a:pt x="136" y="86"/>
                    <a:pt x="68" y="154"/>
                    <a:pt x="0" y="154"/>
                  </a:cubicBezTo>
                  <a:cubicBezTo>
                    <a:pt x="68" y="154"/>
                    <a:pt x="136" y="86"/>
                    <a:pt x="136" y="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242;p73">
              <a:extLst>
                <a:ext uri="{FF2B5EF4-FFF2-40B4-BE49-F238E27FC236}">
                  <a16:creationId xmlns:a16="http://schemas.microsoft.com/office/drawing/2014/main" id="{6C4D04A5-7FDF-49B9-98E2-C71EB53B04B8}"/>
                </a:ext>
              </a:extLst>
            </p:cNvPr>
            <p:cNvSpPr/>
            <p:nvPr/>
          </p:nvSpPr>
          <p:spPr>
            <a:xfrm>
              <a:off x="6836900" y="3149250"/>
              <a:ext cx="7250" cy="7275"/>
            </a:xfrm>
            <a:custGeom>
              <a:avLst/>
              <a:gdLst/>
              <a:ahLst/>
              <a:cxnLst/>
              <a:rect l="l" t="t" r="r" b="b"/>
              <a:pathLst>
                <a:path w="290" h="291" extrusionOk="0">
                  <a:moveTo>
                    <a:pt x="290" y="0"/>
                  </a:moveTo>
                  <a:cubicBezTo>
                    <a:pt x="205" y="69"/>
                    <a:pt x="137" y="154"/>
                    <a:pt x="0" y="290"/>
                  </a:cubicBezTo>
                  <a:cubicBezTo>
                    <a:pt x="137" y="154"/>
                    <a:pt x="205" y="69"/>
                    <a:pt x="290" y="0"/>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243;p73">
              <a:extLst>
                <a:ext uri="{FF2B5EF4-FFF2-40B4-BE49-F238E27FC236}">
                  <a16:creationId xmlns:a16="http://schemas.microsoft.com/office/drawing/2014/main" id="{A6C1D6FF-2E4E-4C36-AF8E-719D5DE66498}"/>
                </a:ext>
              </a:extLst>
            </p:cNvPr>
            <p:cNvSpPr/>
            <p:nvPr/>
          </p:nvSpPr>
          <p:spPr>
            <a:xfrm>
              <a:off x="6522525" y="3089200"/>
              <a:ext cx="3875" cy="6825"/>
            </a:xfrm>
            <a:custGeom>
              <a:avLst/>
              <a:gdLst/>
              <a:ahLst/>
              <a:cxnLst/>
              <a:rect l="l" t="t" r="r" b="b"/>
              <a:pathLst>
                <a:path w="155" h="273" extrusionOk="0">
                  <a:moveTo>
                    <a:pt x="154" y="273"/>
                  </a:moveTo>
                  <a:cubicBezTo>
                    <a:pt x="86" y="205"/>
                    <a:pt x="1" y="136"/>
                    <a:pt x="1" y="0"/>
                  </a:cubicBezTo>
                  <a:cubicBezTo>
                    <a:pt x="1" y="136"/>
                    <a:pt x="86" y="205"/>
                    <a:pt x="154" y="273"/>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244;p73">
              <a:extLst>
                <a:ext uri="{FF2B5EF4-FFF2-40B4-BE49-F238E27FC236}">
                  <a16:creationId xmlns:a16="http://schemas.microsoft.com/office/drawing/2014/main" id="{EB27566B-AF67-4379-A79F-0E3EA7497090}"/>
                </a:ext>
              </a:extLst>
            </p:cNvPr>
            <p:cNvSpPr/>
            <p:nvPr/>
          </p:nvSpPr>
          <p:spPr>
            <a:xfrm>
              <a:off x="6517425" y="3078550"/>
              <a:ext cx="3425" cy="8525"/>
            </a:xfrm>
            <a:custGeom>
              <a:avLst/>
              <a:gdLst/>
              <a:ahLst/>
              <a:cxnLst/>
              <a:rect l="l" t="t" r="r" b="b"/>
              <a:pathLst>
                <a:path w="137" h="341" extrusionOk="0">
                  <a:moveTo>
                    <a:pt x="137" y="341"/>
                  </a:moveTo>
                  <a:cubicBezTo>
                    <a:pt x="69" y="205"/>
                    <a:pt x="0" y="136"/>
                    <a:pt x="0" y="0"/>
                  </a:cubicBezTo>
                  <a:cubicBezTo>
                    <a:pt x="0" y="136"/>
                    <a:pt x="69" y="205"/>
                    <a:pt x="137" y="34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245;p73">
              <a:extLst>
                <a:ext uri="{FF2B5EF4-FFF2-40B4-BE49-F238E27FC236}">
                  <a16:creationId xmlns:a16="http://schemas.microsoft.com/office/drawing/2014/main" id="{F196F994-4D50-4362-92AD-2DF016898A54}"/>
                </a:ext>
              </a:extLst>
            </p:cNvPr>
            <p:cNvSpPr/>
            <p:nvPr/>
          </p:nvSpPr>
          <p:spPr>
            <a:xfrm>
              <a:off x="6528075" y="3099850"/>
              <a:ext cx="3425" cy="6825"/>
            </a:xfrm>
            <a:custGeom>
              <a:avLst/>
              <a:gdLst/>
              <a:ahLst/>
              <a:cxnLst/>
              <a:rect l="l" t="t" r="r" b="b"/>
              <a:pathLst>
                <a:path w="137" h="273" extrusionOk="0">
                  <a:moveTo>
                    <a:pt x="137" y="273"/>
                  </a:moveTo>
                  <a:cubicBezTo>
                    <a:pt x="69" y="204"/>
                    <a:pt x="0" y="68"/>
                    <a:pt x="0" y="0"/>
                  </a:cubicBezTo>
                  <a:cubicBezTo>
                    <a:pt x="0" y="68"/>
                    <a:pt x="69" y="204"/>
                    <a:pt x="137" y="273"/>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246;p73">
              <a:extLst>
                <a:ext uri="{FF2B5EF4-FFF2-40B4-BE49-F238E27FC236}">
                  <a16:creationId xmlns:a16="http://schemas.microsoft.com/office/drawing/2014/main" id="{F0B5996A-4010-4C99-A09C-92E2E70C80B2}"/>
                </a:ext>
              </a:extLst>
            </p:cNvPr>
            <p:cNvSpPr/>
            <p:nvPr/>
          </p:nvSpPr>
          <p:spPr>
            <a:xfrm>
              <a:off x="6511875" y="3067900"/>
              <a:ext cx="3875" cy="8525"/>
            </a:xfrm>
            <a:custGeom>
              <a:avLst/>
              <a:gdLst/>
              <a:ahLst/>
              <a:cxnLst/>
              <a:rect l="l" t="t" r="r" b="b"/>
              <a:pathLst>
                <a:path w="155" h="341" extrusionOk="0">
                  <a:moveTo>
                    <a:pt x="154" y="341"/>
                  </a:moveTo>
                  <a:cubicBezTo>
                    <a:pt x="86" y="205"/>
                    <a:pt x="86" y="136"/>
                    <a:pt x="1" y="0"/>
                  </a:cubicBezTo>
                  <a:cubicBezTo>
                    <a:pt x="86" y="136"/>
                    <a:pt x="86" y="205"/>
                    <a:pt x="154" y="34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247;p73">
              <a:extLst>
                <a:ext uri="{FF2B5EF4-FFF2-40B4-BE49-F238E27FC236}">
                  <a16:creationId xmlns:a16="http://schemas.microsoft.com/office/drawing/2014/main" id="{CBA1EA8D-8F7B-409E-AAC2-5AF7B81A15F4}"/>
                </a:ext>
              </a:extLst>
            </p:cNvPr>
            <p:cNvSpPr/>
            <p:nvPr/>
          </p:nvSpPr>
          <p:spPr>
            <a:xfrm>
              <a:off x="6556600" y="3142425"/>
              <a:ext cx="5150" cy="5150"/>
            </a:xfrm>
            <a:custGeom>
              <a:avLst/>
              <a:gdLst/>
              <a:ahLst/>
              <a:cxnLst/>
              <a:rect l="l" t="t" r="r" b="b"/>
              <a:pathLst>
                <a:path w="206" h="206" extrusionOk="0">
                  <a:moveTo>
                    <a:pt x="205" y="205"/>
                  </a:moveTo>
                  <a:cubicBezTo>
                    <a:pt x="137" y="137"/>
                    <a:pt x="69" y="69"/>
                    <a:pt x="1" y="1"/>
                  </a:cubicBezTo>
                  <a:cubicBezTo>
                    <a:pt x="69" y="69"/>
                    <a:pt x="137" y="137"/>
                    <a:pt x="205" y="205"/>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248;p73">
              <a:extLst>
                <a:ext uri="{FF2B5EF4-FFF2-40B4-BE49-F238E27FC236}">
                  <a16:creationId xmlns:a16="http://schemas.microsoft.com/office/drawing/2014/main" id="{444A8E2E-18F0-46A4-B214-EF7F71143C62}"/>
                </a:ext>
              </a:extLst>
            </p:cNvPr>
            <p:cNvSpPr/>
            <p:nvPr/>
          </p:nvSpPr>
          <p:spPr>
            <a:xfrm>
              <a:off x="6549375" y="3133500"/>
              <a:ext cx="5125" cy="5125"/>
            </a:xfrm>
            <a:custGeom>
              <a:avLst/>
              <a:gdLst/>
              <a:ahLst/>
              <a:cxnLst/>
              <a:rect l="l" t="t" r="r" b="b"/>
              <a:pathLst>
                <a:path w="205" h="205" extrusionOk="0">
                  <a:moveTo>
                    <a:pt x="205" y="205"/>
                  </a:moveTo>
                  <a:cubicBezTo>
                    <a:pt x="137" y="136"/>
                    <a:pt x="68" y="68"/>
                    <a:pt x="0" y="0"/>
                  </a:cubicBezTo>
                  <a:cubicBezTo>
                    <a:pt x="68" y="68"/>
                    <a:pt x="137" y="136"/>
                    <a:pt x="205" y="205"/>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249;p73">
              <a:extLst>
                <a:ext uri="{FF2B5EF4-FFF2-40B4-BE49-F238E27FC236}">
                  <a16:creationId xmlns:a16="http://schemas.microsoft.com/office/drawing/2014/main" id="{FF90F4AC-D17A-4973-B5D0-F8C2371F7A67}"/>
                </a:ext>
              </a:extLst>
            </p:cNvPr>
            <p:cNvSpPr/>
            <p:nvPr/>
          </p:nvSpPr>
          <p:spPr>
            <a:xfrm>
              <a:off x="6572375" y="3158200"/>
              <a:ext cx="5550" cy="5550"/>
            </a:xfrm>
            <a:custGeom>
              <a:avLst/>
              <a:gdLst/>
              <a:ahLst/>
              <a:cxnLst/>
              <a:rect l="l" t="t" r="r" b="b"/>
              <a:pathLst>
                <a:path w="222" h="222" extrusionOk="0">
                  <a:moveTo>
                    <a:pt x="222" y="222"/>
                  </a:moveTo>
                  <a:cubicBezTo>
                    <a:pt x="137" y="137"/>
                    <a:pt x="69" y="68"/>
                    <a:pt x="0" y="0"/>
                  </a:cubicBezTo>
                  <a:cubicBezTo>
                    <a:pt x="69" y="68"/>
                    <a:pt x="137" y="137"/>
                    <a:pt x="222" y="222"/>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250;p73">
              <a:extLst>
                <a:ext uri="{FF2B5EF4-FFF2-40B4-BE49-F238E27FC236}">
                  <a16:creationId xmlns:a16="http://schemas.microsoft.com/office/drawing/2014/main" id="{C9AEE401-6FCF-4119-9573-9B989D59DF42}"/>
                </a:ext>
              </a:extLst>
            </p:cNvPr>
            <p:cNvSpPr/>
            <p:nvPr/>
          </p:nvSpPr>
          <p:spPr>
            <a:xfrm>
              <a:off x="6581325" y="3167150"/>
              <a:ext cx="3425" cy="3425"/>
            </a:xfrm>
            <a:custGeom>
              <a:avLst/>
              <a:gdLst/>
              <a:ahLst/>
              <a:cxnLst/>
              <a:rect l="l" t="t" r="r" b="b"/>
              <a:pathLst>
                <a:path w="137" h="137" extrusionOk="0">
                  <a:moveTo>
                    <a:pt x="137" y="136"/>
                  </a:moveTo>
                  <a:cubicBezTo>
                    <a:pt x="68" y="68"/>
                    <a:pt x="68" y="0"/>
                    <a:pt x="0" y="0"/>
                  </a:cubicBezTo>
                  <a:cubicBezTo>
                    <a:pt x="68" y="0"/>
                    <a:pt x="68" y="68"/>
                    <a:pt x="137" y="136"/>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251;p73">
              <a:extLst>
                <a:ext uri="{FF2B5EF4-FFF2-40B4-BE49-F238E27FC236}">
                  <a16:creationId xmlns:a16="http://schemas.microsoft.com/office/drawing/2014/main" id="{E291FFCC-3D0B-4235-AA95-E075B3B7FE35}"/>
                </a:ext>
              </a:extLst>
            </p:cNvPr>
            <p:cNvSpPr/>
            <p:nvPr/>
          </p:nvSpPr>
          <p:spPr>
            <a:xfrm>
              <a:off x="6565125" y="3150950"/>
              <a:ext cx="3875" cy="3850"/>
            </a:xfrm>
            <a:custGeom>
              <a:avLst/>
              <a:gdLst/>
              <a:ahLst/>
              <a:cxnLst/>
              <a:rect l="l" t="t" r="r" b="b"/>
              <a:pathLst>
                <a:path w="155" h="154" extrusionOk="0">
                  <a:moveTo>
                    <a:pt x="154" y="154"/>
                  </a:moveTo>
                  <a:cubicBezTo>
                    <a:pt x="86" y="86"/>
                    <a:pt x="1" y="86"/>
                    <a:pt x="1" y="1"/>
                  </a:cubicBezTo>
                  <a:cubicBezTo>
                    <a:pt x="1" y="86"/>
                    <a:pt x="86" y="86"/>
                    <a:pt x="154" y="154"/>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2252;p73">
              <a:extLst>
                <a:ext uri="{FF2B5EF4-FFF2-40B4-BE49-F238E27FC236}">
                  <a16:creationId xmlns:a16="http://schemas.microsoft.com/office/drawing/2014/main" id="{86D31C62-A27F-4961-8563-929A58D33D26}"/>
                </a:ext>
              </a:extLst>
            </p:cNvPr>
            <p:cNvSpPr/>
            <p:nvPr/>
          </p:nvSpPr>
          <p:spPr>
            <a:xfrm>
              <a:off x="6533175" y="3108350"/>
              <a:ext cx="16225" cy="25175"/>
            </a:xfrm>
            <a:custGeom>
              <a:avLst/>
              <a:gdLst/>
              <a:ahLst/>
              <a:cxnLst/>
              <a:rect l="l" t="t" r="r" b="b"/>
              <a:pathLst>
                <a:path w="649" h="1007" extrusionOk="0">
                  <a:moveTo>
                    <a:pt x="1" y="1"/>
                  </a:moveTo>
                  <a:cubicBezTo>
                    <a:pt x="41" y="74"/>
                    <a:pt x="78" y="127"/>
                    <a:pt x="112" y="178"/>
                  </a:cubicBezTo>
                  <a:lnTo>
                    <a:pt x="112" y="178"/>
                  </a:lnTo>
                  <a:cubicBezTo>
                    <a:pt x="76" y="120"/>
                    <a:pt x="38" y="62"/>
                    <a:pt x="1" y="1"/>
                  </a:cubicBezTo>
                  <a:close/>
                  <a:moveTo>
                    <a:pt x="112" y="178"/>
                  </a:moveTo>
                  <a:cubicBezTo>
                    <a:pt x="138" y="217"/>
                    <a:pt x="163" y="256"/>
                    <a:pt x="188" y="294"/>
                  </a:cubicBezTo>
                  <a:lnTo>
                    <a:pt x="188" y="294"/>
                  </a:lnTo>
                  <a:cubicBezTo>
                    <a:pt x="163" y="252"/>
                    <a:pt x="138" y="216"/>
                    <a:pt x="112" y="178"/>
                  </a:cubicBezTo>
                  <a:close/>
                  <a:moveTo>
                    <a:pt x="188" y="294"/>
                  </a:moveTo>
                  <a:cubicBezTo>
                    <a:pt x="199" y="314"/>
                    <a:pt x="211" y="335"/>
                    <a:pt x="222" y="359"/>
                  </a:cubicBezTo>
                  <a:cubicBezTo>
                    <a:pt x="352" y="570"/>
                    <a:pt x="498" y="765"/>
                    <a:pt x="629" y="975"/>
                  </a:cubicBezTo>
                  <a:lnTo>
                    <a:pt x="629" y="975"/>
                  </a:lnTo>
                  <a:cubicBezTo>
                    <a:pt x="478" y="733"/>
                    <a:pt x="334" y="520"/>
                    <a:pt x="188" y="294"/>
                  </a:cubicBezTo>
                  <a:close/>
                  <a:moveTo>
                    <a:pt x="629" y="975"/>
                  </a:moveTo>
                  <a:lnTo>
                    <a:pt x="629" y="975"/>
                  </a:lnTo>
                  <a:cubicBezTo>
                    <a:pt x="635" y="985"/>
                    <a:pt x="642" y="996"/>
                    <a:pt x="648" y="1006"/>
                  </a:cubicBezTo>
                  <a:cubicBezTo>
                    <a:pt x="642" y="996"/>
                    <a:pt x="635" y="985"/>
                    <a:pt x="629" y="975"/>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2253;p73">
              <a:extLst>
                <a:ext uri="{FF2B5EF4-FFF2-40B4-BE49-F238E27FC236}">
                  <a16:creationId xmlns:a16="http://schemas.microsoft.com/office/drawing/2014/main" id="{3DD346E5-A1AD-44A2-A3D4-D7557CAF4E4D}"/>
                </a:ext>
              </a:extLst>
            </p:cNvPr>
            <p:cNvSpPr/>
            <p:nvPr/>
          </p:nvSpPr>
          <p:spPr>
            <a:xfrm>
              <a:off x="6487175" y="2978875"/>
              <a:ext cx="429400" cy="197225"/>
            </a:xfrm>
            <a:custGeom>
              <a:avLst/>
              <a:gdLst/>
              <a:ahLst/>
              <a:cxnLst/>
              <a:rect l="l" t="t" r="r" b="b"/>
              <a:pathLst>
                <a:path w="17176" h="7889" extrusionOk="0">
                  <a:moveTo>
                    <a:pt x="1" y="0"/>
                  </a:moveTo>
                  <a:cubicBezTo>
                    <a:pt x="222" y="1210"/>
                    <a:pt x="495" y="2420"/>
                    <a:pt x="989" y="3476"/>
                  </a:cubicBezTo>
                  <a:lnTo>
                    <a:pt x="989" y="3561"/>
                  </a:lnTo>
                  <a:cubicBezTo>
                    <a:pt x="1074" y="3697"/>
                    <a:pt x="1074" y="3766"/>
                    <a:pt x="1142" y="3902"/>
                  </a:cubicBezTo>
                  <a:lnTo>
                    <a:pt x="1210" y="3987"/>
                  </a:lnTo>
                  <a:cubicBezTo>
                    <a:pt x="1210" y="4123"/>
                    <a:pt x="1279" y="4192"/>
                    <a:pt x="1347" y="4328"/>
                  </a:cubicBezTo>
                  <a:cubicBezTo>
                    <a:pt x="1347" y="4328"/>
                    <a:pt x="1347" y="4413"/>
                    <a:pt x="1415" y="4413"/>
                  </a:cubicBezTo>
                  <a:cubicBezTo>
                    <a:pt x="1415" y="4549"/>
                    <a:pt x="1500" y="4618"/>
                    <a:pt x="1568" y="4686"/>
                  </a:cubicBezTo>
                  <a:cubicBezTo>
                    <a:pt x="1568" y="4754"/>
                    <a:pt x="1568" y="4754"/>
                    <a:pt x="1636" y="4839"/>
                  </a:cubicBezTo>
                  <a:cubicBezTo>
                    <a:pt x="1636" y="4907"/>
                    <a:pt x="1705" y="5043"/>
                    <a:pt x="1773" y="5112"/>
                  </a:cubicBezTo>
                  <a:lnTo>
                    <a:pt x="1841" y="5180"/>
                  </a:lnTo>
                  <a:cubicBezTo>
                    <a:pt x="2062" y="5538"/>
                    <a:pt x="2267" y="5827"/>
                    <a:pt x="2488" y="6185"/>
                  </a:cubicBezTo>
                  <a:cubicBezTo>
                    <a:pt x="2556" y="6253"/>
                    <a:pt x="2625" y="6321"/>
                    <a:pt x="2693" y="6390"/>
                  </a:cubicBezTo>
                  <a:cubicBezTo>
                    <a:pt x="2778" y="6458"/>
                    <a:pt x="2778" y="6543"/>
                    <a:pt x="2778" y="6543"/>
                  </a:cubicBezTo>
                  <a:cubicBezTo>
                    <a:pt x="2846" y="6611"/>
                    <a:pt x="2914" y="6679"/>
                    <a:pt x="2982" y="6747"/>
                  </a:cubicBezTo>
                  <a:cubicBezTo>
                    <a:pt x="3051" y="6815"/>
                    <a:pt x="3051" y="6815"/>
                    <a:pt x="3119" y="6884"/>
                  </a:cubicBezTo>
                  <a:cubicBezTo>
                    <a:pt x="3119" y="6969"/>
                    <a:pt x="3204" y="6969"/>
                    <a:pt x="3272" y="7037"/>
                  </a:cubicBezTo>
                  <a:cubicBezTo>
                    <a:pt x="3340" y="7105"/>
                    <a:pt x="3340" y="7173"/>
                    <a:pt x="3408" y="7173"/>
                  </a:cubicBezTo>
                  <a:cubicBezTo>
                    <a:pt x="3477" y="7241"/>
                    <a:pt x="3545" y="7310"/>
                    <a:pt x="3630" y="7395"/>
                  </a:cubicBezTo>
                  <a:cubicBezTo>
                    <a:pt x="3630" y="7395"/>
                    <a:pt x="3698" y="7463"/>
                    <a:pt x="3766" y="7531"/>
                  </a:cubicBezTo>
                  <a:cubicBezTo>
                    <a:pt x="3834" y="7531"/>
                    <a:pt x="3834" y="7599"/>
                    <a:pt x="3903" y="7667"/>
                  </a:cubicBezTo>
                  <a:cubicBezTo>
                    <a:pt x="4260" y="6321"/>
                    <a:pt x="8384" y="5043"/>
                    <a:pt x="9661" y="5043"/>
                  </a:cubicBezTo>
                  <a:cubicBezTo>
                    <a:pt x="10939" y="5043"/>
                    <a:pt x="12285" y="5895"/>
                    <a:pt x="12848" y="7310"/>
                  </a:cubicBezTo>
                  <a:cubicBezTo>
                    <a:pt x="12916" y="7531"/>
                    <a:pt x="13001" y="7736"/>
                    <a:pt x="13069" y="7889"/>
                  </a:cubicBezTo>
                  <a:cubicBezTo>
                    <a:pt x="13069" y="7889"/>
                    <a:pt x="13137" y="7889"/>
                    <a:pt x="13205" y="7821"/>
                  </a:cubicBezTo>
                  <a:cubicBezTo>
                    <a:pt x="13274" y="7736"/>
                    <a:pt x="13274" y="7736"/>
                    <a:pt x="13342" y="7667"/>
                  </a:cubicBezTo>
                  <a:cubicBezTo>
                    <a:pt x="13427" y="7599"/>
                    <a:pt x="13495" y="7599"/>
                    <a:pt x="13495" y="7531"/>
                  </a:cubicBezTo>
                  <a:cubicBezTo>
                    <a:pt x="13563" y="7463"/>
                    <a:pt x="13631" y="7463"/>
                    <a:pt x="13700" y="7395"/>
                  </a:cubicBezTo>
                  <a:cubicBezTo>
                    <a:pt x="13768" y="7310"/>
                    <a:pt x="13768" y="7310"/>
                    <a:pt x="13853" y="7241"/>
                  </a:cubicBezTo>
                  <a:cubicBezTo>
                    <a:pt x="13921" y="7173"/>
                    <a:pt x="13989" y="7105"/>
                    <a:pt x="13989" y="7105"/>
                  </a:cubicBezTo>
                  <a:cubicBezTo>
                    <a:pt x="14126" y="6969"/>
                    <a:pt x="14194" y="6884"/>
                    <a:pt x="14279" y="6815"/>
                  </a:cubicBezTo>
                  <a:cubicBezTo>
                    <a:pt x="14347" y="6747"/>
                    <a:pt x="14415" y="6679"/>
                    <a:pt x="14415" y="6611"/>
                  </a:cubicBezTo>
                  <a:cubicBezTo>
                    <a:pt x="14483" y="6611"/>
                    <a:pt x="14551" y="6543"/>
                    <a:pt x="14551" y="6458"/>
                  </a:cubicBezTo>
                  <a:cubicBezTo>
                    <a:pt x="14620" y="6390"/>
                    <a:pt x="14705" y="6321"/>
                    <a:pt x="14705" y="6321"/>
                  </a:cubicBezTo>
                  <a:cubicBezTo>
                    <a:pt x="14773" y="6253"/>
                    <a:pt x="14841" y="6185"/>
                    <a:pt x="14841" y="6117"/>
                  </a:cubicBezTo>
                  <a:cubicBezTo>
                    <a:pt x="14909" y="6032"/>
                    <a:pt x="14909" y="5964"/>
                    <a:pt x="14977" y="5964"/>
                  </a:cubicBezTo>
                  <a:cubicBezTo>
                    <a:pt x="15046" y="5895"/>
                    <a:pt x="15046" y="5827"/>
                    <a:pt x="15131" y="5759"/>
                  </a:cubicBezTo>
                  <a:cubicBezTo>
                    <a:pt x="15131" y="5691"/>
                    <a:pt x="15199" y="5606"/>
                    <a:pt x="15199" y="5606"/>
                  </a:cubicBezTo>
                  <a:cubicBezTo>
                    <a:pt x="15267" y="5538"/>
                    <a:pt x="15335" y="5401"/>
                    <a:pt x="15335" y="5333"/>
                  </a:cubicBezTo>
                  <a:cubicBezTo>
                    <a:pt x="15403" y="5333"/>
                    <a:pt x="15403" y="5265"/>
                    <a:pt x="15472" y="5180"/>
                  </a:cubicBezTo>
                  <a:cubicBezTo>
                    <a:pt x="15472" y="5112"/>
                    <a:pt x="15557" y="5043"/>
                    <a:pt x="15625" y="4975"/>
                  </a:cubicBezTo>
                  <a:lnTo>
                    <a:pt x="15625" y="4839"/>
                  </a:lnTo>
                  <a:cubicBezTo>
                    <a:pt x="15829" y="4549"/>
                    <a:pt x="15983" y="4192"/>
                    <a:pt x="16187" y="3834"/>
                  </a:cubicBezTo>
                  <a:lnTo>
                    <a:pt x="16187" y="3766"/>
                  </a:lnTo>
                  <a:cubicBezTo>
                    <a:pt x="16187" y="3697"/>
                    <a:pt x="16255" y="3561"/>
                    <a:pt x="16323" y="3476"/>
                  </a:cubicBezTo>
                  <a:lnTo>
                    <a:pt x="16323" y="3340"/>
                  </a:lnTo>
                  <a:cubicBezTo>
                    <a:pt x="16409" y="3272"/>
                    <a:pt x="16409" y="3135"/>
                    <a:pt x="16477" y="3050"/>
                  </a:cubicBezTo>
                  <a:lnTo>
                    <a:pt x="16477" y="2914"/>
                  </a:lnTo>
                  <a:cubicBezTo>
                    <a:pt x="16545" y="2846"/>
                    <a:pt x="16613" y="2709"/>
                    <a:pt x="16613" y="2624"/>
                  </a:cubicBezTo>
                  <a:lnTo>
                    <a:pt x="16613" y="2488"/>
                  </a:lnTo>
                  <a:cubicBezTo>
                    <a:pt x="16681" y="2420"/>
                    <a:pt x="16749" y="2283"/>
                    <a:pt x="16749" y="2130"/>
                  </a:cubicBezTo>
                  <a:cubicBezTo>
                    <a:pt x="16903" y="1568"/>
                    <a:pt x="17039" y="1005"/>
                    <a:pt x="17175" y="358"/>
                  </a:cubicBezTo>
                  <a:lnTo>
                    <a:pt x="17175" y="358"/>
                  </a:lnTo>
                  <a:cubicBezTo>
                    <a:pt x="14022" y="1159"/>
                    <a:pt x="11625" y="1505"/>
                    <a:pt x="9372" y="1505"/>
                  </a:cubicBezTo>
                  <a:cubicBezTo>
                    <a:pt x="6451" y="1505"/>
                    <a:pt x="3772" y="924"/>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2254;p73">
              <a:extLst>
                <a:ext uri="{FF2B5EF4-FFF2-40B4-BE49-F238E27FC236}">
                  <a16:creationId xmlns:a16="http://schemas.microsoft.com/office/drawing/2014/main" id="{3981519F-BB97-4E36-8919-7C19A2292E83}"/>
                </a:ext>
              </a:extLst>
            </p:cNvPr>
            <p:cNvSpPr/>
            <p:nvPr/>
          </p:nvSpPr>
          <p:spPr>
            <a:xfrm>
              <a:off x="6145275" y="3307225"/>
              <a:ext cx="577900" cy="582850"/>
            </a:xfrm>
            <a:custGeom>
              <a:avLst/>
              <a:gdLst/>
              <a:ahLst/>
              <a:cxnLst/>
              <a:rect l="l" t="t" r="r" b="b"/>
              <a:pathLst>
                <a:path w="23116" h="23314" extrusionOk="0">
                  <a:moveTo>
                    <a:pt x="17655" y="1107"/>
                  </a:moveTo>
                  <a:cubicBezTo>
                    <a:pt x="18399" y="1107"/>
                    <a:pt x="19208" y="1397"/>
                    <a:pt x="19862" y="1638"/>
                  </a:cubicBezTo>
                  <a:cubicBezTo>
                    <a:pt x="20714" y="1996"/>
                    <a:pt x="21770" y="2490"/>
                    <a:pt x="22264" y="3342"/>
                  </a:cubicBezTo>
                  <a:cubicBezTo>
                    <a:pt x="22460" y="3658"/>
                    <a:pt x="22203" y="4081"/>
                    <a:pt x="21847" y="4081"/>
                  </a:cubicBezTo>
                  <a:cubicBezTo>
                    <a:pt x="21800" y="4081"/>
                    <a:pt x="21751" y="4074"/>
                    <a:pt x="21702" y="4058"/>
                  </a:cubicBezTo>
                  <a:cubicBezTo>
                    <a:pt x="20918" y="3768"/>
                    <a:pt x="20288" y="3206"/>
                    <a:pt x="19504" y="2780"/>
                  </a:cubicBezTo>
                  <a:cubicBezTo>
                    <a:pt x="18788" y="2354"/>
                    <a:pt x="17868" y="2132"/>
                    <a:pt x="17153" y="1638"/>
                  </a:cubicBezTo>
                  <a:cubicBezTo>
                    <a:pt x="17016" y="1502"/>
                    <a:pt x="16948" y="1212"/>
                    <a:pt x="17221" y="1144"/>
                  </a:cubicBezTo>
                  <a:cubicBezTo>
                    <a:pt x="17362" y="1119"/>
                    <a:pt x="17507" y="1107"/>
                    <a:pt x="17655" y="1107"/>
                  </a:cubicBezTo>
                  <a:close/>
                  <a:moveTo>
                    <a:pt x="17427" y="1"/>
                  </a:moveTo>
                  <a:cubicBezTo>
                    <a:pt x="17160" y="1"/>
                    <a:pt x="16992" y="80"/>
                    <a:pt x="16948" y="224"/>
                  </a:cubicBezTo>
                  <a:cubicBezTo>
                    <a:pt x="14035" y="7738"/>
                    <a:pt x="6367" y="10447"/>
                    <a:pt x="2312" y="16411"/>
                  </a:cubicBezTo>
                  <a:cubicBezTo>
                    <a:pt x="2108" y="16615"/>
                    <a:pt x="1971" y="16905"/>
                    <a:pt x="1818" y="17177"/>
                  </a:cubicBezTo>
                  <a:cubicBezTo>
                    <a:pt x="1" y="20763"/>
                    <a:pt x="2942" y="23313"/>
                    <a:pt x="6905" y="23313"/>
                  </a:cubicBezTo>
                  <a:cubicBezTo>
                    <a:pt x="7104" y="23313"/>
                    <a:pt x="7305" y="23307"/>
                    <a:pt x="7509" y="23294"/>
                  </a:cubicBezTo>
                  <a:cubicBezTo>
                    <a:pt x="9349" y="23141"/>
                    <a:pt x="11411" y="22442"/>
                    <a:pt x="13251" y="21011"/>
                  </a:cubicBezTo>
                  <a:cubicBezTo>
                    <a:pt x="19504" y="16189"/>
                    <a:pt x="23116" y="3206"/>
                    <a:pt x="22622" y="2354"/>
                  </a:cubicBezTo>
                  <a:cubicBezTo>
                    <a:pt x="22554" y="2201"/>
                    <a:pt x="22417" y="2064"/>
                    <a:pt x="22128" y="1843"/>
                  </a:cubicBezTo>
                  <a:cubicBezTo>
                    <a:pt x="21208" y="1144"/>
                    <a:pt x="19146" y="224"/>
                    <a:pt x="17936" y="71"/>
                  </a:cubicBezTo>
                  <a:cubicBezTo>
                    <a:pt x="17740" y="23"/>
                    <a:pt x="17569" y="1"/>
                    <a:pt x="174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2255;p73">
              <a:extLst>
                <a:ext uri="{FF2B5EF4-FFF2-40B4-BE49-F238E27FC236}">
                  <a16:creationId xmlns:a16="http://schemas.microsoft.com/office/drawing/2014/main" id="{5FD456DB-8804-4D3C-8EA7-B1747F905FAB}"/>
                </a:ext>
              </a:extLst>
            </p:cNvPr>
            <p:cNvSpPr/>
            <p:nvPr/>
          </p:nvSpPr>
          <p:spPr>
            <a:xfrm>
              <a:off x="6753400" y="3211075"/>
              <a:ext cx="42150" cy="43825"/>
            </a:xfrm>
            <a:custGeom>
              <a:avLst/>
              <a:gdLst/>
              <a:ahLst/>
              <a:cxnLst/>
              <a:rect l="l" t="t" r="r" b="b"/>
              <a:pathLst>
                <a:path w="1686" h="1753" extrusionOk="0">
                  <a:moveTo>
                    <a:pt x="1338" y="1"/>
                  </a:moveTo>
                  <a:cubicBezTo>
                    <a:pt x="1269" y="1"/>
                    <a:pt x="1200" y="26"/>
                    <a:pt x="1142" y="83"/>
                  </a:cubicBezTo>
                  <a:cubicBezTo>
                    <a:pt x="853" y="373"/>
                    <a:pt x="495" y="663"/>
                    <a:pt x="222" y="935"/>
                  </a:cubicBezTo>
                  <a:cubicBezTo>
                    <a:pt x="1" y="1157"/>
                    <a:pt x="1" y="1429"/>
                    <a:pt x="222" y="1651"/>
                  </a:cubicBezTo>
                  <a:cubicBezTo>
                    <a:pt x="290" y="1719"/>
                    <a:pt x="397" y="1753"/>
                    <a:pt x="512" y="1753"/>
                  </a:cubicBezTo>
                  <a:cubicBezTo>
                    <a:pt x="627" y="1753"/>
                    <a:pt x="750" y="1719"/>
                    <a:pt x="853" y="1651"/>
                  </a:cubicBezTo>
                  <a:cubicBezTo>
                    <a:pt x="1210" y="1293"/>
                    <a:pt x="1500" y="867"/>
                    <a:pt x="1636" y="373"/>
                  </a:cubicBezTo>
                  <a:cubicBezTo>
                    <a:pt x="1685" y="165"/>
                    <a:pt x="1514" y="1"/>
                    <a:pt x="1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2256;p73">
              <a:extLst>
                <a:ext uri="{FF2B5EF4-FFF2-40B4-BE49-F238E27FC236}">
                  <a16:creationId xmlns:a16="http://schemas.microsoft.com/office/drawing/2014/main" id="{8DF3C572-ECEA-4E2E-B096-20D6B526EFC3}"/>
                </a:ext>
              </a:extLst>
            </p:cNvPr>
            <p:cNvSpPr/>
            <p:nvPr/>
          </p:nvSpPr>
          <p:spPr>
            <a:xfrm>
              <a:off x="6568975" y="3334900"/>
              <a:ext cx="137800" cy="74350"/>
            </a:xfrm>
            <a:custGeom>
              <a:avLst/>
              <a:gdLst/>
              <a:ahLst/>
              <a:cxnLst/>
              <a:rect l="l" t="t" r="r" b="b"/>
              <a:pathLst>
                <a:path w="5512" h="2974" extrusionOk="0">
                  <a:moveTo>
                    <a:pt x="707" y="0"/>
                  </a:moveTo>
                  <a:cubicBezTo>
                    <a:pt x="559" y="0"/>
                    <a:pt x="414" y="12"/>
                    <a:pt x="273" y="37"/>
                  </a:cubicBezTo>
                  <a:cubicBezTo>
                    <a:pt x="0" y="105"/>
                    <a:pt x="68" y="395"/>
                    <a:pt x="205" y="531"/>
                  </a:cubicBezTo>
                  <a:cubicBezTo>
                    <a:pt x="920" y="1025"/>
                    <a:pt x="1840" y="1247"/>
                    <a:pt x="2556" y="1673"/>
                  </a:cubicBezTo>
                  <a:cubicBezTo>
                    <a:pt x="3340" y="2099"/>
                    <a:pt x="3970" y="2661"/>
                    <a:pt x="4754" y="2951"/>
                  </a:cubicBezTo>
                  <a:cubicBezTo>
                    <a:pt x="4803" y="2967"/>
                    <a:pt x="4852" y="2974"/>
                    <a:pt x="4899" y="2974"/>
                  </a:cubicBezTo>
                  <a:cubicBezTo>
                    <a:pt x="5255" y="2974"/>
                    <a:pt x="5512" y="2551"/>
                    <a:pt x="5316" y="2235"/>
                  </a:cubicBezTo>
                  <a:cubicBezTo>
                    <a:pt x="4822" y="1383"/>
                    <a:pt x="3766" y="889"/>
                    <a:pt x="2914" y="531"/>
                  </a:cubicBezTo>
                  <a:cubicBezTo>
                    <a:pt x="2260" y="290"/>
                    <a:pt x="1451" y="0"/>
                    <a:pt x="7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2257;p73">
              <a:extLst>
                <a:ext uri="{FF2B5EF4-FFF2-40B4-BE49-F238E27FC236}">
                  <a16:creationId xmlns:a16="http://schemas.microsoft.com/office/drawing/2014/main" id="{25D3074E-577F-4292-9048-6A7D430FC037}"/>
                </a:ext>
              </a:extLst>
            </p:cNvPr>
            <p:cNvSpPr/>
            <p:nvPr/>
          </p:nvSpPr>
          <p:spPr>
            <a:xfrm>
              <a:off x="6978725" y="4361175"/>
              <a:ext cx="139100" cy="39175"/>
            </a:xfrm>
            <a:custGeom>
              <a:avLst/>
              <a:gdLst/>
              <a:ahLst/>
              <a:cxnLst/>
              <a:rect l="l" t="t" r="r" b="b"/>
              <a:pathLst>
                <a:path w="5564" h="1567" extrusionOk="0">
                  <a:moveTo>
                    <a:pt x="4826" y="1"/>
                  </a:moveTo>
                  <a:cubicBezTo>
                    <a:pt x="4782" y="1"/>
                    <a:pt x="4735" y="5"/>
                    <a:pt x="4687" y="14"/>
                  </a:cubicBezTo>
                  <a:cubicBezTo>
                    <a:pt x="3988" y="151"/>
                    <a:pt x="3204" y="372"/>
                    <a:pt x="2489" y="509"/>
                  </a:cubicBezTo>
                  <a:cubicBezTo>
                    <a:pt x="1705" y="577"/>
                    <a:pt x="921" y="509"/>
                    <a:pt x="222" y="798"/>
                  </a:cubicBezTo>
                  <a:cubicBezTo>
                    <a:pt x="69" y="866"/>
                    <a:pt x="1" y="1088"/>
                    <a:pt x="154" y="1224"/>
                  </a:cubicBezTo>
                  <a:cubicBezTo>
                    <a:pt x="674" y="1467"/>
                    <a:pt x="1320" y="1566"/>
                    <a:pt x="1992" y="1566"/>
                  </a:cubicBezTo>
                  <a:cubicBezTo>
                    <a:pt x="3060" y="1566"/>
                    <a:pt x="4192" y="1316"/>
                    <a:pt x="4976" y="1003"/>
                  </a:cubicBezTo>
                  <a:cubicBezTo>
                    <a:pt x="5563" y="812"/>
                    <a:pt x="5426" y="1"/>
                    <a:pt x="48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2258;p73">
              <a:extLst>
                <a:ext uri="{FF2B5EF4-FFF2-40B4-BE49-F238E27FC236}">
                  <a16:creationId xmlns:a16="http://schemas.microsoft.com/office/drawing/2014/main" id="{36F87435-44B7-4354-A0A5-75318A1492E4}"/>
                </a:ext>
              </a:extLst>
            </p:cNvPr>
            <p:cNvSpPr/>
            <p:nvPr/>
          </p:nvSpPr>
          <p:spPr>
            <a:xfrm>
              <a:off x="6352150" y="2533325"/>
              <a:ext cx="667500" cy="673025"/>
            </a:xfrm>
            <a:custGeom>
              <a:avLst/>
              <a:gdLst/>
              <a:ahLst/>
              <a:cxnLst/>
              <a:rect l="l" t="t" r="r" b="b"/>
              <a:pathLst>
                <a:path w="26700" h="26921" extrusionOk="0">
                  <a:moveTo>
                    <a:pt x="12865" y="0"/>
                  </a:moveTo>
                  <a:cubicBezTo>
                    <a:pt x="12353" y="0"/>
                    <a:pt x="11859" y="0"/>
                    <a:pt x="11365" y="85"/>
                  </a:cubicBezTo>
                  <a:cubicBezTo>
                    <a:pt x="8026" y="426"/>
                    <a:pt x="5760" y="1925"/>
                    <a:pt x="4192" y="3834"/>
                  </a:cubicBezTo>
                  <a:cubicBezTo>
                    <a:pt x="1" y="9099"/>
                    <a:pt x="852" y="17822"/>
                    <a:pt x="852" y="17822"/>
                  </a:cubicBezTo>
                  <a:cubicBezTo>
                    <a:pt x="938" y="18112"/>
                    <a:pt x="938" y="18401"/>
                    <a:pt x="938" y="18674"/>
                  </a:cubicBezTo>
                  <a:cubicBezTo>
                    <a:pt x="1432" y="22729"/>
                    <a:pt x="3204" y="25217"/>
                    <a:pt x="5623" y="26563"/>
                  </a:cubicBezTo>
                  <a:cubicBezTo>
                    <a:pt x="5896" y="26495"/>
                    <a:pt x="6117" y="26409"/>
                    <a:pt x="6117" y="26409"/>
                  </a:cubicBezTo>
                  <a:cubicBezTo>
                    <a:pt x="6680" y="25711"/>
                    <a:pt x="7106" y="24365"/>
                    <a:pt x="7463" y="23360"/>
                  </a:cubicBezTo>
                  <a:cubicBezTo>
                    <a:pt x="7395" y="23223"/>
                    <a:pt x="7327" y="23155"/>
                    <a:pt x="7242" y="23002"/>
                  </a:cubicBezTo>
                  <a:lnTo>
                    <a:pt x="7174" y="22934"/>
                  </a:lnTo>
                  <a:cubicBezTo>
                    <a:pt x="7106" y="22865"/>
                    <a:pt x="7037" y="22729"/>
                    <a:pt x="7037" y="22661"/>
                  </a:cubicBezTo>
                  <a:cubicBezTo>
                    <a:pt x="6969" y="22576"/>
                    <a:pt x="6969" y="22576"/>
                    <a:pt x="6969" y="22508"/>
                  </a:cubicBezTo>
                  <a:cubicBezTo>
                    <a:pt x="6901" y="22440"/>
                    <a:pt x="6816" y="22371"/>
                    <a:pt x="6816" y="22235"/>
                  </a:cubicBezTo>
                  <a:cubicBezTo>
                    <a:pt x="6748" y="22235"/>
                    <a:pt x="6748" y="22150"/>
                    <a:pt x="6748" y="22150"/>
                  </a:cubicBezTo>
                  <a:cubicBezTo>
                    <a:pt x="6680" y="22014"/>
                    <a:pt x="6611" y="21945"/>
                    <a:pt x="6611" y="21809"/>
                  </a:cubicBezTo>
                  <a:lnTo>
                    <a:pt x="6543" y="21724"/>
                  </a:lnTo>
                  <a:cubicBezTo>
                    <a:pt x="6475" y="21588"/>
                    <a:pt x="6475" y="21519"/>
                    <a:pt x="6390" y="21383"/>
                  </a:cubicBezTo>
                  <a:lnTo>
                    <a:pt x="6390" y="21298"/>
                  </a:lnTo>
                  <a:cubicBezTo>
                    <a:pt x="5828" y="20020"/>
                    <a:pt x="5470" y="18538"/>
                    <a:pt x="5334" y="17124"/>
                  </a:cubicBezTo>
                  <a:cubicBezTo>
                    <a:pt x="10735" y="14909"/>
                    <a:pt x="15062" y="9030"/>
                    <a:pt x="15062" y="9030"/>
                  </a:cubicBezTo>
                  <a:cubicBezTo>
                    <a:pt x="15983" y="11859"/>
                    <a:pt x="20174" y="15488"/>
                    <a:pt x="22662" y="17396"/>
                  </a:cubicBezTo>
                  <a:cubicBezTo>
                    <a:pt x="22662" y="17686"/>
                    <a:pt x="22576" y="17976"/>
                    <a:pt x="22576" y="18180"/>
                  </a:cubicBezTo>
                  <a:cubicBezTo>
                    <a:pt x="22440" y="18827"/>
                    <a:pt x="22304" y="19390"/>
                    <a:pt x="22150" y="19952"/>
                  </a:cubicBezTo>
                  <a:cubicBezTo>
                    <a:pt x="22150" y="20105"/>
                    <a:pt x="22082" y="20242"/>
                    <a:pt x="22014" y="20310"/>
                  </a:cubicBezTo>
                  <a:lnTo>
                    <a:pt x="22014" y="20446"/>
                  </a:lnTo>
                  <a:cubicBezTo>
                    <a:pt x="22014" y="20531"/>
                    <a:pt x="21946" y="20668"/>
                    <a:pt x="21878" y="20736"/>
                  </a:cubicBezTo>
                  <a:lnTo>
                    <a:pt x="21878" y="20872"/>
                  </a:lnTo>
                  <a:cubicBezTo>
                    <a:pt x="21810" y="20957"/>
                    <a:pt x="21810" y="21094"/>
                    <a:pt x="21724" y="21162"/>
                  </a:cubicBezTo>
                  <a:lnTo>
                    <a:pt x="21724" y="21298"/>
                  </a:lnTo>
                  <a:cubicBezTo>
                    <a:pt x="21656" y="21383"/>
                    <a:pt x="21588" y="21519"/>
                    <a:pt x="21588" y="21588"/>
                  </a:cubicBezTo>
                  <a:lnTo>
                    <a:pt x="21588" y="21656"/>
                  </a:lnTo>
                  <a:cubicBezTo>
                    <a:pt x="21384" y="22014"/>
                    <a:pt x="21230" y="22371"/>
                    <a:pt x="21026" y="22661"/>
                  </a:cubicBezTo>
                  <a:lnTo>
                    <a:pt x="21026" y="22797"/>
                  </a:lnTo>
                  <a:cubicBezTo>
                    <a:pt x="20958" y="22865"/>
                    <a:pt x="20873" y="22934"/>
                    <a:pt x="20873" y="23002"/>
                  </a:cubicBezTo>
                  <a:cubicBezTo>
                    <a:pt x="20804" y="23087"/>
                    <a:pt x="20804" y="23155"/>
                    <a:pt x="20736" y="23155"/>
                  </a:cubicBezTo>
                  <a:cubicBezTo>
                    <a:pt x="20736" y="23223"/>
                    <a:pt x="20668" y="23360"/>
                    <a:pt x="20600" y="23428"/>
                  </a:cubicBezTo>
                  <a:cubicBezTo>
                    <a:pt x="20600" y="23428"/>
                    <a:pt x="20532" y="23513"/>
                    <a:pt x="20532" y="23581"/>
                  </a:cubicBezTo>
                  <a:cubicBezTo>
                    <a:pt x="20447" y="23649"/>
                    <a:pt x="20447" y="23717"/>
                    <a:pt x="20378" y="23786"/>
                  </a:cubicBezTo>
                  <a:cubicBezTo>
                    <a:pt x="20310" y="23786"/>
                    <a:pt x="20310" y="23854"/>
                    <a:pt x="20242" y="23939"/>
                  </a:cubicBezTo>
                  <a:cubicBezTo>
                    <a:pt x="20242" y="24007"/>
                    <a:pt x="20174" y="24075"/>
                    <a:pt x="20106" y="24143"/>
                  </a:cubicBezTo>
                  <a:cubicBezTo>
                    <a:pt x="20106" y="24143"/>
                    <a:pt x="20021" y="24212"/>
                    <a:pt x="19952" y="24280"/>
                  </a:cubicBezTo>
                  <a:cubicBezTo>
                    <a:pt x="19952" y="24365"/>
                    <a:pt x="19884" y="24433"/>
                    <a:pt x="19816" y="24433"/>
                  </a:cubicBezTo>
                  <a:cubicBezTo>
                    <a:pt x="19816" y="24501"/>
                    <a:pt x="19748" y="24569"/>
                    <a:pt x="19680" y="24637"/>
                  </a:cubicBezTo>
                  <a:cubicBezTo>
                    <a:pt x="19595" y="24706"/>
                    <a:pt x="19527" y="24791"/>
                    <a:pt x="19390" y="24927"/>
                  </a:cubicBezTo>
                  <a:cubicBezTo>
                    <a:pt x="19390" y="24927"/>
                    <a:pt x="19322" y="24995"/>
                    <a:pt x="19254" y="25063"/>
                  </a:cubicBezTo>
                  <a:cubicBezTo>
                    <a:pt x="19169" y="25132"/>
                    <a:pt x="19169" y="25132"/>
                    <a:pt x="19101" y="25217"/>
                  </a:cubicBezTo>
                  <a:cubicBezTo>
                    <a:pt x="19032" y="25285"/>
                    <a:pt x="18964" y="25285"/>
                    <a:pt x="18896" y="25353"/>
                  </a:cubicBezTo>
                  <a:cubicBezTo>
                    <a:pt x="18896" y="25421"/>
                    <a:pt x="18828" y="25421"/>
                    <a:pt x="18743" y="25489"/>
                  </a:cubicBezTo>
                  <a:cubicBezTo>
                    <a:pt x="18675" y="25558"/>
                    <a:pt x="18675" y="25558"/>
                    <a:pt x="18606" y="25643"/>
                  </a:cubicBezTo>
                  <a:cubicBezTo>
                    <a:pt x="18538" y="25711"/>
                    <a:pt x="18470" y="25711"/>
                    <a:pt x="18470" y="25711"/>
                  </a:cubicBezTo>
                  <a:cubicBezTo>
                    <a:pt x="18538" y="26137"/>
                    <a:pt x="18606" y="26495"/>
                    <a:pt x="18606" y="26921"/>
                  </a:cubicBezTo>
                  <a:lnTo>
                    <a:pt x="18675" y="26921"/>
                  </a:lnTo>
                  <a:cubicBezTo>
                    <a:pt x="21878" y="25421"/>
                    <a:pt x="24076" y="22661"/>
                    <a:pt x="24434" y="18742"/>
                  </a:cubicBezTo>
                  <a:cubicBezTo>
                    <a:pt x="24434" y="18742"/>
                    <a:pt x="26700" y="222"/>
                    <a:pt x="13137"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2259;p73">
              <a:extLst>
                <a:ext uri="{FF2B5EF4-FFF2-40B4-BE49-F238E27FC236}">
                  <a16:creationId xmlns:a16="http://schemas.microsoft.com/office/drawing/2014/main" id="{F096F7C9-8CE2-4D27-B089-604515D9B3A5}"/>
                </a:ext>
              </a:extLst>
            </p:cNvPr>
            <p:cNvSpPr/>
            <p:nvPr/>
          </p:nvSpPr>
          <p:spPr>
            <a:xfrm>
              <a:off x="6433925" y="3980625"/>
              <a:ext cx="126375" cy="107600"/>
            </a:xfrm>
            <a:custGeom>
              <a:avLst/>
              <a:gdLst/>
              <a:ahLst/>
              <a:cxnLst/>
              <a:rect l="l" t="t" r="r" b="b"/>
              <a:pathLst>
                <a:path w="5055" h="4304" extrusionOk="0">
                  <a:moveTo>
                    <a:pt x="4635" y="0"/>
                  </a:moveTo>
                  <a:cubicBezTo>
                    <a:pt x="4479" y="0"/>
                    <a:pt x="4318" y="80"/>
                    <a:pt x="4261" y="260"/>
                  </a:cubicBezTo>
                  <a:cubicBezTo>
                    <a:pt x="3971" y="1248"/>
                    <a:pt x="3272" y="1964"/>
                    <a:pt x="2352" y="2526"/>
                  </a:cubicBezTo>
                  <a:cubicBezTo>
                    <a:pt x="1705" y="2952"/>
                    <a:pt x="717" y="3173"/>
                    <a:pt x="137" y="3736"/>
                  </a:cubicBezTo>
                  <a:cubicBezTo>
                    <a:pt x="1" y="3957"/>
                    <a:pt x="137" y="4298"/>
                    <a:pt x="427" y="4298"/>
                  </a:cubicBezTo>
                  <a:cubicBezTo>
                    <a:pt x="470" y="4302"/>
                    <a:pt x="514" y="4304"/>
                    <a:pt x="558" y="4304"/>
                  </a:cubicBezTo>
                  <a:cubicBezTo>
                    <a:pt x="1459" y="4304"/>
                    <a:pt x="2590" y="3504"/>
                    <a:pt x="3272" y="2952"/>
                  </a:cubicBezTo>
                  <a:cubicBezTo>
                    <a:pt x="4124" y="2321"/>
                    <a:pt x="4686" y="1469"/>
                    <a:pt x="4976" y="396"/>
                  </a:cubicBezTo>
                  <a:cubicBezTo>
                    <a:pt x="5055" y="150"/>
                    <a:pt x="4849" y="0"/>
                    <a:pt x="46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2260;p73">
              <a:extLst>
                <a:ext uri="{FF2B5EF4-FFF2-40B4-BE49-F238E27FC236}">
                  <a16:creationId xmlns:a16="http://schemas.microsoft.com/office/drawing/2014/main" id="{3CB34E38-3D6D-4C03-974C-CC83219B1F98}"/>
                </a:ext>
              </a:extLst>
            </p:cNvPr>
            <p:cNvSpPr/>
            <p:nvPr/>
          </p:nvSpPr>
          <p:spPr>
            <a:xfrm>
              <a:off x="6812175" y="4011075"/>
              <a:ext cx="95875" cy="125350"/>
            </a:xfrm>
            <a:custGeom>
              <a:avLst/>
              <a:gdLst/>
              <a:ahLst/>
              <a:cxnLst/>
              <a:rect l="l" t="t" r="r" b="b"/>
              <a:pathLst>
                <a:path w="3835" h="5014" extrusionOk="0">
                  <a:moveTo>
                    <a:pt x="418" y="0"/>
                  </a:moveTo>
                  <a:cubicBezTo>
                    <a:pt x="278" y="0"/>
                    <a:pt x="137" y="107"/>
                    <a:pt x="137" y="320"/>
                  </a:cubicBezTo>
                  <a:cubicBezTo>
                    <a:pt x="1" y="1461"/>
                    <a:pt x="342" y="2654"/>
                    <a:pt x="1057" y="3591"/>
                  </a:cubicBezTo>
                  <a:cubicBezTo>
                    <a:pt x="1518" y="4108"/>
                    <a:pt x="2369" y="5014"/>
                    <a:pt x="3167" y="5014"/>
                  </a:cubicBezTo>
                  <a:cubicBezTo>
                    <a:pt x="3342" y="5014"/>
                    <a:pt x="3515" y="4970"/>
                    <a:pt x="3681" y="4869"/>
                  </a:cubicBezTo>
                  <a:cubicBezTo>
                    <a:pt x="3749" y="4784"/>
                    <a:pt x="3835" y="4647"/>
                    <a:pt x="3749" y="4511"/>
                  </a:cubicBezTo>
                  <a:cubicBezTo>
                    <a:pt x="3477" y="3795"/>
                    <a:pt x="2403" y="3591"/>
                    <a:pt x="1909" y="3012"/>
                  </a:cubicBezTo>
                  <a:cubicBezTo>
                    <a:pt x="1194" y="2228"/>
                    <a:pt x="768" y="1308"/>
                    <a:pt x="700" y="320"/>
                  </a:cubicBezTo>
                  <a:cubicBezTo>
                    <a:pt x="700" y="107"/>
                    <a:pt x="559" y="0"/>
                    <a:pt x="4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2261;p73">
              <a:extLst>
                <a:ext uri="{FF2B5EF4-FFF2-40B4-BE49-F238E27FC236}">
                  <a16:creationId xmlns:a16="http://schemas.microsoft.com/office/drawing/2014/main" id="{6C85F6B8-CF13-426D-87FA-AC70619021AB}"/>
                </a:ext>
              </a:extLst>
            </p:cNvPr>
            <p:cNvSpPr/>
            <p:nvPr/>
          </p:nvSpPr>
          <p:spPr>
            <a:xfrm>
              <a:off x="6491550" y="3204375"/>
              <a:ext cx="97025" cy="66625"/>
            </a:xfrm>
            <a:custGeom>
              <a:avLst/>
              <a:gdLst/>
              <a:ahLst/>
              <a:cxnLst/>
              <a:rect l="l" t="t" r="r" b="b"/>
              <a:pathLst>
                <a:path w="3881" h="2665" extrusionOk="0">
                  <a:moveTo>
                    <a:pt x="361" y="0"/>
                  </a:moveTo>
                  <a:cubicBezTo>
                    <a:pt x="174" y="0"/>
                    <a:pt x="0" y="215"/>
                    <a:pt x="115" y="419"/>
                  </a:cubicBezTo>
                  <a:cubicBezTo>
                    <a:pt x="473" y="1135"/>
                    <a:pt x="1104" y="1697"/>
                    <a:pt x="1751" y="2055"/>
                  </a:cubicBezTo>
                  <a:cubicBezTo>
                    <a:pt x="2132" y="2279"/>
                    <a:pt x="2808" y="2665"/>
                    <a:pt x="3324" y="2665"/>
                  </a:cubicBezTo>
                  <a:cubicBezTo>
                    <a:pt x="3476" y="2665"/>
                    <a:pt x="3615" y="2631"/>
                    <a:pt x="3728" y="2549"/>
                  </a:cubicBezTo>
                  <a:cubicBezTo>
                    <a:pt x="3796" y="2481"/>
                    <a:pt x="3881" y="2345"/>
                    <a:pt x="3796" y="2277"/>
                  </a:cubicBezTo>
                  <a:cubicBezTo>
                    <a:pt x="3455" y="1782"/>
                    <a:pt x="2739" y="1782"/>
                    <a:pt x="2245" y="1493"/>
                  </a:cubicBezTo>
                  <a:cubicBezTo>
                    <a:pt x="1530" y="1135"/>
                    <a:pt x="1035" y="641"/>
                    <a:pt x="541" y="79"/>
                  </a:cubicBezTo>
                  <a:cubicBezTo>
                    <a:pt x="486" y="24"/>
                    <a:pt x="423" y="0"/>
                    <a:pt x="361"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2262;p73">
              <a:extLst>
                <a:ext uri="{FF2B5EF4-FFF2-40B4-BE49-F238E27FC236}">
                  <a16:creationId xmlns:a16="http://schemas.microsoft.com/office/drawing/2014/main" id="{23689B88-676F-4CF9-AFE0-3C8C3E11CA89}"/>
                </a:ext>
              </a:extLst>
            </p:cNvPr>
            <p:cNvSpPr/>
            <p:nvPr/>
          </p:nvSpPr>
          <p:spPr>
            <a:xfrm>
              <a:off x="6591025" y="2954775"/>
              <a:ext cx="82750" cy="31350"/>
            </a:xfrm>
            <a:custGeom>
              <a:avLst/>
              <a:gdLst/>
              <a:ahLst/>
              <a:cxnLst/>
              <a:rect l="l" t="t" r="r" b="b"/>
              <a:pathLst>
                <a:path w="3310" h="1254" extrusionOk="0">
                  <a:moveTo>
                    <a:pt x="313" y="0"/>
                  </a:moveTo>
                  <a:cubicBezTo>
                    <a:pt x="141" y="0"/>
                    <a:pt x="1" y="162"/>
                    <a:pt x="106" y="334"/>
                  </a:cubicBezTo>
                  <a:cubicBezTo>
                    <a:pt x="464" y="828"/>
                    <a:pt x="1095" y="1186"/>
                    <a:pt x="1674" y="1254"/>
                  </a:cubicBezTo>
                  <a:cubicBezTo>
                    <a:pt x="2168" y="1254"/>
                    <a:pt x="3088" y="1254"/>
                    <a:pt x="3224" y="606"/>
                  </a:cubicBezTo>
                  <a:cubicBezTo>
                    <a:pt x="3310" y="538"/>
                    <a:pt x="3224" y="402"/>
                    <a:pt x="3088" y="334"/>
                  </a:cubicBezTo>
                  <a:cubicBezTo>
                    <a:pt x="3040" y="326"/>
                    <a:pt x="2992" y="323"/>
                    <a:pt x="2944" y="323"/>
                  </a:cubicBezTo>
                  <a:cubicBezTo>
                    <a:pt x="2614" y="323"/>
                    <a:pt x="2284" y="481"/>
                    <a:pt x="1954" y="481"/>
                  </a:cubicBezTo>
                  <a:cubicBezTo>
                    <a:pt x="1906" y="481"/>
                    <a:pt x="1858" y="478"/>
                    <a:pt x="1810" y="470"/>
                  </a:cubicBezTo>
                  <a:cubicBezTo>
                    <a:pt x="1316" y="470"/>
                    <a:pt x="890" y="334"/>
                    <a:pt x="464" y="44"/>
                  </a:cubicBezTo>
                  <a:cubicBezTo>
                    <a:pt x="415" y="14"/>
                    <a:pt x="362" y="0"/>
                    <a:pt x="313"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2263;p73">
              <a:extLst>
                <a:ext uri="{FF2B5EF4-FFF2-40B4-BE49-F238E27FC236}">
                  <a16:creationId xmlns:a16="http://schemas.microsoft.com/office/drawing/2014/main" id="{F6489620-A2EF-412B-89FB-18BC0F51722A}"/>
                </a:ext>
              </a:extLst>
            </p:cNvPr>
            <p:cNvSpPr/>
            <p:nvPr/>
          </p:nvSpPr>
          <p:spPr>
            <a:xfrm>
              <a:off x="6770025" y="2961400"/>
              <a:ext cx="68850" cy="28575"/>
            </a:xfrm>
            <a:custGeom>
              <a:avLst/>
              <a:gdLst/>
              <a:ahLst/>
              <a:cxnLst/>
              <a:rect l="l" t="t" r="r" b="b"/>
              <a:pathLst>
                <a:path w="2754" h="1143" extrusionOk="0">
                  <a:moveTo>
                    <a:pt x="2199" y="0"/>
                  </a:moveTo>
                  <a:cubicBezTo>
                    <a:pt x="2119" y="0"/>
                    <a:pt x="2036" y="21"/>
                    <a:pt x="1960" y="69"/>
                  </a:cubicBezTo>
                  <a:cubicBezTo>
                    <a:pt x="1755" y="137"/>
                    <a:pt x="1534" y="273"/>
                    <a:pt x="1261" y="341"/>
                  </a:cubicBezTo>
                  <a:cubicBezTo>
                    <a:pt x="1174" y="367"/>
                    <a:pt x="1088" y="377"/>
                    <a:pt x="1003" y="377"/>
                  </a:cubicBezTo>
                  <a:cubicBezTo>
                    <a:pt x="806" y="377"/>
                    <a:pt x="621" y="321"/>
                    <a:pt x="477" y="273"/>
                  </a:cubicBezTo>
                  <a:cubicBezTo>
                    <a:pt x="452" y="267"/>
                    <a:pt x="428" y="265"/>
                    <a:pt x="405" y="265"/>
                  </a:cubicBezTo>
                  <a:cubicBezTo>
                    <a:pt x="156" y="265"/>
                    <a:pt x="1" y="575"/>
                    <a:pt x="188" y="699"/>
                  </a:cubicBezTo>
                  <a:cubicBezTo>
                    <a:pt x="536" y="982"/>
                    <a:pt x="966" y="1142"/>
                    <a:pt x="1382" y="1142"/>
                  </a:cubicBezTo>
                  <a:cubicBezTo>
                    <a:pt x="1820" y="1142"/>
                    <a:pt x="2242" y="965"/>
                    <a:pt x="2539" y="563"/>
                  </a:cubicBezTo>
                  <a:cubicBezTo>
                    <a:pt x="2753" y="282"/>
                    <a:pt x="2494" y="0"/>
                    <a:pt x="2199"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2264;p73">
              <a:extLst>
                <a:ext uri="{FF2B5EF4-FFF2-40B4-BE49-F238E27FC236}">
                  <a16:creationId xmlns:a16="http://schemas.microsoft.com/office/drawing/2014/main" id="{6540DC8B-B516-4B8B-AE02-0C3E8E29B021}"/>
                </a:ext>
              </a:extLst>
            </p:cNvPr>
            <p:cNvSpPr/>
            <p:nvPr/>
          </p:nvSpPr>
          <p:spPr>
            <a:xfrm>
              <a:off x="6606675" y="2887200"/>
              <a:ext cx="79450" cy="27975"/>
            </a:xfrm>
            <a:custGeom>
              <a:avLst/>
              <a:gdLst/>
              <a:ahLst/>
              <a:cxnLst/>
              <a:rect l="l" t="t" r="r" b="b"/>
              <a:pathLst>
                <a:path w="3178" h="1119" extrusionOk="0">
                  <a:moveTo>
                    <a:pt x="2091" y="0"/>
                  </a:moveTo>
                  <a:cubicBezTo>
                    <a:pt x="1478" y="0"/>
                    <a:pt x="781" y="214"/>
                    <a:pt x="332" y="481"/>
                  </a:cubicBezTo>
                  <a:cubicBezTo>
                    <a:pt x="0" y="734"/>
                    <a:pt x="226" y="1119"/>
                    <a:pt x="545" y="1119"/>
                  </a:cubicBezTo>
                  <a:cubicBezTo>
                    <a:pt x="570" y="1119"/>
                    <a:pt x="596" y="1116"/>
                    <a:pt x="622" y="1111"/>
                  </a:cubicBezTo>
                  <a:cubicBezTo>
                    <a:pt x="1048" y="1111"/>
                    <a:pt x="1474" y="975"/>
                    <a:pt x="1900" y="975"/>
                  </a:cubicBezTo>
                  <a:cubicBezTo>
                    <a:pt x="2258" y="907"/>
                    <a:pt x="2598" y="975"/>
                    <a:pt x="2956" y="839"/>
                  </a:cubicBezTo>
                  <a:cubicBezTo>
                    <a:pt x="3178" y="685"/>
                    <a:pt x="3178" y="413"/>
                    <a:pt x="3024" y="260"/>
                  </a:cubicBezTo>
                  <a:cubicBezTo>
                    <a:pt x="2789" y="75"/>
                    <a:pt x="2455" y="0"/>
                    <a:pt x="2091"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2265;p73">
              <a:extLst>
                <a:ext uri="{FF2B5EF4-FFF2-40B4-BE49-F238E27FC236}">
                  <a16:creationId xmlns:a16="http://schemas.microsoft.com/office/drawing/2014/main" id="{FEC50497-C88D-4920-9DAC-951948BBF7BF}"/>
                </a:ext>
              </a:extLst>
            </p:cNvPr>
            <p:cNvSpPr/>
            <p:nvPr/>
          </p:nvSpPr>
          <p:spPr>
            <a:xfrm>
              <a:off x="6759325" y="2897800"/>
              <a:ext cx="62275" cy="29225"/>
            </a:xfrm>
            <a:custGeom>
              <a:avLst/>
              <a:gdLst/>
              <a:ahLst/>
              <a:cxnLst/>
              <a:rect l="l" t="t" r="r" b="b"/>
              <a:pathLst>
                <a:path w="2491" h="1169" extrusionOk="0">
                  <a:moveTo>
                    <a:pt x="1034" y="1"/>
                  </a:moveTo>
                  <a:cubicBezTo>
                    <a:pt x="764" y="1"/>
                    <a:pt x="493" y="63"/>
                    <a:pt x="258" y="193"/>
                  </a:cubicBezTo>
                  <a:cubicBezTo>
                    <a:pt x="0" y="322"/>
                    <a:pt x="47" y="846"/>
                    <a:pt x="355" y="846"/>
                  </a:cubicBezTo>
                  <a:cubicBezTo>
                    <a:pt x="373" y="846"/>
                    <a:pt x="391" y="845"/>
                    <a:pt x="411" y="841"/>
                  </a:cubicBezTo>
                  <a:cubicBezTo>
                    <a:pt x="520" y="824"/>
                    <a:pt x="621" y="817"/>
                    <a:pt x="717" y="817"/>
                  </a:cubicBezTo>
                  <a:cubicBezTo>
                    <a:pt x="1117" y="817"/>
                    <a:pt x="1427" y="948"/>
                    <a:pt x="1825" y="1113"/>
                  </a:cubicBezTo>
                  <a:cubicBezTo>
                    <a:pt x="1888" y="1152"/>
                    <a:pt x="1950" y="1169"/>
                    <a:pt x="2009" y="1169"/>
                  </a:cubicBezTo>
                  <a:cubicBezTo>
                    <a:pt x="2288" y="1169"/>
                    <a:pt x="2490" y="790"/>
                    <a:pt x="2251" y="551"/>
                  </a:cubicBezTo>
                  <a:cubicBezTo>
                    <a:pt x="1980" y="193"/>
                    <a:pt x="1508" y="1"/>
                    <a:pt x="1034"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2266;p73">
              <a:extLst>
                <a:ext uri="{FF2B5EF4-FFF2-40B4-BE49-F238E27FC236}">
                  <a16:creationId xmlns:a16="http://schemas.microsoft.com/office/drawing/2014/main" id="{483BE562-EE7D-45F5-9510-A6E5A8FA9C6A}"/>
                </a:ext>
              </a:extLst>
            </p:cNvPr>
            <p:cNvSpPr/>
            <p:nvPr/>
          </p:nvSpPr>
          <p:spPr>
            <a:xfrm>
              <a:off x="7031975" y="4485925"/>
              <a:ext cx="30275" cy="43225"/>
            </a:xfrm>
            <a:custGeom>
              <a:avLst/>
              <a:gdLst/>
              <a:ahLst/>
              <a:cxnLst/>
              <a:rect l="l" t="t" r="r" b="b"/>
              <a:pathLst>
                <a:path w="1211" h="1729" extrusionOk="0">
                  <a:moveTo>
                    <a:pt x="859" y="0"/>
                  </a:moveTo>
                  <a:cubicBezTo>
                    <a:pt x="745" y="0"/>
                    <a:pt x="634" y="62"/>
                    <a:pt x="580" y="204"/>
                  </a:cubicBezTo>
                  <a:cubicBezTo>
                    <a:pt x="495" y="357"/>
                    <a:pt x="427" y="494"/>
                    <a:pt x="359" y="630"/>
                  </a:cubicBezTo>
                  <a:cubicBezTo>
                    <a:pt x="290" y="783"/>
                    <a:pt x="154" y="920"/>
                    <a:pt x="69" y="1056"/>
                  </a:cubicBezTo>
                  <a:cubicBezTo>
                    <a:pt x="1" y="1277"/>
                    <a:pt x="1" y="1482"/>
                    <a:pt x="222" y="1635"/>
                  </a:cubicBezTo>
                  <a:cubicBezTo>
                    <a:pt x="282" y="1695"/>
                    <a:pt x="372" y="1729"/>
                    <a:pt x="465" y="1729"/>
                  </a:cubicBezTo>
                  <a:cubicBezTo>
                    <a:pt x="584" y="1729"/>
                    <a:pt x="708" y="1674"/>
                    <a:pt x="785" y="1550"/>
                  </a:cubicBezTo>
                  <a:cubicBezTo>
                    <a:pt x="1074" y="1277"/>
                    <a:pt x="1210" y="783"/>
                    <a:pt x="1210" y="357"/>
                  </a:cubicBezTo>
                  <a:cubicBezTo>
                    <a:pt x="1210" y="142"/>
                    <a:pt x="1031" y="0"/>
                    <a:pt x="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2267;p73">
              <a:extLst>
                <a:ext uri="{FF2B5EF4-FFF2-40B4-BE49-F238E27FC236}">
                  <a16:creationId xmlns:a16="http://schemas.microsoft.com/office/drawing/2014/main" id="{55ADD5AE-46A9-4EA5-B511-F142078B1A45}"/>
                </a:ext>
              </a:extLst>
            </p:cNvPr>
            <p:cNvSpPr/>
            <p:nvPr/>
          </p:nvSpPr>
          <p:spPr>
            <a:xfrm>
              <a:off x="6487175" y="2978875"/>
              <a:ext cx="25" cy="1725"/>
            </a:xfrm>
            <a:custGeom>
              <a:avLst/>
              <a:gdLst/>
              <a:ahLst/>
              <a:cxnLst/>
              <a:rect l="l" t="t" r="r" b="b"/>
              <a:pathLst>
                <a:path w="1" h="69" extrusionOk="0">
                  <a:moveTo>
                    <a:pt x="1" y="68"/>
                  </a:moveTo>
                  <a:lnTo>
                    <a:pt x="1" y="0"/>
                  </a:lnTo>
                  <a:lnTo>
                    <a:pt x="1" y="0"/>
                  </a:lnTo>
                  <a:close/>
                </a:path>
              </a:pathLst>
            </a:custGeom>
            <a:solidFill>
              <a:srgbClr val="F8A1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2268;p73">
              <a:extLst>
                <a:ext uri="{FF2B5EF4-FFF2-40B4-BE49-F238E27FC236}">
                  <a16:creationId xmlns:a16="http://schemas.microsoft.com/office/drawing/2014/main" id="{3843ACCC-91BD-4AD3-ABE7-1AAF20CC5B8D}"/>
                </a:ext>
              </a:extLst>
            </p:cNvPr>
            <p:cNvSpPr/>
            <p:nvPr/>
          </p:nvSpPr>
          <p:spPr>
            <a:xfrm>
              <a:off x="6487175" y="2980575"/>
              <a:ext cx="3450" cy="14500"/>
            </a:xfrm>
            <a:custGeom>
              <a:avLst/>
              <a:gdLst/>
              <a:ahLst/>
              <a:cxnLst/>
              <a:rect l="l" t="t" r="r" b="b"/>
              <a:pathLst>
                <a:path w="138" h="580" extrusionOk="0">
                  <a:moveTo>
                    <a:pt x="137" y="580"/>
                  </a:moveTo>
                  <a:cubicBezTo>
                    <a:pt x="69" y="358"/>
                    <a:pt x="69" y="222"/>
                    <a:pt x="1" y="0"/>
                  </a:cubicBezTo>
                  <a:cubicBezTo>
                    <a:pt x="69" y="222"/>
                    <a:pt x="69" y="358"/>
                    <a:pt x="137" y="580"/>
                  </a:cubicBezTo>
                  <a:close/>
                </a:path>
              </a:pathLst>
            </a:custGeom>
            <a:solidFill>
              <a:srgbClr val="F8A1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2269;p73">
              <a:extLst>
                <a:ext uri="{FF2B5EF4-FFF2-40B4-BE49-F238E27FC236}">
                  <a16:creationId xmlns:a16="http://schemas.microsoft.com/office/drawing/2014/main" id="{32433FBE-D327-4935-B3AC-91D46C9F3950}"/>
                </a:ext>
              </a:extLst>
            </p:cNvPr>
            <p:cNvSpPr/>
            <p:nvPr/>
          </p:nvSpPr>
          <p:spPr>
            <a:xfrm>
              <a:off x="6923800" y="4145125"/>
              <a:ext cx="5550" cy="58400"/>
            </a:xfrm>
            <a:custGeom>
              <a:avLst/>
              <a:gdLst/>
              <a:ahLst/>
              <a:cxnLst/>
              <a:rect l="l" t="t" r="r" b="b"/>
              <a:pathLst>
                <a:path w="222" h="2336" extrusionOk="0">
                  <a:moveTo>
                    <a:pt x="0" y="1"/>
                  </a:moveTo>
                  <a:lnTo>
                    <a:pt x="0" y="274"/>
                  </a:lnTo>
                  <a:cubicBezTo>
                    <a:pt x="68" y="921"/>
                    <a:pt x="136" y="1637"/>
                    <a:pt x="222" y="2335"/>
                  </a:cubicBezTo>
                  <a:cubicBezTo>
                    <a:pt x="136" y="1551"/>
                    <a:pt x="68" y="785"/>
                    <a:pt x="0" y="1"/>
                  </a:cubicBezTo>
                  <a:close/>
                </a:path>
              </a:pathLst>
            </a:custGeom>
            <a:solidFill>
              <a:srgbClr val="4940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2270;p73">
              <a:extLst>
                <a:ext uri="{FF2B5EF4-FFF2-40B4-BE49-F238E27FC236}">
                  <a16:creationId xmlns:a16="http://schemas.microsoft.com/office/drawing/2014/main" id="{5E1F523C-6965-4A38-A730-6F1EBF9F63BA}"/>
                </a:ext>
              </a:extLst>
            </p:cNvPr>
            <p:cNvSpPr/>
            <p:nvPr/>
          </p:nvSpPr>
          <p:spPr>
            <a:xfrm>
              <a:off x="7213025" y="2971575"/>
              <a:ext cx="571650" cy="1388725"/>
            </a:xfrm>
            <a:custGeom>
              <a:avLst/>
              <a:gdLst/>
              <a:ahLst/>
              <a:cxnLst/>
              <a:rect l="l" t="t" r="r" b="b"/>
              <a:pathLst>
                <a:path w="22866" h="55549" extrusionOk="0">
                  <a:moveTo>
                    <a:pt x="13365" y="1"/>
                  </a:moveTo>
                  <a:cubicBezTo>
                    <a:pt x="12764" y="1"/>
                    <a:pt x="12162" y="73"/>
                    <a:pt x="11569" y="224"/>
                  </a:cubicBezTo>
                  <a:cubicBezTo>
                    <a:pt x="8519" y="1008"/>
                    <a:pt x="6117" y="4126"/>
                    <a:pt x="6543" y="7261"/>
                  </a:cubicBezTo>
                  <a:cubicBezTo>
                    <a:pt x="6884" y="10089"/>
                    <a:pt x="9303" y="12372"/>
                    <a:pt x="9797" y="15201"/>
                  </a:cubicBezTo>
                  <a:cubicBezTo>
                    <a:pt x="10445" y="18898"/>
                    <a:pt x="7667" y="22237"/>
                    <a:pt x="5043" y="24930"/>
                  </a:cubicBezTo>
                  <a:cubicBezTo>
                    <a:pt x="4328" y="25713"/>
                    <a:pt x="3476" y="26565"/>
                    <a:pt x="3271" y="27707"/>
                  </a:cubicBezTo>
                  <a:cubicBezTo>
                    <a:pt x="2982" y="29121"/>
                    <a:pt x="3834" y="30467"/>
                    <a:pt x="4549" y="31745"/>
                  </a:cubicBezTo>
                  <a:cubicBezTo>
                    <a:pt x="6185" y="34863"/>
                    <a:pt x="7173" y="38986"/>
                    <a:pt x="5043" y="41831"/>
                  </a:cubicBezTo>
                  <a:cubicBezTo>
                    <a:pt x="3697" y="43672"/>
                    <a:pt x="1073" y="45018"/>
                    <a:pt x="1278" y="47301"/>
                  </a:cubicBezTo>
                  <a:cubicBezTo>
                    <a:pt x="1346" y="48425"/>
                    <a:pt x="2198" y="49431"/>
                    <a:pt x="2488" y="50555"/>
                  </a:cubicBezTo>
                  <a:cubicBezTo>
                    <a:pt x="2914" y="52480"/>
                    <a:pt x="1073" y="53537"/>
                    <a:pt x="0" y="54815"/>
                  </a:cubicBezTo>
                  <a:cubicBezTo>
                    <a:pt x="829" y="55334"/>
                    <a:pt x="2332" y="55549"/>
                    <a:pt x="3582" y="55549"/>
                  </a:cubicBezTo>
                  <a:cubicBezTo>
                    <a:pt x="4054" y="55549"/>
                    <a:pt x="4489" y="55518"/>
                    <a:pt x="4839" y="55462"/>
                  </a:cubicBezTo>
                  <a:cubicBezTo>
                    <a:pt x="6815" y="55172"/>
                    <a:pt x="8673" y="54321"/>
                    <a:pt x="10581" y="53963"/>
                  </a:cubicBezTo>
                  <a:cubicBezTo>
                    <a:pt x="11722" y="53758"/>
                    <a:pt x="13000" y="53400"/>
                    <a:pt x="13563" y="52412"/>
                  </a:cubicBezTo>
                  <a:cubicBezTo>
                    <a:pt x="14704" y="50282"/>
                    <a:pt x="11722" y="48067"/>
                    <a:pt x="11722" y="45733"/>
                  </a:cubicBezTo>
                  <a:cubicBezTo>
                    <a:pt x="11654" y="45018"/>
                    <a:pt x="11927" y="44319"/>
                    <a:pt x="12217" y="43740"/>
                  </a:cubicBezTo>
                  <a:cubicBezTo>
                    <a:pt x="14483" y="39548"/>
                    <a:pt x="20310" y="37930"/>
                    <a:pt x="21588" y="33380"/>
                  </a:cubicBezTo>
                  <a:cubicBezTo>
                    <a:pt x="22150" y="31251"/>
                    <a:pt x="21451" y="28831"/>
                    <a:pt x="19816" y="27349"/>
                  </a:cubicBezTo>
                  <a:cubicBezTo>
                    <a:pt x="19322" y="26855"/>
                    <a:pt x="18674" y="26429"/>
                    <a:pt x="18316" y="25850"/>
                  </a:cubicBezTo>
                  <a:cubicBezTo>
                    <a:pt x="17396" y="24299"/>
                    <a:pt x="18470" y="22442"/>
                    <a:pt x="19390" y="20891"/>
                  </a:cubicBezTo>
                  <a:cubicBezTo>
                    <a:pt x="21025" y="18182"/>
                    <a:pt x="22303" y="15201"/>
                    <a:pt x="22576" y="12083"/>
                  </a:cubicBezTo>
                  <a:cubicBezTo>
                    <a:pt x="22866" y="8879"/>
                    <a:pt x="22082" y="5625"/>
                    <a:pt x="20020" y="3206"/>
                  </a:cubicBezTo>
                  <a:cubicBezTo>
                    <a:pt x="18357" y="1254"/>
                    <a:pt x="15873" y="1"/>
                    <a:pt x="13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2271;p73">
              <a:extLst>
                <a:ext uri="{FF2B5EF4-FFF2-40B4-BE49-F238E27FC236}">
                  <a16:creationId xmlns:a16="http://schemas.microsoft.com/office/drawing/2014/main" id="{6CFF6589-4826-4670-AF0F-D9B89A9CE4C5}"/>
                </a:ext>
              </a:extLst>
            </p:cNvPr>
            <p:cNvSpPr/>
            <p:nvPr/>
          </p:nvSpPr>
          <p:spPr>
            <a:xfrm>
              <a:off x="7065625" y="2760100"/>
              <a:ext cx="424275" cy="667600"/>
            </a:xfrm>
            <a:custGeom>
              <a:avLst/>
              <a:gdLst/>
              <a:ahLst/>
              <a:cxnLst/>
              <a:rect l="l" t="t" r="r" b="b"/>
              <a:pathLst>
                <a:path w="16971" h="26704" extrusionOk="0">
                  <a:moveTo>
                    <a:pt x="10260" y="1"/>
                  </a:moveTo>
                  <a:cubicBezTo>
                    <a:pt x="9702" y="1"/>
                    <a:pt x="9159" y="106"/>
                    <a:pt x="8673" y="385"/>
                  </a:cubicBezTo>
                  <a:cubicBezTo>
                    <a:pt x="6475" y="1800"/>
                    <a:pt x="7753" y="5412"/>
                    <a:pt x="6390" y="7627"/>
                  </a:cubicBezTo>
                  <a:cubicBezTo>
                    <a:pt x="5197" y="9603"/>
                    <a:pt x="2062" y="9893"/>
                    <a:pt x="785" y="11801"/>
                  </a:cubicBezTo>
                  <a:cubicBezTo>
                    <a:pt x="1" y="13079"/>
                    <a:pt x="86" y="14646"/>
                    <a:pt x="222" y="16146"/>
                  </a:cubicBezTo>
                  <a:cubicBezTo>
                    <a:pt x="427" y="18344"/>
                    <a:pt x="716" y="20610"/>
                    <a:pt x="1636" y="22603"/>
                  </a:cubicBezTo>
                  <a:cubicBezTo>
                    <a:pt x="2556" y="24411"/>
                    <a:pt x="4701" y="26703"/>
                    <a:pt x="6912" y="26703"/>
                  </a:cubicBezTo>
                  <a:cubicBezTo>
                    <a:pt x="7118" y="26703"/>
                    <a:pt x="7325" y="26684"/>
                    <a:pt x="7532" y="26641"/>
                  </a:cubicBezTo>
                  <a:cubicBezTo>
                    <a:pt x="11229" y="25789"/>
                    <a:pt x="6390" y="22245"/>
                    <a:pt x="5470" y="20610"/>
                  </a:cubicBezTo>
                  <a:cubicBezTo>
                    <a:pt x="4908" y="19553"/>
                    <a:pt x="4550" y="18344"/>
                    <a:pt x="4686" y="17134"/>
                  </a:cubicBezTo>
                  <a:cubicBezTo>
                    <a:pt x="4840" y="15635"/>
                    <a:pt x="5828" y="14357"/>
                    <a:pt x="6901" y="13300"/>
                  </a:cubicBezTo>
                  <a:cubicBezTo>
                    <a:pt x="8384" y="11801"/>
                    <a:pt x="10087" y="10523"/>
                    <a:pt x="11928" y="9535"/>
                  </a:cubicBezTo>
                  <a:cubicBezTo>
                    <a:pt x="13069" y="8973"/>
                    <a:pt x="14279" y="8479"/>
                    <a:pt x="15199" y="7695"/>
                  </a:cubicBezTo>
                  <a:cubicBezTo>
                    <a:pt x="16187" y="6911"/>
                    <a:pt x="16971" y="5769"/>
                    <a:pt x="16903" y="4492"/>
                  </a:cubicBezTo>
                  <a:cubicBezTo>
                    <a:pt x="16835" y="2362"/>
                    <a:pt x="14483" y="1084"/>
                    <a:pt x="12439" y="385"/>
                  </a:cubicBezTo>
                  <a:cubicBezTo>
                    <a:pt x="11752" y="182"/>
                    <a:pt x="10993" y="1"/>
                    <a:pt x="102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2272;p73">
              <a:extLst>
                <a:ext uri="{FF2B5EF4-FFF2-40B4-BE49-F238E27FC236}">
                  <a16:creationId xmlns:a16="http://schemas.microsoft.com/office/drawing/2014/main" id="{D7C835E2-F3AC-4FC7-A765-A45D9476C328}"/>
                </a:ext>
              </a:extLst>
            </p:cNvPr>
            <p:cNvSpPr/>
            <p:nvPr/>
          </p:nvSpPr>
          <p:spPr>
            <a:xfrm>
              <a:off x="4428525" y="3294850"/>
              <a:ext cx="651325" cy="1304900"/>
            </a:xfrm>
            <a:custGeom>
              <a:avLst/>
              <a:gdLst/>
              <a:ahLst/>
              <a:cxnLst/>
              <a:rect l="l" t="t" r="r" b="b"/>
              <a:pathLst>
                <a:path w="26053" h="52196" extrusionOk="0">
                  <a:moveTo>
                    <a:pt x="19773" y="1"/>
                  </a:moveTo>
                  <a:cubicBezTo>
                    <a:pt x="19354" y="1"/>
                    <a:pt x="18934" y="30"/>
                    <a:pt x="18521" y="72"/>
                  </a:cubicBezTo>
                  <a:cubicBezTo>
                    <a:pt x="13478" y="634"/>
                    <a:pt x="9303" y="3769"/>
                    <a:pt x="5248" y="6819"/>
                  </a:cubicBezTo>
                  <a:cubicBezTo>
                    <a:pt x="3766" y="7960"/>
                    <a:pt x="2267" y="9153"/>
                    <a:pt x="1415" y="10857"/>
                  </a:cubicBezTo>
                  <a:cubicBezTo>
                    <a:pt x="0" y="13634"/>
                    <a:pt x="989" y="17178"/>
                    <a:pt x="3050" y="19598"/>
                  </a:cubicBezTo>
                  <a:cubicBezTo>
                    <a:pt x="5044" y="22017"/>
                    <a:pt x="7872" y="23567"/>
                    <a:pt x="10718" y="25067"/>
                  </a:cubicBezTo>
                  <a:cubicBezTo>
                    <a:pt x="13052" y="26277"/>
                    <a:pt x="15403" y="27554"/>
                    <a:pt x="17823" y="28832"/>
                  </a:cubicBezTo>
                  <a:cubicBezTo>
                    <a:pt x="18453" y="29173"/>
                    <a:pt x="19237" y="29599"/>
                    <a:pt x="19595" y="30246"/>
                  </a:cubicBezTo>
                  <a:cubicBezTo>
                    <a:pt x="20378" y="31524"/>
                    <a:pt x="19663" y="33228"/>
                    <a:pt x="18589" y="34285"/>
                  </a:cubicBezTo>
                  <a:cubicBezTo>
                    <a:pt x="17243" y="35852"/>
                    <a:pt x="15335" y="36772"/>
                    <a:pt x="13631" y="37914"/>
                  </a:cubicBezTo>
                  <a:cubicBezTo>
                    <a:pt x="11927" y="39055"/>
                    <a:pt x="10223" y="40538"/>
                    <a:pt x="9797" y="42599"/>
                  </a:cubicBezTo>
                  <a:cubicBezTo>
                    <a:pt x="9303" y="44797"/>
                    <a:pt x="10292" y="47063"/>
                    <a:pt x="11995" y="48631"/>
                  </a:cubicBezTo>
                  <a:cubicBezTo>
                    <a:pt x="14415" y="50761"/>
                    <a:pt x="18317" y="51970"/>
                    <a:pt x="21503" y="52175"/>
                  </a:cubicBezTo>
                  <a:cubicBezTo>
                    <a:pt x="21672" y="52189"/>
                    <a:pt x="21836" y="52196"/>
                    <a:pt x="21993" y="52196"/>
                  </a:cubicBezTo>
                  <a:cubicBezTo>
                    <a:pt x="25062" y="52196"/>
                    <a:pt x="25794" y="49580"/>
                    <a:pt x="23428" y="47148"/>
                  </a:cubicBezTo>
                  <a:cubicBezTo>
                    <a:pt x="22423" y="46075"/>
                    <a:pt x="21145" y="45291"/>
                    <a:pt x="20157" y="44167"/>
                  </a:cubicBezTo>
                  <a:cubicBezTo>
                    <a:pt x="19237" y="43025"/>
                    <a:pt x="18743" y="41321"/>
                    <a:pt x="19526" y="40112"/>
                  </a:cubicBezTo>
                  <a:cubicBezTo>
                    <a:pt x="20089" y="39123"/>
                    <a:pt x="21298" y="38766"/>
                    <a:pt x="22218" y="38203"/>
                  </a:cubicBezTo>
                  <a:cubicBezTo>
                    <a:pt x="24842" y="36568"/>
                    <a:pt x="26052" y="33160"/>
                    <a:pt x="25490" y="30178"/>
                  </a:cubicBezTo>
                  <a:cubicBezTo>
                    <a:pt x="24910" y="27128"/>
                    <a:pt x="22849" y="24573"/>
                    <a:pt x="20293" y="22869"/>
                  </a:cubicBezTo>
                  <a:cubicBezTo>
                    <a:pt x="18385" y="21506"/>
                    <a:pt x="15965" y="20518"/>
                    <a:pt x="14756" y="18456"/>
                  </a:cubicBezTo>
                  <a:cubicBezTo>
                    <a:pt x="13563" y="16326"/>
                    <a:pt x="14125" y="13413"/>
                    <a:pt x="15539" y="11368"/>
                  </a:cubicBezTo>
                  <a:cubicBezTo>
                    <a:pt x="17039" y="9306"/>
                    <a:pt x="19169" y="7875"/>
                    <a:pt x="21367" y="6683"/>
                  </a:cubicBezTo>
                  <a:cubicBezTo>
                    <a:pt x="22508" y="6035"/>
                    <a:pt x="23701" y="5320"/>
                    <a:pt x="24059" y="4042"/>
                  </a:cubicBezTo>
                  <a:cubicBezTo>
                    <a:pt x="24485" y="2764"/>
                    <a:pt x="23633" y="1350"/>
                    <a:pt x="22508" y="634"/>
                  </a:cubicBezTo>
                  <a:cubicBezTo>
                    <a:pt x="21669" y="149"/>
                    <a:pt x="20723" y="1"/>
                    <a:pt x="19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2273;p73">
              <a:extLst>
                <a:ext uri="{FF2B5EF4-FFF2-40B4-BE49-F238E27FC236}">
                  <a16:creationId xmlns:a16="http://schemas.microsoft.com/office/drawing/2014/main" id="{CBAC8F67-7296-4444-AD77-AC0920934D29}"/>
                </a:ext>
              </a:extLst>
            </p:cNvPr>
            <p:cNvSpPr/>
            <p:nvPr/>
          </p:nvSpPr>
          <p:spPr>
            <a:xfrm>
              <a:off x="4641500" y="2648575"/>
              <a:ext cx="501475" cy="577475"/>
            </a:xfrm>
            <a:custGeom>
              <a:avLst/>
              <a:gdLst/>
              <a:ahLst/>
              <a:cxnLst/>
              <a:rect l="l" t="t" r="r" b="b"/>
              <a:pathLst>
                <a:path w="20059" h="23099" extrusionOk="0">
                  <a:moveTo>
                    <a:pt x="7642" y="1"/>
                  </a:moveTo>
                  <a:cubicBezTo>
                    <a:pt x="6419" y="1"/>
                    <a:pt x="5114" y="530"/>
                    <a:pt x="4107" y="1285"/>
                  </a:cubicBezTo>
                  <a:cubicBezTo>
                    <a:pt x="3613" y="1711"/>
                    <a:pt x="3050" y="2205"/>
                    <a:pt x="2693" y="2853"/>
                  </a:cubicBezTo>
                  <a:cubicBezTo>
                    <a:pt x="1841" y="4557"/>
                    <a:pt x="2761" y="6755"/>
                    <a:pt x="4260" y="8101"/>
                  </a:cubicBezTo>
                  <a:cubicBezTo>
                    <a:pt x="4533" y="8458"/>
                    <a:pt x="4891" y="8748"/>
                    <a:pt x="5112" y="9174"/>
                  </a:cubicBezTo>
                  <a:cubicBezTo>
                    <a:pt x="5470" y="10026"/>
                    <a:pt x="4891" y="11014"/>
                    <a:pt x="4107" y="11576"/>
                  </a:cubicBezTo>
                  <a:cubicBezTo>
                    <a:pt x="3340" y="12156"/>
                    <a:pt x="2403" y="12428"/>
                    <a:pt x="1704" y="13076"/>
                  </a:cubicBezTo>
                  <a:cubicBezTo>
                    <a:pt x="1" y="14558"/>
                    <a:pt x="69" y="17472"/>
                    <a:pt x="1415" y="19329"/>
                  </a:cubicBezTo>
                  <a:cubicBezTo>
                    <a:pt x="4192" y="23077"/>
                    <a:pt x="10292" y="22805"/>
                    <a:pt x="14551" y="23077"/>
                  </a:cubicBezTo>
                  <a:cubicBezTo>
                    <a:pt x="14776" y="23091"/>
                    <a:pt x="14988" y="23098"/>
                    <a:pt x="15188" y="23098"/>
                  </a:cubicBezTo>
                  <a:cubicBezTo>
                    <a:pt x="20059" y="23098"/>
                    <a:pt x="17992" y="19071"/>
                    <a:pt x="13836" y="18187"/>
                  </a:cubicBezTo>
                  <a:cubicBezTo>
                    <a:pt x="11144" y="17540"/>
                    <a:pt x="8094" y="16415"/>
                    <a:pt x="7446" y="13706"/>
                  </a:cubicBezTo>
                  <a:cubicBezTo>
                    <a:pt x="7089" y="12224"/>
                    <a:pt x="7668" y="10656"/>
                    <a:pt x="8452" y="9310"/>
                  </a:cubicBezTo>
                  <a:cubicBezTo>
                    <a:pt x="9218" y="7964"/>
                    <a:pt x="10155" y="6687"/>
                    <a:pt x="10650" y="5187"/>
                  </a:cubicBezTo>
                  <a:cubicBezTo>
                    <a:pt x="11144" y="3705"/>
                    <a:pt x="11076" y="1933"/>
                    <a:pt x="9934" y="859"/>
                  </a:cubicBezTo>
                  <a:cubicBezTo>
                    <a:pt x="9293" y="254"/>
                    <a:pt x="8487" y="1"/>
                    <a:pt x="76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2274;p73">
              <a:extLst>
                <a:ext uri="{FF2B5EF4-FFF2-40B4-BE49-F238E27FC236}">
                  <a16:creationId xmlns:a16="http://schemas.microsoft.com/office/drawing/2014/main" id="{3382E434-AE45-49A3-BD9A-F1F85D69367A}"/>
                </a:ext>
              </a:extLst>
            </p:cNvPr>
            <p:cNvSpPr/>
            <p:nvPr/>
          </p:nvSpPr>
          <p:spPr>
            <a:xfrm>
              <a:off x="7229200" y="3550075"/>
              <a:ext cx="62225" cy="57525"/>
            </a:xfrm>
            <a:custGeom>
              <a:avLst/>
              <a:gdLst/>
              <a:ahLst/>
              <a:cxnLst/>
              <a:rect l="l" t="t" r="r" b="b"/>
              <a:pathLst>
                <a:path w="2489" h="2301" extrusionOk="0">
                  <a:moveTo>
                    <a:pt x="1072" y="1"/>
                  </a:moveTo>
                  <a:cubicBezTo>
                    <a:pt x="736" y="1"/>
                    <a:pt x="447" y="145"/>
                    <a:pt x="205" y="443"/>
                  </a:cubicBezTo>
                  <a:cubicBezTo>
                    <a:pt x="69" y="648"/>
                    <a:pt x="1" y="938"/>
                    <a:pt x="69" y="1227"/>
                  </a:cubicBezTo>
                  <a:lnTo>
                    <a:pt x="69" y="1500"/>
                  </a:lnTo>
                  <a:cubicBezTo>
                    <a:pt x="205" y="1858"/>
                    <a:pt x="495" y="2147"/>
                    <a:pt x="852" y="2215"/>
                  </a:cubicBezTo>
                  <a:cubicBezTo>
                    <a:pt x="991" y="2268"/>
                    <a:pt x="1150" y="2301"/>
                    <a:pt x="1309" y="2301"/>
                  </a:cubicBezTo>
                  <a:cubicBezTo>
                    <a:pt x="1560" y="2301"/>
                    <a:pt x="1810" y="2220"/>
                    <a:pt x="1977" y="2011"/>
                  </a:cubicBezTo>
                  <a:cubicBezTo>
                    <a:pt x="2335" y="1653"/>
                    <a:pt x="2488" y="1074"/>
                    <a:pt x="2198" y="580"/>
                  </a:cubicBezTo>
                  <a:cubicBezTo>
                    <a:pt x="1977" y="222"/>
                    <a:pt x="1636" y="18"/>
                    <a:pt x="1278" y="18"/>
                  </a:cubicBezTo>
                  <a:cubicBezTo>
                    <a:pt x="1208" y="6"/>
                    <a:pt x="1139" y="1"/>
                    <a:pt x="1072" y="1"/>
                  </a:cubicBezTo>
                  <a:close/>
                </a:path>
              </a:pathLst>
            </a:custGeom>
            <a:solidFill>
              <a:srgbClr val="FFF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itle 1">
            <a:extLst>
              <a:ext uri="{FF2B5EF4-FFF2-40B4-BE49-F238E27FC236}">
                <a16:creationId xmlns:a16="http://schemas.microsoft.com/office/drawing/2014/main" id="{F2FF14E3-11A9-42C0-A68E-B92CFFA8E835}"/>
              </a:ext>
            </a:extLst>
          </p:cNvPr>
          <p:cNvSpPr>
            <a:spLocks noGrp="1"/>
          </p:cNvSpPr>
          <p:nvPr>
            <p:ph type="title"/>
          </p:nvPr>
        </p:nvSpPr>
        <p:spPr>
          <a:xfrm>
            <a:off x="526058" y="196360"/>
            <a:ext cx="8100000" cy="572700"/>
          </a:xfrm>
        </p:spPr>
        <p:txBody>
          <a:bodyPr/>
          <a:lstStyle/>
          <a:p>
            <a:r>
              <a:rPr lang="en-IN" dirty="0"/>
              <a:t>Introduction</a:t>
            </a:r>
          </a:p>
        </p:txBody>
      </p:sp>
      <p:sp>
        <p:nvSpPr>
          <p:cNvPr id="3" name="Text Placeholder 2">
            <a:extLst>
              <a:ext uri="{FF2B5EF4-FFF2-40B4-BE49-F238E27FC236}">
                <a16:creationId xmlns:a16="http://schemas.microsoft.com/office/drawing/2014/main" id="{0D1FE17F-FF57-44B5-A32E-F7D660EADDE9}"/>
              </a:ext>
            </a:extLst>
          </p:cNvPr>
          <p:cNvSpPr>
            <a:spLocks noGrp="1"/>
          </p:cNvSpPr>
          <p:nvPr>
            <p:ph type="body" idx="1"/>
          </p:nvPr>
        </p:nvSpPr>
        <p:spPr>
          <a:xfrm>
            <a:off x="250005" y="1009134"/>
            <a:ext cx="5640898" cy="3495300"/>
          </a:xfrm>
        </p:spPr>
        <p:txBody>
          <a:bodyPr/>
          <a:lstStyle/>
          <a:p>
            <a:pPr marL="311150" indent="-171450">
              <a:lnSpc>
                <a:spcPct val="150000"/>
              </a:lnSpc>
              <a:buFont typeface="Arial" panose="020B0604020202020204" pitchFamily="34" charset="0"/>
              <a:buChar char="•"/>
            </a:pPr>
            <a:r>
              <a:rPr lang="en-US" altLang="ja-JP" sz="1400" dirty="0"/>
              <a:t>The air pollution is one of the main causes of death in the world. Several cities are on the radar of WHO, which are about to touch the dangerous level. Sadly, India is one of the countries with maximum number of most polluted cities in the world and Kolkata is one of them.</a:t>
            </a:r>
          </a:p>
          <a:p>
            <a:pPr marL="311150" indent="-171450">
              <a:lnSpc>
                <a:spcPct val="150000"/>
              </a:lnSpc>
              <a:buFont typeface="Arial" panose="020B0604020202020204" pitchFamily="34" charset="0"/>
              <a:buChar char="•"/>
            </a:pPr>
            <a:r>
              <a:rPr lang="en-IN" sz="1400" dirty="0"/>
              <a:t>Among the various Pollutants the deadly one is PM 2.5 and its upsurge in Kolkata’s air is alarming. </a:t>
            </a:r>
          </a:p>
          <a:p>
            <a:pPr marL="311150" indent="-171450">
              <a:lnSpc>
                <a:spcPct val="150000"/>
              </a:lnSpc>
              <a:buFont typeface="Arial" panose="020B0604020202020204" pitchFamily="34" charset="0"/>
              <a:buChar char="•"/>
            </a:pPr>
            <a:r>
              <a:rPr lang="en-IN" sz="1400" dirty="0"/>
              <a:t>To know the intricacies of the problem we came across with a indirect method to predict the PM 2.5 </a:t>
            </a:r>
          </a:p>
          <a:p>
            <a:pPr marL="311150" indent="-171450">
              <a:lnSpc>
                <a:spcPct val="150000"/>
              </a:lnSpc>
              <a:buFont typeface="Arial" panose="020B0604020202020204" pitchFamily="34" charset="0"/>
              <a:buChar char="•"/>
            </a:pPr>
            <a:r>
              <a:rPr lang="en-IN" sz="1400" dirty="0"/>
              <a:t>Our study is based on Kolkata,  precisely the Victoria are.</a:t>
            </a:r>
          </a:p>
          <a:p>
            <a:pPr marL="311150" indent="-171450">
              <a:lnSpc>
                <a:spcPct val="150000"/>
              </a:lnSpc>
              <a:buFont typeface="Arial" panose="020B0604020202020204" pitchFamily="34" charset="0"/>
              <a:buChar char="•"/>
            </a:pPr>
            <a:r>
              <a:rPr lang="en-IN" sz="1400" dirty="0"/>
              <a:t>Our dataset and parameters might be case-sensitive but the methodology can be implemented universally.</a:t>
            </a:r>
          </a:p>
        </p:txBody>
      </p:sp>
      <p:pic>
        <p:nvPicPr>
          <p:cNvPr id="4" name="Picture 3" descr="Logo, company name&#10;&#10;Description automatically generated">
            <a:extLst>
              <a:ext uri="{FF2B5EF4-FFF2-40B4-BE49-F238E27FC236}">
                <a16:creationId xmlns:a16="http://schemas.microsoft.com/office/drawing/2014/main" id="{38BDD345-2CE8-41A7-896F-7569BF2CA2BC}"/>
              </a:ext>
            </a:extLst>
          </p:cNvPr>
          <p:cNvPicPr>
            <a:picLocks noChangeAspect="1"/>
          </p:cNvPicPr>
          <p:nvPr/>
        </p:nvPicPr>
        <p:blipFill>
          <a:blip r:embed="rId2">
            <a:duotone>
              <a:prstClr val="black"/>
              <a:srgbClr val="F6F1E1">
                <a:tint val="45000"/>
                <a:satMod val="400000"/>
              </a:srgbClr>
            </a:duotone>
            <a:extLst>
              <a:ext uri="{BEBA8EAE-BF5A-486C-A8C5-ECC9F3942E4B}">
                <a14:imgProps xmlns:a14="http://schemas.microsoft.com/office/drawing/2010/main">
                  <a14:imgLayer r:embed="rId3">
                    <a14:imgEffect>
                      <a14:colorTemperature colorTemp="8800"/>
                    </a14:imgEffect>
                    <a14:imgEffect>
                      <a14:saturation sat="0"/>
                    </a14:imgEffect>
                  </a14:imgLayer>
                </a14:imgProps>
              </a:ext>
            </a:extLst>
          </a:blip>
          <a:stretch>
            <a:fillRect/>
          </a:stretch>
        </p:blipFill>
        <p:spPr>
          <a:xfrm>
            <a:off x="8508186" y="4206907"/>
            <a:ext cx="527814" cy="504697"/>
          </a:xfrm>
          <a:prstGeom prst="rect">
            <a:avLst/>
          </a:prstGeom>
        </p:spPr>
      </p:pic>
    </p:spTree>
    <p:extLst>
      <p:ext uri="{BB962C8B-B14F-4D97-AF65-F5344CB8AC3E}">
        <p14:creationId xmlns:p14="http://schemas.microsoft.com/office/powerpoint/2010/main" val="18703327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74"/>
        <p:cNvGrpSpPr/>
        <p:nvPr/>
      </p:nvGrpSpPr>
      <p:grpSpPr>
        <a:xfrm>
          <a:off x="0" y="0"/>
          <a:ext cx="0" cy="0"/>
          <a:chOff x="0" y="0"/>
          <a:chExt cx="0" cy="0"/>
        </a:xfrm>
      </p:grpSpPr>
      <p:sp>
        <p:nvSpPr>
          <p:cNvPr id="1975" name="Google Shape;1975;p65"/>
          <p:cNvSpPr txBox="1">
            <a:spLocks noGrp="1"/>
          </p:cNvSpPr>
          <p:nvPr>
            <p:ph type="subTitle" idx="1"/>
          </p:nvPr>
        </p:nvSpPr>
        <p:spPr>
          <a:xfrm>
            <a:off x="2534850" y="3408762"/>
            <a:ext cx="4074300" cy="397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a:t>Big numbers catch your audience’s attention</a:t>
            </a:r>
            <a:endParaRPr/>
          </a:p>
        </p:txBody>
      </p:sp>
      <p:cxnSp>
        <p:nvCxnSpPr>
          <p:cNvPr id="1976" name="Google Shape;1976;p65"/>
          <p:cNvCxnSpPr/>
          <p:nvPr/>
        </p:nvCxnSpPr>
        <p:spPr>
          <a:xfrm>
            <a:off x="3635242" y="3281708"/>
            <a:ext cx="1873500" cy="0"/>
          </a:xfrm>
          <a:prstGeom prst="straightConnector1">
            <a:avLst/>
          </a:prstGeom>
          <a:noFill/>
          <a:ln w="76200" cap="flat" cmpd="sng">
            <a:solidFill>
              <a:schemeClr val="accent2"/>
            </a:solidFill>
            <a:prstDash val="solid"/>
            <a:round/>
            <a:headEnd type="none" w="med" len="med"/>
            <a:tailEnd type="none" w="med" len="med"/>
          </a:ln>
        </p:spPr>
      </p:cxnSp>
      <p:sp>
        <p:nvSpPr>
          <p:cNvPr id="1977" name="Google Shape;1977;p65"/>
          <p:cNvSpPr/>
          <p:nvPr/>
        </p:nvSpPr>
        <p:spPr>
          <a:xfrm>
            <a:off x="4174663" y="1337538"/>
            <a:ext cx="794719" cy="697731"/>
          </a:xfrm>
          <a:custGeom>
            <a:avLst/>
            <a:gdLst/>
            <a:ahLst/>
            <a:cxnLst/>
            <a:rect l="l" t="t" r="r" b="b"/>
            <a:pathLst>
              <a:path w="46468" h="40797" extrusionOk="0">
                <a:moveTo>
                  <a:pt x="18014" y="1"/>
                </a:moveTo>
                <a:lnTo>
                  <a:pt x="18014" y="16145"/>
                </a:lnTo>
                <a:lnTo>
                  <a:pt x="15679" y="16145"/>
                </a:lnTo>
                <a:lnTo>
                  <a:pt x="15679" y="23617"/>
                </a:lnTo>
                <a:lnTo>
                  <a:pt x="1" y="23617"/>
                </a:lnTo>
                <a:lnTo>
                  <a:pt x="1" y="40796"/>
                </a:lnTo>
                <a:lnTo>
                  <a:pt x="46467" y="40796"/>
                </a:lnTo>
                <a:lnTo>
                  <a:pt x="46467" y="29655"/>
                </a:lnTo>
                <a:lnTo>
                  <a:pt x="31356" y="29655"/>
                </a:lnTo>
                <a:lnTo>
                  <a:pt x="31356" y="16145"/>
                </a:lnTo>
                <a:lnTo>
                  <a:pt x="21649" y="16145"/>
                </a:lnTo>
                <a:lnTo>
                  <a:pt x="216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978" name="Google Shape;1978;p65"/>
          <p:cNvSpPr txBox="1">
            <a:spLocks noGrp="1"/>
          </p:cNvSpPr>
          <p:nvPr>
            <p:ph type="title"/>
          </p:nvPr>
        </p:nvSpPr>
        <p:spPr>
          <a:xfrm>
            <a:off x="814500" y="1850462"/>
            <a:ext cx="7515000" cy="145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4,498,300.00</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999"/>
        <p:cNvGrpSpPr/>
        <p:nvPr/>
      </p:nvGrpSpPr>
      <p:grpSpPr>
        <a:xfrm>
          <a:off x="0" y="0"/>
          <a:ext cx="0" cy="0"/>
          <a:chOff x="0" y="0"/>
          <a:chExt cx="0" cy="0"/>
        </a:xfrm>
      </p:grpSpPr>
      <p:sp>
        <p:nvSpPr>
          <p:cNvPr id="2000" name="Google Shape;2000;p67"/>
          <p:cNvSpPr txBox="1">
            <a:spLocks noGrp="1"/>
          </p:cNvSpPr>
          <p:nvPr>
            <p:ph type="title"/>
          </p:nvPr>
        </p:nvSpPr>
        <p:spPr>
          <a:xfrm>
            <a:off x="4572000" y="720000"/>
            <a:ext cx="4068000" cy="161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latin typeface="Barlow SemiBold"/>
                <a:ea typeface="Barlow SemiBold"/>
                <a:cs typeface="Barlow SemiBold"/>
                <a:sym typeface="Barlow SemiBold"/>
              </a:rPr>
              <a:t>KPI OVERVIEW</a:t>
            </a:r>
            <a:endParaRPr>
              <a:latin typeface="Barlow SemiBold"/>
              <a:ea typeface="Barlow SemiBold"/>
              <a:cs typeface="Barlow SemiBold"/>
              <a:sym typeface="Barlow SemiBold"/>
            </a:endParaRPr>
          </a:p>
          <a:p>
            <a:pPr marL="0" lvl="0" indent="0" algn="ctr" rtl="0">
              <a:spcBef>
                <a:spcPts val="0"/>
              </a:spcBef>
              <a:spcAft>
                <a:spcPts val="0"/>
              </a:spcAft>
              <a:buNone/>
            </a:pPr>
            <a:endParaRPr>
              <a:latin typeface="Barlow SemiBold"/>
              <a:ea typeface="Barlow SemiBold"/>
              <a:cs typeface="Barlow SemiBold"/>
              <a:sym typeface="Barlow SemiBold"/>
            </a:endParaRPr>
          </a:p>
          <a:p>
            <a:pPr marL="0" lvl="0" indent="0" algn="ctr" rtl="0">
              <a:spcBef>
                <a:spcPts val="0"/>
              </a:spcBef>
              <a:spcAft>
                <a:spcPts val="0"/>
              </a:spcAft>
              <a:buNone/>
            </a:pPr>
            <a:endParaRPr>
              <a:latin typeface="Barlow SemiBold"/>
              <a:ea typeface="Barlow SemiBold"/>
              <a:cs typeface="Barlow SemiBold"/>
              <a:sym typeface="Barlow SemiBold"/>
            </a:endParaRPr>
          </a:p>
        </p:txBody>
      </p:sp>
      <p:sp>
        <p:nvSpPr>
          <p:cNvPr id="2001" name="Google Shape;2001;p67"/>
          <p:cNvSpPr/>
          <p:nvPr/>
        </p:nvSpPr>
        <p:spPr>
          <a:xfrm>
            <a:off x="296654" y="1197250"/>
            <a:ext cx="1617700" cy="310000"/>
          </a:xfrm>
          <a:custGeom>
            <a:avLst/>
            <a:gdLst/>
            <a:ahLst/>
            <a:cxnLst/>
            <a:rect l="l" t="t" r="r" b="b"/>
            <a:pathLst>
              <a:path w="64708" h="12400" extrusionOk="0">
                <a:moveTo>
                  <a:pt x="24594" y="0"/>
                </a:moveTo>
                <a:cubicBezTo>
                  <a:pt x="23235" y="0"/>
                  <a:pt x="21887" y="428"/>
                  <a:pt x="20605" y="989"/>
                </a:cubicBezTo>
                <a:cubicBezTo>
                  <a:pt x="18645" y="1824"/>
                  <a:pt x="16844" y="2949"/>
                  <a:pt x="15205" y="4299"/>
                </a:cubicBezTo>
                <a:cubicBezTo>
                  <a:pt x="14176" y="5135"/>
                  <a:pt x="13212" y="6067"/>
                  <a:pt x="12730" y="7257"/>
                </a:cubicBezTo>
                <a:cubicBezTo>
                  <a:pt x="12537" y="7771"/>
                  <a:pt x="12409" y="8350"/>
                  <a:pt x="12087" y="8800"/>
                </a:cubicBezTo>
                <a:cubicBezTo>
                  <a:pt x="11639" y="9373"/>
                  <a:pt x="10932" y="9607"/>
                  <a:pt x="10187" y="9607"/>
                </a:cubicBezTo>
                <a:cubicBezTo>
                  <a:pt x="9596" y="9607"/>
                  <a:pt x="8981" y="9459"/>
                  <a:pt x="8455" y="9218"/>
                </a:cubicBezTo>
                <a:cubicBezTo>
                  <a:pt x="7233" y="8703"/>
                  <a:pt x="6140" y="7835"/>
                  <a:pt x="4822" y="7610"/>
                </a:cubicBezTo>
                <a:cubicBezTo>
                  <a:pt x="4585" y="7572"/>
                  <a:pt x="4360" y="7554"/>
                  <a:pt x="4146" y="7554"/>
                </a:cubicBezTo>
                <a:cubicBezTo>
                  <a:pt x="1627" y="7554"/>
                  <a:pt x="623" y="10044"/>
                  <a:pt x="1" y="12207"/>
                </a:cubicBezTo>
                <a:lnTo>
                  <a:pt x="62393" y="12207"/>
                </a:lnTo>
                <a:cubicBezTo>
                  <a:pt x="63165" y="12207"/>
                  <a:pt x="63968" y="12207"/>
                  <a:pt x="64708" y="12400"/>
                </a:cubicBezTo>
                <a:cubicBezTo>
                  <a:pt x="63185" y="11258"/>
                  <a:pt x="61529" y="10116"/>
                  <a:pt x="59715" y="10116"/>
                </a:cubicBezTo>
                <a:cubicBezTo>
                  <a:pt x="59538" y="10116"/>
                  <a:pt x="59359" y="10127"/>
                  <a:pt x="59179" y="10150"/>
                </a:cubicBezTo>
                <a:cubicBezTo>
                  <a:pt x="58452" y="10233"/>
                  <a:pt x="57684" y="10517"/>
                  <a:pt x="56981" y="10517"/>
                </a:cubicBezTo>
                <a:cubicBezTo>
                  <a:pt x="56596" y="10517"/>
                  <a:pt x="56230" y="10432"/>
                  <a:pt x="55900" y="10182"/>
                </a:cubicBezTo>
                <a:cubicBezTo>
                  <a:pt x="55611" y="9957"/>
                  <a:pt x="55418" y="9635"/>
                  <a:pt x="55161" y="9314"/>
                </a:cubicBezTo>
                <a:cubicBezTo>
                  <a:pt x="54073" y="7898"/>
                  <a:pt x="52190" y="7417"/>
                  <a:pt x="50325" y="7417"/>
                </a:cubicBezTo>
                <a:cubicBezTo>
                  <a:pt x="49820" y="7417"/>
                  <a:pt x="49315" y="7452"/>
                  <a:pt x="48828" y="7514"/>
                </a:cubicBezTo>
                <a:cubicBezTo>
                  <a:pt x="46771" y="7739"/>
                  <a:pt x="44810" y="8253"/>
                  <a:pt x="42946" y="9057"/>
                </a:cubicBezTo>
                <a:cubicBezTo>
                  <a:pt x="41789" y="9603"/>
                  <a:pt x="40631" y="10182"/>
                  <a:pt x="39346" y="10310"/>
                </a:cubicBezTo>
                <a:cubicBezTo>
                  <a:pt x="39203" y="10323"/>
                  <a:pt x="39062" y="10329"/>
                  <a:pt x="38922" y="10329"/>
                </a:cubicBezTo>
                <a:cubicBezTo>
                  <a:pt x="36128" y="10329"/>
                  <a:pt x="33859" y="7945"/>
                  <a:pt x="32145" y="5649"/>
                </a:cubicBezTo>
                <a:cubicBezTo>
                  <a:pt x="30377" y="3239"/>
                  <a:pt x="28416" y="539"/>
                  <a:pt x="25427" y="56"/>
                </a:cubicBezTo>
                <a:cubicBezTo>
                  <a:pt x="25149" y="18"/>
                  <a:pt x="24871" y="0"/>
                  <a:pt x="24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7"/>
          <p:cNvSpPr/>
          <p:nvPr/>
        </p:nvSpPr>
        <p:spPr>
          <a:xfrm>
            <a:off x="3728641" y="1980988"/>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7"/>
          <p:cNvSpPr/>
          <p:nvPr/>
        </p:nvSpPr>
        <p:spPr>
          <a:xfrm>
            <a:off x="-208709" y="3835525"/>
            <a:ext cx="9561417" cy="2067175"/>
          </a:xfrm>
          <a:custGeom>
            <a:avLst/>
            <a:gdLst/>
            <a:ahLst/>
            <a:cxnLst/>
            <a:rect l="l" t="t" r="r" b="b"/>
            <a:pathLst>
              <a:path w="164916" h="54335" extrusionOk="0">
                <a:moveTo>
                  <a:pt x="37882" y="1"/>
                </a:moveTo>
                <a:cubicBezTo>
                  <a:pt x="35111" y="1"/>
                  <a:pt x="32343" y="342"/>
                  <a:pt x="29655" y="963"/>
                </a:cubicBezTo>
                <a:cubicBezTo>
                  <a:pt x="25219" y="1997"/>
                  <a:pt x="20816" y="3498"/>
                  <a:pt x="16913" y="5900"/>
                </a:cubicBezTo>
                <a:cubicBezTo>
                  <a:pt x="16513" y="6134"/>
                  <a:pt x="16079" y="6434"/>
                  <a:pt x="15679" y="6667"/>
                </a:cubicBezTo>
                <a:cubicBezTo>
                  <a:pt x="12376" y="8802"/>
                  <a:pt x="9508" y="11471"/>
                  <a:pt x="6505" y="13939"/>
                </a:cubicBezTo>
                <a:cubicBezTo>
                  <a:pt x="1" y="19276"/>
                  <a:pt x="4771" y="48697"/>
                  <a:pt x="6105" y="48797"/>
                </a:cubicBezTo>
                <a:cubicBezTo>
                  <a:pt x="8868" y="48982"/>
                  <a:pt x="11654" y="49062"/>
                  <a:pt x="14458" y="49062"/>
                </a:cubicBezTo>
                <a:cubicBezTo>
                  <a:pt x="33634" y="49062"/>
                  <a:pt x="53616" y="45301"/>
                  <a:pt x="72686" y="45301"/>
                </a:cubicBezTo>
                <a:cubicBezTo>
                  <a:pt x="74047" y="45301"/>
                  <a:pt x="75404" y="45321"/>
                  <a:pt x="76756" y="45362"/>
                </a:cubicBezTo>
                <a:cubicBezTo>
                  <a:pt x="80492" y="45462"/>
                  <a:pt x="80959" y="54201"/>
                  <a:pt x="84728" y="54335"/>
                </a:cubicBezTo>
                <a:lnTo>
                  <a:pt x="106777" y="45929"/>
                </a:lnTo>
                <a:cubicBezTo>
                  <a:pt x="106777" y="45929"/>
                  <a:pt x="144304" y="52200"/>
                  <a:pt x="159648" y="52667"/>
                </a:cubicBezTo>
                <a:cubicBezTo>
                  <a:pt x="159663" y="52667"/>
                  <a:pt x="159679" y="52668"/>
                  <a:pt x="159694" y="52668"/>
                </a:cubicBezTo>
                <a:cubicBezTo>
                  <a:pt x="164190" y="52668"/>
                  <a:pt x="164915" y="28148"/>
                  <a:pt x="163951" y="27649"/>
                </a:cubicBezTo>
                <a:cubicBezTo>
                  <a:pt x="154077" y="22746"/>
                  <a:pt x="143770" y="18643"/>
                  <a:pt x="133162" y="15440"/>
                </a:cubicBezTo>
                <a:cubicBezTo>
                  <a:pt x="129579" y="14340"/>
                  <a:pt x="125839" y="13337"/>
                  <a:pt x="122122" y="13337"/>
                </a:cubicBezTo>
                <a:cubicBezTo>
                  <a:pt x="120995" y="13337"/>
                  <a:pt x="119870" y="13429"/>
                  <a:pt x="118752" y="13639"/>
                </a:cubicBezTo>
                <a:cubicBezTo>
                  <a:pt x="115450" y="14273"/>
                  <a:pt x="112414" y="15907"/>
                  <a:pt x="109412" y="17475"/>
                </a:cubicBezTo>
                <a:cubicBezTo>
                  <a:pt x="105443" y="19610"/>
                  <a:pt x="101540" y="21678"/>
                  <a:pt x="97570" y="23813"/>
                </a:cubicBezTo>
                <a:cubicBezTo>
                  <a:pt x="95436" y="24947"/>
                  <a:pt x="93201" y="26115"/>
                  <a:pt x="90766" y="26115"/>
                </a:cubicBezTo>
                <a:cubicBezTo>
                  <a:pt x="89398" y="26115"/>
                  <a:pt x="88030" y="25748"/>
                  <a:pt x="86729" y="25281"/>
                </a:cubicBezTo>
                <a:cubicBezTo>
                  <a:pt x="71285" y="19810"/>
                  <a:pt x="60677" y="4266"/>
                  <a:pt x="44699" y="730"/>
                </a:cubicBezTo>
                <a:cubicBezTo>
                  <a:pt x="42453" y="232"/>
                  <a:pt x="40167" y="1"/>
                  <a:pt x="37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7"/>
          <p:cNvSpPr txBox="1">
            <a:spLocks noGrp="1"/>
          </p:cNvSpPr>
          <p:nvPr>
            <p:ph type="title" idx="2"/>
          </p:nvPr>
        </p:nvSpPr>
        <p:spPr>
          <a:xfrm>
            <a:off x="6052684" y="2338500"/>
            <a:ext cx="1106700" cy="98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accent2"/>
                </a:solidFill>
              </a:rPr>
              <a:t>06</a:t>
            </a:r>
            <a:endParaRPr>
              <a:solidFill>
                <a:schemeClr val="accent2"/>
              </a:solidFill>
            </a:endParaRPr>
          </a:p>
        </p:txBody>
      </p:sp>
      <p:sp>
        <p:nvSpPr>
          <p:cNvPr id="2005" name="Google Shape;2005;p67"/>
          <p:cNvSpPr/>
          <p:nvPr/>
        </p:nvSpPr>
        <p:spPr>
          <a:xfrm>
            <a:off x="3153932" y="3298771"/>
            <a:ext cx="254570" cy="254591"/>
          </a:xfrm>
          <a:custGeom>
            <a:avLst/>
            <a:gdLst/>
            <a:ahLst/>
            <a:cxnLst/>
            <a:rect l="l" t="t" r="r" b="b"/>
            <a:pathLst>
              <a:path w="12176" h="12177" extrusionOk="0">
                <a:moveTo>
                  <a:pt x="6105" y="1"/>
                </a:moveTo>
                <a:cubicBezTo>
                  <a:pt x="2736" y="1"/>
                  <a:pt x="0" y="2736"/>
                  <a:pt x="0" y="6072"/>
                </a:cubicBezTo>
                <a:cubicBezTo>
                  <a:pt x="0" y="9441"/>
                  <a:pt x="2736" y="12176"/>
                  <a:pt x="6105" y="12176"/>
                </a:cubicBezTo>
                <a:cubicBezTo>
                  <a:pt x="9474" y="12176"/>
                  <a:pt x="12176" y="9441"/>
                  <a:pt x="12176" y="6072"/>
                </a:cubicBezTo>
                <a:cubicBezTo>
                  <a:pt x="12176" y="2736"/>
                  <a:pt x="9474" y="1"/>
                  <a:pt x="61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7"/>
          <p:cNvSpPr/>
          <p:nvPr/>
        </p:nvSpPr>
        <p:spPr>
          <a:xfrm>
            <a:off x="8091616" y="239813"/>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7"/>
          <p:cNvSpPr txBox="1">
            <a:spLocks noGrp="1"/>
          </p:cNvSpPr>
          <p:nvPr>
            <p:ph type="subTitle" idx="1"/>
          </p:nvPr>
        </p:nvSpPr>
        <p:spPr>
          <a:xfrm>
            <a:off x="5237026" y="3434200"/>
            <a:ext cx="2744700" cy="67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You can enter a subtitle here if you need it</a:t>
            </a:r>
            <a:endParaRPr/>
          </a:p>
        </p:txBody>
      </p:sp>
      <p:cxnSp>
        <p:nvCxnSpPr>
          <p:cNvPr id="2008" name="Google Shape;2008;p67"/>
          <p:cNvCxnSpPr/>
          <p:nvPr/>
        </p:nvCxnSpPr>
        <p:spPr>
          <a:xfrm>
            <a:off x="7162775" y="2541875"/>
            <a:ext cx="0" cy="593700"/>
          </a:xfrm>
          <a:prstGeom prst="straightConnector1">
            <a:avLst/>
          </a:prstGeom>
          <a:noFill/>
          <a:ln w="76200" cap="flat" cmpd="sng">
            <a:solidFill>
              <a:schemeClr val="accent3"/>
            </a:solidFill>
            <a:prstDash val="solid"/>
            <a:round/>
            <a:headEnd type="none" w="med" len="med"/>
            <a:tailEnd type="none" w="med" len="med"/>
          </a:ln>
        </p:spPr>
      </p:cxnSp>
      <p:cxnSp>
        <p:nvCxnSpPr>
          <p:cNvPr id="2009" name="Google Shape;2009;p67"/>
          <p:cNvCxnSpPr/>
          <p:nvPr/>
        </p:nvCxnSpPr>
        <p:spPr>
          <a:xfrm>
            <a:off x="6056075" y="2541875"/>
            <a:ext cx="0" cy="593700"/>
          </a:xfrm>
          <a:prstGeom prst="straightConnector1">
            <a:avLst/>
          </a:prstGeom>
          <a:noFill/>
          <a:ln w="76200" cap="flat" cmpd="sng">
            <a:solidFill>
              <a:schemeClr val="accent3"/>
            </a:solidFill>
            <a:prstDash val="solid"/>
            <a:round/>
            <a:headEnd type="none" w="med" len="med"/>
            <a:tailEnd type="none" w="med" len="med"/>
          </a:ln>
        </p:spPr>
      </p:cxnSp>
      <p:sp>
        <p:nvSpPr>
          <p:cNvPr id="2010" name="Google Shape;2010;p67"/>
          <p:cNvSpPr/>
          <p:nvPr/>
        </p:nvSpPr>
        <p:spPr>
          <a:xfrm>
            <a:off x="2410662" y="948601"/>
            <a:ext cx="1025220" cy="2930225"/>
          </a:xfrm>
          <a:custGeom>
            <a:avLst/>
            <a:gdLst/>
            <a:ahLst/>
            <a:cxnLst/>
            <a:rect l="l" t="t" r="r" b="b"/>
            <a:pathLst>
              <a:path w="49036" h="125599" extrusionOk="0">
                <a:moveTo>
                  <a:pt x="18314" y="0"/>
                </a:moveTo>
                <a:cubicBezTo>
                  <a:pt x="16921" y="0"/>
                  <a:pt x="15545" y="200"/>
                  <a:pt x="14244" y="701"/>
                </a:cubicBezTo>
                <a:cubicBezTo>
                  <a:pt x="10408" y="2202"/>
                  <a:pt x="8140" y="6138"/>
                  <a:pt x="6505" y="9907"/>
                </a:cubicBezTo>
                <a:cubicBezTo>
                  <a:pt x="1402" y="21716"/>
                  <a:pt x="1" y="36093"/>
                  <a:pt x="6972" y="46901"/>
                </a:cubicBezTo>
                <a:cubicBezTo>
                  <a:pt x="9641" y="51037"/>
                  <a:pt x="13510" y="54706"/>
                  <a:pt x="14077" y="59576"/>
                </a:cubicBezTo>
                <a:cubicBezTo>
                  <a:pt x="14644" y="64180"/>
                  <a:pt x="12143" y="68683"/>
                  <a:pt x="12676" y="73253"/>
                </a:cubicBezTo>
                <a:cubicBezTo>
                  <a:pt x="13410" y="79390"/>
                  <a:pt x="19348" y="83593"/>
                  <a:pt x="21382" y="89398"/>
                </a:cubicBezTo>
                <a:cubicBezTo>
                  <a:pt x="22216" y="91699"/>
                  <a:pt x="22383" y="94234"/>
                  <a:pt x="21916" y="96603"/>
                </a:cubicBezTo>
                <a:cubicBezTo>
                  <a:pt x="21182" y="100372"/>
                  <a:pt x="18914" y="103474"/>
                  <a:pt x="17913" y="107110"/>
                </a:cubicBezTo>
                <a:cubicBezTo>
                  <a:pt x="16312" y="112948"/>
                  <a:pt x="18180" y="118418"/>
                  <a:pt x="20749" y="123622"/>
                </a:cubicBezTo>
                <a:cubicBezTo>
                  <a:pt x="21082" y="124289"/>
                  <a:pt x="21483" y="124990"/>
                  <a:pt x="22083" y="125423"/>
                </a:cubicBezTo>
                <a:cubicBezTo>
                  <a:pt x="22221" y="125534"/>
                  <a:pt x="22405" y="125599"/>
                  <a:pt x="22559" y="125599"/>
                </a:cubicBezTo>
                <a:cubicBezTo>
                  <a:pt x="22591" y="125599"/>
                  <a:pt x="22621" y="125596"/>
                  <a:pt x="22650" y="125590"/>
                </a:cubicBezTo>
                <a:cubicBezTo>
                  <a:pt x="23017" y="125557"/>
                  <a:pt x="23217" y="125090"/>
                  <a:pt x="23317" y="124656"/>
                </a:cubicBezTo>
                <a:cubicBezTo>
                  <a:pt x="23484" y="123555"/>
                  <a:pt x="23084" y="122488"/>
                  <a:pt x="22984" y="121387"/>
                </a:cubicBezTo>
                <a:cubicBezTo>
                  <a:pt x="22850" y="120253"/>
                  <a:pt x="22884" y="119119"/>
                  <a:pt x="23050" y="117985"/>
                </a:cubicBezTo>
                <a:cubicBezTo>
                  <a:pt x="23717" y="113782"/>
                  <a:pt x="26653" y="110946"/>
                  <a:pt x="28654" y="107310"/>
                </a:cubicBezTo>
                <a:cubicBezTo>
                  <a:pt x="30989" y="103107"/>
                  <a:pt x="31723" y="98037"/>
                  <a:pt x="30656" y="93367"/>
                </a:cubicBezTo>
                <a:cubicBezTo>
                  <a:pt x="29555" y="88630"/>
                  <a:pt x="26753" y="84194"/>
                  <a:pt x="27220" y="79390"/>
                </a:cubicBezTo>
                <a:cubicBezTo>
                  <a:pt x="27654" y="75087"/>
                  <a:pt x="30589" y="71418"/>
                  <a:pt x="31356" y="67115"/>
                </a:cubicBezTo>
                <a:cubicBezTo>
                  <a:pt x="31890" y="64046"/>
                  <a:pt x="31189" y="60877"/>
                  <a:pt x="31323" y="57708"/>
                </a:cubicBezTo>
                <a:cubicBezTo>
                  <a:pt x="31523" y="51604"/>
                  <a:pt x="34759" y="46033"/>
                  <a:pt x="38561" y="41263"/>
                </a:cubicBezTo>
                <a:cubicBezTo>
                  <a:pt x="41697" y="37360"/>
                  <a:pt x="45366" y="33691"/>
                  <a:pt x="47101" y="29021"/>
                </a:cubicBezTo>
                <a:cubicBezTo>
                  <a:pt x="49036" y="24218"/>
                  <a:pt x="48502" y="18514"/>
                  <a:pt x="45533" y="14311"/>
                </a:cubicBezTo>
                <a:cubicBezTo>
                  <a:pt x="44265" y="12509"/>
                  <a:pt x="42664" y="11008"/>
                  <a:pt x="40996" y="9674"/>
                </a:cubicBezTo>
                <a:cubicBezTo>
                  <a:pt x="35593" y="5304"/>
                  <a:pt x="29255" y="1902"/>
                  <a:pt x="22483" y="501"/>
                </a:cubicBezTo>
                <a:cubicBezTo>
                  <a:pt x="21116" y="200"/>
                  <a:pt x="19706" y="0"/>
                  <a:pt x="18314" y="0"/>
                </a:cubicBezTo>
                <a:close/>
              </a:path>
            </a:pathLst>
          </a:custGeom>
          <a:solidFill>
            <a:schemeClr val="dk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7"/>
          <p:cNvSpPr/>
          <p:nvPr/>
        </p:nvSpPr>
        <p:spPr>
          <a:xfrm>
            <a:off x="3415086" y="2305307"/>
            <a:ext cx="857145" cy="1981257"/>
          </a:xfrm>
          <a:custGeom>
            <a:avLst/>
            <a:gdLst/>
            <a:ahLst/>
            <a:cxnLst/>
            <a:rect l="l" t="t" r="r" b="b"/>
            <a:pathLst>
              <a:path w="40997" h="94763" extrusionOk="0">
                <a:moveTo>
                  <a:pt x="16063" y="1"/>
                </a:moveTo>
                <a:cubicBezTo>
                  <a:pt x="15189" y="1"/>
                  <a:pt x="14316" y="35"/>
                  <a:pt x="13443" y="106"/>
                </a:cubicBezTo>
                <a:cubicBezTo>
                  <a:pt x="11075" y="306"/>
                  <a:pt x="8640" y="806"/>
                  <a:pt x="6805" y="2307"/>
                </a:cubicBezTo>
                <a:cubicBezTo>
                  <a:pt x="5404" y="3508"/>
                  <a:pt x="4470" y="5476"/>
                  <a:pt x="4771" y="7278"/>
                </a:cubicBezTo>
                <a:cubicBezTo>
                  <a:pt x="4470" y="7978"/>
                  <a:pt x="4337" y="8812"/>
                  <a:pt x="4404" y="9613"/>
                </a:cubicBezTo>
                <a:cubicBezTo>
                  <a:pt x="4470" y="11381"/>
                  <a:pt x="5271" y="13048"/>
                  <a:pt x="5938" y="14716"/>
                </a:cubicBezTo>
                <a:cubicBezTo>
                  <a:pt x="6572" y="16284"/>
                  <a:pt x="7139" y="17885"/>
                  <a:pt x="7339" y="19553"/>
                </a:cubicBezTo>
                <a:cubicBezTo>
                  <a:pt x="7839" y="24390"/>
                  <a:pt x="5137" y="28660"/>
                  <a:pt x="4637" y="33330"/>
                </a:cubicBezTo>
                <a:cubicBezTo>
                  <a:pt x="4070" y="38333"/>
                  <a:pt x="6071" y="43470"/>
                  <a:pt x="7773" y="48040"/>
                </a:cubicBezTo>
                <a:cubicBezTo>
                  <a:pt x="9274" y="52076"/>
                  <a:pt x="10575" y="56513"/>
                  <a:pt x="9307" y="60582"/>
                </a:cubicBezTo>
                <a:cubicBezTo>
                  <a:pt x="7973" y="64986"/>
                  <a:pt x="4637" y="67888"/>
                  <a:pt x="5571" y="72758"/>
                </a:cubicBezTo>
                <a:cubicBezTo>
                  <a:pt x="5971" y="74926"/>
                  <a:pt x="6505" y="77228"/>
                  <a:pt x="5571" y="79363"/>
                </a:cubicBezTo>
                <a:cubicBezTo>
                  <a:pt x="4670" y="81264"/>
                  <a:pt x="2736" y="82398"/>
                  <a:pt x="1735" y="84233"/>
                </a:cubicBezTo>
                <a:cubicBezTo>
                  <a:pt x="0" y="87335"/>
                  <a:pt x="401" y="90771"/>
                  <a:pt x="1635" y="93940"/>
                </a:cubicBezTo>
                <a:cubicBezTo>
                  <a:pt x="1783" y="94325"/>
                  <a:pt x="2063" y="94762"/>
                  <a:pt x="2427" y="94762"/>
                </a:cubicBezTo>
                <a:cubicBezTo>
                  <a:pt x="2473" y="94762"/>
                  <a:pt x="2520" y="94755"/>
                  <a:pt x="2569" y="94740"/>
                </a:cubicBezTo>
                <a:cubicBezTo>
                  <a:pt x="2836" y="94673"/>
                  <a:pt x="2969" y="94273"/>
                  <a:pt x="3003" y="94006"/>
                </a:cubicBezTo>
                <a:cubicBezTo>
                  <a:pt x="3436" y="91938"/>
                  <a:pt x="3269" y="89703"/>
                  <a:pt x="4137" y="87769"/>
                </a:cubicBezTo>
                <a:cubicBezTo>
                  <a:pt x="4937" y="86034"/>
                  <a:pt x="6505" y="84700"/>
                  <a:pt x="7773" y="83265"/>
                </a:cubicBezTo>
                <a:cubicBezTo>
                  <a:pt x="9407" y="81397"/>
                  <a:pt x="10608" y="79162"/>
                  <a:pt x="11275" y="76761"/>
                </a:cubicBezTo>
                <a:cubicBezTo>
                  <a:pt x="12810" y="71357"/>
                  <a:pt x="12810" y="67020"/>
                  <a:pt x="17580" y="63318"/>
                </a:cubicBezTo>
                <a:cubicBezTo>
                  <a:pt x="19448" y="61850"/>
                  <a:pt x="21482" y="60582"/>
                  <a:pt x="23017" y="58781"/>
                </a:cubicBezTo>
                <a:cubicBezTo>
                  <a:pt x="25986" y="55445"/>
                  <a:pt x="25952" y="51209"/>
                  <a:pt x="26152" y="47039"/>
                </a:cubicBezTo>
                <a:cubicBezTo>
                  <a:pt x="26419" y="42636"/>
                  <a:pt x="27754" y="38767"/>
                  <a:pt x="30589" y="35398"/>
                </a:cubicBezTo>
                <a:cubicBezTo>
                  <a:pt x="33458" y="31995"/>
                  <a:pt x="37027" y="28993"/>
                  <a:pt x="38862" y="24857"/>
                </a:cubicBezTo>
                <a:cubicBezTo>
                  <a:pt x="40996" y="20053"/>
                  <a:pt x="40363" y="14449"/>
                  <a:pt x="37961" y="9846"/>
                </a:cubicBezTo>
                <a:cubicBezTo>
                  <a:pt x="37160" y="8312"/>
                  <a:pt x="36160" y="6877"/>
                  <a:pt x="34925" y="5710"/>
                </a:cubicBezTo>
                <a:cubicBezTo>
                  <a:pt x="33291" y="4275"/>
                  <a:pt x="31289" y="3308"/>
                  <a:pt x="29288" y="2507"/>
                </a:cubicBezTo>
                <a:cubicBezTo>
                  <a:pt x="25069" y="915"/>
                  <a:pt x="20569" y="1"/>
                  <a:pt x="16063" y="1"/>
                </a:cubicBezTo>
                <a:close/>
              </a:path>
            </a:pathLst>
          </a:custGeom>
          <a:solidFill>
            <a:schemeClr val="dk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7"/>
          <p:cNvSpPr/>
          <p:nvPr/>
        </p:nvSpPr>
        <p:spPr>
          <a:xfrm>
            <a:off x="1162231" y="2248310"/>
            <a:ext cx="972910" cy="1866329"/>
          </a:xfrm>
          <a:custGeom>
            <a:avLst/>
            <a:gdLst/>
            <a:ahLst/>
            <a:cxnLst/>
            <a:rect l="l" t="t" r="r" b="b"/>
            <a:pathLst>
              <a:path w="46534" h="89266" extrusionOk="0">
                <a:moveTo>
                  <a:pt x="14608" y="0"/>
                </a:moveTo>
                <a:cubicBezTo>
                  <a:pt x="12717" y="0"/>
                  <a:pt x="10843" y="228"/>
                  <a:pt x="9040" y="797"/>
                </a:cubicBezTo>
                <a:cubicBezTo>
                  <a:pt x="5337" y="2031"/>
                  <a:pt x="2002" y="4867"/>
                  <a:pt x="1034" y="8669"/>
                </a:cubicBezTo>
                <a:cubicBezTo>
                  <a:pt x="0" y="12739"/>
                  <a:pt x="1334" y="16542"/>
                  <a:pt x="3202" y="20077"/>
                </a:cubicBezTo>
                <a:cubicBezTo>
                  <a:pt x="4570" y="22679"/>
                  <a:pt x="5971" y="25581"/>
                  <a:pt x="6638" y="28450"/>
                </a:cubicBezTo>
                <a:cubicBezTo>
                  <a:pt x="7239" y="31219"/>
                  <a:pt x="7472" y="34054"/>
                  <a:pt x="8239" y="36789"/>
                </a:cubicBezTo>
                <a:cubicBezTo>
                  <a:pt x="10341" y="43861"/>
                  <a:pt x="14544" y="48731"/>
                  <a:pt x="18347" y="54769"/>
                </a:cubicBezTo>
                <a:cubicBezTo>
                  <a:pt x="20415" y="58071"/>
                  <a:pt x="21882" y="61974"/>
                  <a:pt x="21149" y="65777"/>
                </a:cubicBezTo>
                <a:cubicBezTo>
                  <a:pt x="20548" y="68579"/>
                  <a:pt x="18847" y="71081"/>
                  <a:pt x="18714" y="73916"/>
                </a:cubicBezTo>
                <a:cubicBezTo>
                  <a:pt x="18513" y="78152"/>
                  <a:pt x="21549" y="81755"/>
                  <a:pt x="21215" y="85991"/>
                </a:cubicBezTo>
                <a:cubicBezTo>
                  <a:pt x="21149" y="86992"/>
                  <a:pt x="20515" y="88760"/>
                  <a:pt x="21716" y="89160"/>
                </a:cubicBezTo>
                <a:cubicBezTo>
                  <a:pt x="21916" y="89232"/>
                  <a:pt x="22100" y="89265"/>
                  <a:pt x="22268" y="89265"/>
                </a:cubicBezTo>
                <a:cubicBezTo>
                  <a:pt x="23972" y="89265"/>
                  <a:pt x="24072" y="85862"/>
                  <a:pt x="23951" y="84891"/>
                </a:cubicBezTo>
                <a:cubicBezTo>
                  <a:pt x="23450" y="80154"/>
                  <a:pt x="23250" y="74917"/>
                  <a:pt x="26219" y="71181"/>
                </a:cubicBezTo>
                <a:cubicBezTo>
                  <a:pt x="27653" y="69446"/>
                  <a:pt x="29688" y="68179"/>
                  <a:pt x="30922" y="66344"/>
                </a:cubicBezTo>
                <a:cubicBezTo>
                  <a:pt x="32690" y="63809"/>
                  <a:pt x="32757" y="60473"/>
                  <a:pt x="33191" y="57404"/>
                </a:cubicBezTo>
                <a:cubicBezTo>
                  <a:pt x="33858" y="52501"/>
                  <a:pt x="35526" y="47797"/>
                  <a:pt x="38094" y="43628"/>
                </a:cubicBezTo>
                <a:cubicBezTo>
                  <a:pt x="40863" y="39158"/>
                  <a:pt x="44032" y="35088"/>
                  <a:pt x="45366" y="29918"/>
                </a:cubicBezTo>
                <a:cubicBezTo>
                  <a:pt x="46533" y="25548"/>
                  <a:pt x="46233" y="20878"/>
                  <a:pt x="44665" y="16608"/>
                </a:cubicBezTo>
                <a:cubicBezTo>
                  <a:pt x="43431" y="13339"/>
                  <a:pt x="41430" y="10270"/>
                  <a:pt x="38761" y="7902"/>
                </a:cubicBezTo>
                <a:cubicBezTo>
                  <a:pt x="33658" y="3299"/>
                  <a:pt x="27153" y="1998"/>
                  <a:pt x="20582" y="630"/>
                </a:cubicBezTo>
                <a:cubicBezTo>
                  <a:pt x="18613" y="254"/>
                  <a:pt x="16601" y="0"/>
                  <a:pt x="14608" y="0"/>
                </a:cubicBezTo>
                <a:close/>
              </a:path>
            </a:pathLst>
          </a:custGeom>
          <a:solidFill>
            <a:schemeClr val="dk1">
              <a:alpha val="446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7"/>
          <p:cNvSpPr/>
          <p:nvPr/>
        </p:nvSpPr>
        <p:spPr>
          <a:xfrm>
            <a:off x="805760" y="1690491"/>
            <a:ext cx="1226768" cy="2310279"/>
          </a:xfrm>
          <a:custGeom>
            <a:avLst/>
            <a:gdLst/>
            <a:ahLst/>
            <a:cxnLst/>
            <a:rect l="l" t="t" r="r" b="b"/>
            <a:pathLst>
              <a:path w="58676" h="110500" extrusionOk="0">
                <a:moveTo>
                  <a:pt x="38191" y="0"/>
                </a:moveTo>
                <a:cubicBezTo>
                  <a:pt x="37398" y="0"/>
                  <a:pt x="36608" y="47"/>
                  <a:pt x="35826" y="156"/>
                </a:cubicBezTo>
                <a:cubicBezTo>
                  <a:pt x="32724" y="557"/>
                  <a:pt x="29855" y="1924"/>
                  <a:pt x="27020" y="3259"/>
                </a:cubicBezTo>
                <a:cubicBezTo>
                  <a:pt x="24151" y="4660"/>
                  <a:pt x="21249" y="6061"/>
                  <a:pt x="18380" y="7528"/>
                </a:cubicBezTo>
                <a:cubicBezTo>
                  <a:pt x="16245" y="8596"/>
                  <a:pt x="14077" y="9763"/>
                  <a:pt x="12509" y="11565"/>
                </a:cubicBezTo>
                <a:cubicBezTo>
                  <a:pt x="9474" y="15034"/>
                  <a:pt x="9240" y="20037"/>
                  <a:pt x="9340" y="24607"/>
                </a:cubicBezTo>
                <a:cubicBezTo>
                  <a:pt x="9374" y="27543"/>
                  <a:pt x="9507" y="30545"/>
                  <a:pt x="10341" y="33347"/>
                </a:cubicBezTo>
                <a:cubicBezTo>
                  <a:pt x="11142" y="36082"/>
                  <a:pt x="12643" y="38617"/>
                  <a:pt x="13743" y="41286"/>
                </a:cubicBezTo>
                <a:cubicBezTo>
                  <a:pt x="17546" y="50126"/>
                  <a:pt x="17179" y="61133"/>
                  <a:pt x="11075" y="68572"/>
                </a:cubicBezTo>
                <a:cubicBezTo>
                  <a:pt x="8707" y="71441"/>
                  <a:pt x="5638" y="73709"/>
                  <a:pt x="3536" y="76778"/>
                </a:cubicBezTo>
                <a:cubicBezTo>
                  <a:pt x="634" y="81048"/>
                  <a:pt x="0" y="86718"/>
                  <a:pt x="1868" y="91488"/>
                </a:cubicBezTo>
                <a:cubicBezTo>
                  <a:pt x="2969" y="94290"/>
                  <a:pt x="4804" y="96659"/>
                  <a:pt x="6205" y="99294"/>
                </a:cubicBezTo>
                <a:cubicBezTo>
                  <a:pt x="7439" y="101496"/>
                  <a:pt x="8206" y="103797"/>
                  <a:pt x="8306" y="106266"/>
                </a:cubicBezTo>
                <a:cubicBezTo>
                  <a:pt x="8306" y="107066"/>
                  <a:pt x="7672" y="108234"/>
                  <a:pt x="7973" y="108968"/>
                </a:cubicBezTo>
                <a:cubicBezTo>
                  <a:pt x="8034" y="109152"/>
                  <a:pt x="9145" y="110499"/>
                  <a:pt x="9344" y="110499"/>
                </a:cubicBezTo>
                <a:cubicBezTo>
                  <a:pt x="9361" y="110499"/>
                  <a:pt x="9371" y="110490"/>
                  <a:pt x="9374" y="110469"/>
                </a:cubicBezTo>
                <a:cubicBezTo>
                  <a:pt x="10508" y="103397"/>
                  <a:pt x="12142" y="95458"/>
                  <a:pt x="18080" y="91455"/>
                </a:cubicBezTo>
                <a:cubicBezTo>
                  <a:pt x="20515" y="89821"/>
                  <a:pt x="23384" y="89053"/>
                  <a:pt x="26019" y="87786"/>
                </a:cubicBezTo>
                <a:cubicBezTo>
                  <a:pt x="32757" y="84550"/>
                  <a:pt x="37727" y="77912"/>
                  <a:pt x="38995" y="70573"/>
                </a:cubicBezTo>
                <a:cubicBezTo>
                  <a:pt x="39829" y="65603"/>
                  <a:pt x="39028" y="60533"/>
                  <a:pt x="39362" y="55463"/>
                </a:cubicBezTo>
                <a:cubicBezTo>
                  <a:pt x="40029" y="45456"/>
                  <a:pt x="45233" y="36182"/>
                  <a:pt x="52238" y="29044"/>
                </a:cubicBezTo>
                <a:cubicBezTo>
                  <a:pt x="54473" y="26775"/>
                  <a:pt x="57008" y="24541"/>
                  <a:pt x="57875" y="21438"/>
                </a:cubicBezTo>
                <a:cubicBezTo>
                  <a:pt x="58676" y="18603"/>
                  <a:pt x="57908" y="15567"/>
                  <a:pt x="57108" y="12732"/>
                </a:cubicBezTo>
                <a:cubicBezTo>
                  <a:pt x="56240" y="9563"/>
                  <a:pt x="55340" y="6261"/>
                  <a:pt x="52905" y="4059"/>
                </a:cubicBezTo>
                <a:cubicBezTo>
                  <a:pt x="50670" y="2024"/>
                  <a:pt x="47534" y="1257"/>
                  <a:pt x="44532" y="723"/>
                </a:cubicBezTo>
                <a:cubicBezTo>
                  <a:pt x="42446" y="335"/>
                  <a:pt x="40306" y="0"/>
                  <a:pt x="38191" y="0"/>
                </a:cubicBezTo>
                <a:close/>
              </a:path>
            </a:pathLst>
          </a:custGeom>
          <a:solidFill>
            <a:schemeClr val="dk1">
              <a:alpha val="782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7"/>
          <p:cNvSpPr/>
          <p:nvPr/>
        </p:nvSpPr>
        <p:spPr>
          <a:xfrm>
            <a:off x="620421" y="4020821"/>
            <a:ext cx="703726" cy="679306"/>
          </a:xfrm>
          <a:custGeom>
            <a:avLst/>
            <a:gdLst/>
            <a:ahLst/>
            <a:cxnLst/>
            <a:rect l="l" t="t" r="r" b="b"/>
            <a:pathLst>
              <a:path w="33659" h="32491" extrusionOk="0">
                <a:moveTo>
                  <a:pt x="5071" y="1"/>
                </a:moveTo>
                <a:lnTo>
                  <a:pt x="5071" y="15279"/>
                </a:lnTo>
                <a:lnTo>
                  <a:pt x="1" y="15279"/>
                </a:lnTo>
                <a:lnTo>
                  <a:pt x="1" y="25152"/>
                </a:lnTo>
                <a:lnTo>
                  <a:pt x="29021" y="32491"/>
                </a:lnTo>
                <a:lnTo>
                  <a:pt x="29021" y="28688"/>
                </a:lnTo>
                <a:lnTo>
                  <a:pt x="29655" y="28688"/>
                </a:lnTo>
                <a:cubicBezTo>
                  <a:pt x="30823" y="28688"/>
                  <a:pt x="31723" y="29622"/>
                  <a:pt x="31723" y="30790"/>
                </a:cubicBezTo>
                <a:lnTo>
                  <a:pt x="31723" y="32491"/>
                </a:lnTo>
                <a:lnTo>
                  <a:pt x="33658" y="32491"/>
                </a:lnTo>
                <a:lnTo>
                  <a:pt x="33658" y="30790"/>
                </a:lnTo>
                <a:cubicBezTo>
                  <a:pt x="33658" y="28588"/>
                  <a:pt x="31857" y="26787"/>
                  <a:pt x="29655" y="26787"/>
                </a:cubicBezTo>
                <a:lnTo>
                  <a:pt x="29021" y="26787"/>
                </a:lnTo>
                <a:lnTo>
                  <a:pt x="29021" y="15279"/>
                </a:lnTo>
                <a:lnTo>
                  <a:pt x="9341" y="15279"/>
                </a:lnTo>
                <a:lnTo>
                  <a:pt x="9341" y="1"/>
                </a:lnTo>
                <a:lnTo>
                  <a:pt x="7706" y="1"/>
                </a:lnTo>
                <a:lnTo>
                  <a:pt x="7706" y="15279"/>
                </a:lnTo>
                <a:lnTo>
                  <a:pt x="6706" y="15279"/>
                </a:lnTo>
                <a:lnTo>
                  <a:pt x="6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7"/>
          <p:cNvSpPr/>
          <p:nvPr/>
        </p:nvSpPr>
        <p:spPr>
          <a:xfrm>
            <a:off x="3158129" y="4242436"/>
            <a:ext cx="570524" cy="422645"/>
          </a:xfrm>
          <a:custGeom>
            <a:avLst/>
            <a:gdLst/>
            <a:ahLst/>
            <a:cxnLst/>
            <a:rect l="l" t="t" r="r" b="b"/>
            <a:pathLst>
              <a:path w="27288" h="20215" extrusionOk="0">
                <a:moveTo>
                  <a:pt x="4604" y="0"/>
                </a:moveTo>
                <a:lnTo>
                  <a:pt x="4604" y="901"/>
                </a:lnTo>
                <a:lnTo>
                  <a:pt x="3637" y="901"/>
                </a:lnTo>
                <a:lnTo>
                  <a:pt x="3637" y="6905"/>
                </a:lnTo>
                <a:lnTo>
                  <a:pt x="1" y="6905"/>
                </a:lnTo>
                <a:lnTo>
                  <a:pt x="1" y="20215"/>
                </a:lnTo>
                <a:lnTo>
                  <a:pt x="27287" y="20215"/>
                </a:lnTo>
                <a:lnTo>
                  <a:pt x="27287" y="6905"/>
                </a:lnTo>
                <a:lnTo>
                  <a:pt x="26053" y="6905"/>
                </a:lnTo>
                <a:lnTo>
                  <a:pt x="26053" y="6004"/>
                </a:lnTo>
                <a:lnTo>
                  <a:pt x="20882" y="6004"/>
                </a:lnTo>
                <a:lnTo>
                  <a:pt x="20882" y="6905"/>
                </a:lnTo>
                <a:lnTo>
                  <a:pt x="18447" y="6905"/>
                </a:lnTo>
                <a:lnTo>
                  <a:pt x="18447" y="901"/>
                </a:lnTo>
                <a:lnTo>
                  <a:pt x="17447" y="901"/>
                </a:lnTo>
                <a:lnTo>
                  <a:pt x="17447" y="0"/>
                </a:lnTo>
                <a:lnTo>
                  <a:pt x="12643" y="0"/>
                </a:lnTo>
                <a:lnTo>
                  <a:pt x="12643" y="901"/>
                </a:lnTo>
                <a:lnTo>
                  <a:pt x="11643" y="901"/>
                </a:lnTo>
                <a:lnTo>
                  <a:pt x="11643" y="6905"/>
                </a:lnTo>
                <a:lnTo>
                  <a:pt x="10375" y="6905"/>
                </a:lnTo>
                <a:lnTo>
                  <a:pt x="10375" y="901"/>
                </a:lnTo>
                <a:lnTo>
                  <a:pt x="9441" y="901"/>
                </a:lnTo>
                <a:lnTo>
                  <a:pt x="94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7"/>
          <p:cNvSpPr/>
          <p:nvPr/>
        </p:nvSpPr>
        <p:spPr>
          <a:xfrm>
            <a:off x="1374312" y="4145483"/>
            <a:ext cx="933164" cy="585849"/>
          </a:xfrm>
          <a:custGeom>
            <a:avLst/>
            <a:gdLst/>
            <a:ahLst/>
            <a:cxnLst/>
            <a:rect l="l" t="t" r="r" b="b"/>
            <a:pathLst>
              <a:path w="44633" h="28021" extrusionOk="0">
                <a:moveTo>
                  <a:pt x="21650" y="0"/>
                </a:moveTo>
                <a:lnTo>
                  <a:pt x="1" y="7406"/>
                </a:lnTo>
                <a:lnTo>
                  <a:pt x="1" y="28021"/>
                </a:lnTo>
                <a:lnTo>
                  <a:pt x="43265" y="15512"/>
                </a:lnTo>
                <a:lnTo>
                  <a:pt x="44633" y="7906"/>
                </a:lnTo>
                <a:lnTo>
                  <a:pt x="2165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7"/>
          <p:cNvSpPr/>
          <p:nvPr/>
        </p:nvSpPr>
        <p:spPr>
          <a:xfrm>
            <a:off x="3806452" y="4167103"/>
            <a:ext cx="569813" cy="463812"/>
          </a:xfrm>
          <a:custGeom>
            <a:avLst/>
            <a:gdLst/>
            <a:ahLst/>
            <a:cxnLst/>
            <a:rect l="l" t="t" r="r" b="b"/>
            <a:pathLst>
              <a:path w="27254" h="22184" extrusionOk="0">
                <a:moveTo>
                  <a:pt x="1" y="1"/>
                </a:moveTo>
                <a:lnTo>
                  <a:pt x="234" y="22183"/>
                </a:lnTo>
                <a:lnTo>
                  <a:pt x="27253" y="22183"/>
                </a:lnTo>
                <a:lnTo>
                  <a:pt x="27253" y="9307"/>
                </a:lnTo>
                <a:lnTo>
                  <a:pt x="17980" y="1"/>
                </a:lnTo>
                <a:lnTo>
                  <a:pt x="18080" y="9040"/>
                </a:lnTo>
                <a:lnTo>
                  <a:pt x="9007" y="1"/>
                </a:lnTo>
                <a:lnTo>
                  <a:pt x="9107" y="9107"/>
                </a:lnTo>
                <a:lnTo>
                  <a:pt x="9107" y="9107"/>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7"/>
          <p:cNvSpPr/>
          <p:nvPr/>
        </p:nvSpPr>
        <p:spPr>
          <a:xfrm>
            <a:off x="2463666" y="3827626"/>
            <a:ext cx="972220" cy="822982"/>
          </a:xfrm>
          <a:custGeom>
            <a:avLst/>
            <a:gdLst/>
            <a:ahLst/>
            <a:cxnLst/>
            <a:rect l="l" t="t" r="r" b="b"/>
            <a:pathLst>
              <a:path w="46501" h="39363" extrusionOk="0">
                <a:moveTo>
                  <a:pt x="18013" y="1"/>
                </a:moveTo>
                <a:lnTo>
                  <a:pt x="18013" y="16146"/>
                </a:lnTo>
                <a:lnTo>
                  <a:pt x="15678" y="16146"/>
                </a:lnTo>
                <a:lnTo>
                  <a:pt x="15678" y="23585"/>
                </a:lnTo>
                <a:lnTo>
                  <a:pt x="1" y="23585"/>
                </a:lnTo>
                <a:lnTo>
                  <a:pt x="1" y="34926"/>
                </a:lnTo>
                <a:lnTo>
                  <a:pt x="46500" y="39362"/>
                </a:lnTo>
                <a:lnTo>
                  <a:pt x="46500" y="29656"/>
                </a:lnTo>
                <a:lnTo>
                  <a:pt x="31356" y="29656"/>
                </a:lnTo>
                <a:lnTo>
                  <a:pt x="31356" y="16146"/>
                </a:lnTo>
                <a:lnTo>
                  <a:pt x="21649" y="16146"/>
                </a:lnTo>
                <a:lnTo>
                  <a:pt x="216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7"/>
          <p:cNvSpPr/>
          <p:nvPr/>
        </p:nvSpPr>
        <p:spPr>
          <a:xfrm>
            <a:off x="1545888" y="4086207"/>
            <a:ext cx="182752" cy="209242"/>
          </a:xfrm>
          <a:custGeom>
            <a:avLst/>
            <a:gdLst/>
            <a:ahLst/>
            <a:cxnLst/>
            <a:rect l="l" t="t" r="r" b="b"/>
            <a:pathLst>
              <a:path w="8741" h="10008" extrusionOk="0">
                <a:moveTo>
                  <a:pt x="1302" y="0"/>
                </a:moveTo>
                <a:lnTo>
                  <a:pt x="1" y="10007"/>
                </a:lnTo>
                <a:lnTo>
                  <a:pt x="8740" y="10007"/>
                </a:lnTo>
                <a:lnTo>
                  <a:pt x="74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7"/>
          <p:cNvSpPr/>
          <p:nvPr/>
        </p:nvSpPr>
        <p:spPr>
          <a:xfrm>
            <a:off x="2945729" y="4282690"/>
            <a:ext cx="670943" cy="497975"/>
          </a:xfrm>
          <a:custGeom>
            <a:avLst/>
            <a:gdLst/>
            <a:ahLst/>
            <a:cxnLst/>
            <a:rect l="l" t="t" r="r" b="b"/>
            <a:pathLst>
              <a:path w="32091" h="23818" extrusionOk="0">
                <a:moveTo>
                  <a:pt x="5405" y="0"/>
                </a:moveTo>
                <a:lnTo>
                  <a:pt x="5405" y="1101"/>
                </a:lnTo>
                <a:lnTo>
                  <a:pt x="4204" y="1101"/>
                </a:lnTo>
                <a:lnTo>
                  <a:pt x="4204" y="8140"/>
                </a:lnTo>
                <a:lnTo>
                  <a:pt x="1" y="8140"/>
                </a:lnTo>
                <a:lnTo>
                  <a:pt x="1" y="23817"/>
                </a:lnTo>
                <a:lnTo>
                  <a:pt x="32090" y="23817"/>
                </a:lnTo>
                <a:lnTo>
                  <a:pt x="32090" y="8140"/>
                </a:lnTo>
                <a:lnTo>
                  <a:pt x="30656" y="8140"/>
                </a:lnTo>
                <a:lnTo>
                  <a:pt x="30656" y="7039"/>
                </a:lnTo>
                <a:lnTo>
                  <a:pt x="24585" y="7039"/>
                </a:lnTo>
                <a:lnTo>
                  <a:pt x="24585" y="8140"/>
                </a:lnTo>
                <a:lnTo>
                  <a:pt x="21650" y="8140"/>
                </a:lnTo>
                <a:lnTo>
                  <a:pt x="21650" y="1101"/>
                </a:lnTo>
                <a:lnTo>
                  <a:pt x="20482" y="1101"/>
                </a:lnTo>
                <a:lnTo>
                  <a:pt x="20482" y="0"/>
                </a:lnTo>
                <a:lnTo>
                  <a:pt x="14811" y="0"/>
                </a:lnTo>
                <a:lnTo>
                  <a:pt x="14811" y="1101"/>
                </a:lnTo>
                <a:lnTo>
                  <a:pt x="13677" y="1101"/>
                </a:lnTo>
                <a:lnTo>
                  <a:pt x="13677" y="8140"/>
                </a:lnTo>
                <a:lnTo>
                  <a:pt x="12176" y="8140"/>
                </a:lnTo>
                <a:lnTo>
                  <a:pt x="12176" y="1101"/>
                </a:lnTo>
                <a:lnTo>
                  <a:pt x="11075" y="1101"/>
                </a:lnTo>
                <a:lnTo>
                  <a:pt x="11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21" name="Google Shape;2021;p67"/>
          <p:cNvSpPr/>
          <p:nvPr/>
        </p:nvSpPr>
        <p:spPr>
          <a:xfrm>
            <a:off x="3662486" y="4388006"/>
            <a:ext cx="791600" cy="392664"/>
          </a:xfrm>
          <a:custGeom>
            <a:avLst/>
            <a:gdLst/>
            <a:ahLst/>
            <a:cxnLst/>
            <a:rect l="l" t="t" r="r" b="b"/>
            <a:pathLst>
              <a:path w="37862" h="18781" extrusionOk="0">
                <a:moveTo>
                  <a:pt x="18914" y="0"/>
                </a:moveTo>
                <a:lnTo>
                  <a:pt x="1" y="6505"/>
                </a:lnTo>
                <a:lnTo>
                  <a:pt x="1" y="18780"/>
                </a:lnTo>
                <a:lnTo>
                  <a:pt x="37861" y="18780"/>
                </a:lnTo>
                <a:lnTo>
                  <a:pt x="37861" y="6505"/>
                </a:lnTo>
                <a:lnTo>
                  <a:pt x="189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7"/>
          <p:cNvSpPr/>
          <p:nvPr/>
        </p:nvSpPr>
        <p:spPr>
          <a:xfrm>
            <a:off x="1583126" y="4316165"/>
            <a:ext cx="569792" cy="464502"/>
          </a:xfrm>
          <a:custGeom>
            <a:avLst/>
            <a:gdLst/>
            <a:ahLst/>
            <a:cxnLst/>
            <a:rect l="l" t="t" r="r" b="b"/>
            <a:pathLst>
              <a:path w="27253" h="22217" extrusionOk="0">
                <a:moveTo>
                  <a:pt x="9007" y="1"/>
                </a:moveTo>
                <a:lnTo>
                  <a:pt x="9073" y="9074"/>
                </a:lnTo>
                <a:lnTo>
                  <a:pt x="0" y="1"/>
                </a:lnTo>
                <a:lnTo>
                  <a:pt x="0" y="1"/>
                </a:lnTo>
                <a:lnTo>
                  <a:pt x="234" y="22216"/>
                </a:lnTo>
                <a:lnTo>
                  <a:pt x="27253" y="22216"/>
                </a:lnTo>
                <a:lnTo>
                  <a:pt x="27253" y="9274"/>
                </a:lnTo>
                <a:lnTo>
                  <a:pt x="17980" y="1"/>
                </a:lnTo>
                <a:lnTo>
                  <a:pt x="18046" y="9040"/>
                </a:lnTo>
                <a:lnTo>
                  <a:pt x="90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23" name="Google Shape;2023;p67"/>
          <p:cNvSpPr/>
          <p:nvPr/>
        </p:nvSpPr>
        <p:spPr>
          <a:xfrm>
            <a:off x="572107" y="3927684"/>
            <a:ext cx="971530" cy="852963"/>
          </a:xfrm>
          <a:custGeom>
            <a:avLst/>
            <a:gdLst/>
            <a:ahLst/>
            <a:cxnLst/>
            <a:rect l="l" t="t" r="r" b="b"/>
            <a:pathLst>
              <a:path w="46468" h="40797" extrusionOk="0">
                <a:moveTo>
                  <a:pt x="18014" y="1"/>
                </a:moveTo>
                <a:lnTo>
                  <a:pt x="18014" y="16145"/>
                </a:lnTo>
                <a:lnTo>
                  <a:pt x="15679" y="16145"/>
                </a:lnTo>
                <a:lnTo>
                  <a:pt x="15679" y="23617"/>
                </a:lnTo>
                <a:lnTo>
                  <a:pt x="1" y="23617"/>
                </a:lnTo>
                <a:lnTo>
                  <a:pt x="1" y="40796"/>
                </a:lnTo>
                <a:lnTo>
                  <a:pt x="46467" y="40796"/>
                </a:lnTo>
                <a:lnTo>
                  <a:pt x="46467" y="29655"/>
                </a:lnTo>
                <a:lnTo>
                  <a:pt x="31356" y="29655"/>
                </a:lnTo>
                <a:lnTo>
                  <a:pt x="31356" y="16145"/>
                </a:lnTo>
                <a:lnTo>
                  <a:pt x="21649" y="16145"/>
                </a:lnTo>
                <a:lnTo>
                  <a:pt x="216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24" name="Google Shape;2024;p67"/>
          <p:cNvSpPr/>
          <p:nvPr/>
        </p:nvSpPr>
        <p:spPr>
          <a:xfrm>
            <a:off x="2088602" y="1251914"/>
            <a:ext cx="868999" cy="2895542"/>
          </a:xfrm>
          <a:custGeom>
            <a:avLst/>
            <a:gdLst/>
            <a:ahLst/>
            <a:cxnLst/>
            <a:rect l="l" t="t" r="r" b="b"/>
            <a:pathLst>
              <a:path w="41564" h="138493" extrusionOk="0">
                <a:moveTo>
                  <a:pt x="31818" y="0"/>
                </a:moveTo>
                <a:cubicBezTo>
                  <a:pt x="31709" y="0"/>
                  <a:pt x="31599" y="2"/>
                  <a:pt x="31490" y="6"/>
                </a:cubicBezTo>
                <a:cubicBezTo>
                  <a:pt x="27954" y="140"/>
                  <a:pt x="24551" y="2508"/>
                  <a:pt x="23217" y="5777"/>
                </a:cubicBezTo>
                <a:cubicBezTo>
                  <a:pt x="22683" y="7111"/>
                  <a:pt x="22450" y="8512"/>
                  <a:pt x="22183" y="9980"/>
                </a:cubicBezTo>
                <a:cubicBezTo>
                  <a:pt x="20815" y="18119"/>
                  <a:pt x="18881" y="26125"/>
                  <a:pt x="16479" y="33997"/>
                </a:cubicBezTo>
                <a:cubicBezTo>
                  <a:pt x="16012" y="35532"/>
                  <a:pt x="15511" y="37066"/>
                  <a:pt x="14444" y="38300"/>
                </a:cubicBezTo>
                <a:cubicBezTo>
                  <a:pt x="13310" y="39535"/>
                  <a:pt x="11675" y="40202"/>
                  <a:pt x="10208" y="41102"/>
                </a:cubicBezTo>
                <a:cubicBezTo>
                  <a:pt x="8707" y="42070"/>
                  <a:pt x="7439" y="43337"/>
                  <a:pt x="6472" y="44805"/>
                </a:cubicBezTo>
                <a:cubicBezTo>
                  <a:pt x="6338" y="44872"/>
                  <a:pt x="6171" y="45005"/>
                  <a:pt x="6038" y="45072"/>
                </a:cubicBezTo>
                <a:cubicBezTo>
                  <a:pt x="3003" y="47374"/>
                  <a:pt x="768" y="50776"/>
                  <a:pt x="367" y="54579"/>
                </a:cubicBezTo>
                <a:cubicBezTo>
                  <a:pt x="0" y="58215"/>
                  <a:pt x="1268" y="61851"/>
                  <a:pt x="2969" y="65086"/>
                </a:cubicBezTo>
                <a:cubicBezTo>
                  <a:pt x="5137" y="69256"/>
                  <a:pt x="7372" y="73559"/>
                  <a:pt x="9174" y="77996"/>
                </a:cubicBezTo>
                <a:cubicBezTo>
                  <a:pt x="11008" y="82399"/>
                  <a:pt x="13043" y="87269"/>
                  <a:pt x="11942" y="92172"/>
                </a:cubicBezTo>
                <a:cubicBezTo>
                  <a:pt x="11175" y="95508"/>
                  <a:pt x="8940" y="98410"/>
                  <a:pt x="8640" y="101779"/>
                </a:cubicBezTo>
                <a:cubicBezTo>
                  <a:pt x="8273" y="106216"/>
                  <a:pt x="11275" y="110252"/>
                  <a:pt x="11475" y="114655"/>
                </a:cubicBezTo>
                <a:cubicBezTo>
                  <a:pt x="11609" y="117591"/>
                  <a:pt x="10508" y="120393"/>
                  <a:pt x="9674" y="123161"/>
                </a:cubicBezTo>
                <a:cubicBezTo>
                  <a:pt x="9040" y="125229"/>
                  <a:pt x="8673" y="127398"/>
                  <a:pt x="8973" y="129566"/>
                </a:cubicBezTo>
                <a:cubicBezTo>
                  <a:pt x="9307" y="132201"/>
                  <a:pt x="10775" y="134503"/>
                  <a:pt x="10808" y="137205"/>
                </a:cubicBezTo>
                <a:cubicBezTo>
                  <a:pt x="10808" y="137538"/>
                  <a:pt x="10808" y="137872"/>
                  <a:pt x="10975" y="138139"/>
                </a:cubicBezTo>
                <a:cubicBezTo>
                  <a:pt x="11091" y="138348"/>
                  <a:pt x="11322" y="138493"/>
                  <a:pt x="11541" y="138493"/>
                </a:cubicBezTo>
                <a:cubicBezTo>
                  <a:pt x="11636" y="138493"/>
                  <a:pt x="11728" y="138466"/>
                  <a:pt x="11809" y="138405"/>
                </a:cubicBezTo>
                <a:cubicBezTo>
                  <a:pt x="12009" y="138239"/>
                  <a:pt x="12042" y="137938"/>
                  <a:pt x="12042" y="137705"/>
                </a:cubicBezTo>
                <a:cubicBezTo>
                  <a:pt x="12042" y="136404"/>
                  <a:pt x="11775" y="134870"/>
                  <a:pt x="12109" y="133569"/>
                </a:cubicBezTo>
                <a:cubicBezTo>
                  <a:pt x="12142" y="133435"/>
                  <a:pt x="12176" y="133302"/>
                  <a:pt x="12276" y="133202"/>
                </a:cubicBezTo>
                <a:cubicBezTo>
                  <a:pt x="12421" y="133038"/>
                  <a:pt x="12574" y="132971"/>
                  <a:pt x="12725" y="132971"/>
                </a:cubicBezTo>
                <a:cubicBezTo>
                  <a:pt x="13096" y="132971"/>
                  <a:pt x="13454" y="133370"/>
                  <a:pt x="13643" y="133702"/>
                </a:cubicBezTo>
                <a:cubicBezTo>
                  <a:pt x="14010" y="134436"/>
                  <a:pt x="13543" y="135303"/>
                  <a:pt x="13443" y="136070"/>
                </a:cubicBezTo>
                <a:cubicBezTo>
                  <a:pt x="13310" y="136704"/>
                  <a:pt x="13277" y="137638"/>
                  <a:pt x="13810" y="138139"/>
                </a:cubicBezTo>
                <a:cubicBezTo>
                  <a:pt x="13907" y="138226"/>
                  <a:pt x="13997" y="138265"/>
                  <a:pt x="14080" y="138265"/>
                </a:cubicBezTo>
                <a:cubicBezTo>
                  <a:pt x="14629" y="138265"/>
                  <a:pt x="14895" y="136585"/>
                  <a:pt x="15011" y="136237"/>
                </a:cubicBezTo>
                <a:cubicBezTo>
                  <a:pt x="15345" y="135070"/>
                  <a:pt x="15712" y="133936"/>
                  <a:pt x="15812" y="132735"/>
                </a:cubicBezTo>
                <a:cubicBezTo>
                  <a:pt x="15845" y="131901"/>
                  <a:pt x="15945" y="131067"/>
                  <a:pt x="15978" y="130233"/>
                </a:cubicBezTo>
                <a:cubicBezTo>
                  <a:pt x="16012" y="129799"/>
                  <a:pt x="16012" y="129366"/>
                  <a:pt x="16045" y="128965"/>
                </a:cubicBezTo>
                <a:cubicBezTo>
                  <a:pt x="16145" y="128632"/>
                  <a:pt x="16312" y="128365"/>
                  <a:pt x="16379" y="128065"/>
                </a:cubicBezTo>
                <a:cubicBezTo>
                  <a:pt x="17146" y="126430"/>
                  <a:pt x="19014" y="125530"/>
                  <a:pt x="19781" y="123895"/>
                </a:cubicBezTo>
                <a:cubicBezTo>
                  <a:pt x="20715" y="121860"/>
                  <a:pt x="19648" y="119292"/>
                  <a:pt x="20515" y="117224"/>
                </a:cubicBezTo>
                <a:cubicBezTo>
                  <a:pt x="21482" y="114922"/>
                  <a:pt x="24518" y="113754"/>
                  <a:pt x="24952" y="111286"/>
                </a:cubicBezTo>
                <a:cubicBezTo>
                  <a:pt x="25152" y="110018"/>
                  <a:pt x="24551" y="108751"/>
                  <a:pt x="24318" y="107450"/>
                </a:cubicBezTo>
                <a:cubicBezTo>
                  <a:pt x="23884" y="105215"/>
                  <a:pt x="24685" y="102780"/>
                  <a:pt x="26353" y="101212"/>
                </a:cubicBezTo>
                <a:cubicBezTo>
                  <a:pt x="27353" y="100278"/>
                  <a:pt x="28621" y="99611"/>
                  <a:pt x="29521" y="98610"/>
                </a:cubicBezTo>
                <a:cubicBezTo>
                  <a:pt x="31690" y="96209"/>
                  <a:pt x="31289" y="92739"/>
                  <a:pt x="31223" y="89771"/>
                </a:cubicBezTo>
                <a:cubicBezTo>
                  <a:pt x="31156" y="81164"/>
                  <a:pt x="31823" y="72992"/>
                  <a:pt x="35226" y="64920"/>
                </a:cubicBezTo>
                <a:cubicBezTo>
                  <a:pt x="37727" y="59015"/>
                  <a:pt x="36627" y="52077"/>
                  <a:pt x="36460" y="45873"/>
                </a:cubicBezTo>
                <a:cubicBezTo>
                  <a:pt x="36293" y="39468"/>
                  <a:pt x="36960" y="32997"/>
                  <a:pt x="38361" y="26692"/>
                </a:cubicBezTo>
                <a:cubicBezTo>
                  <a:pt x="39362" y="22356"/>
                  <a:pt x="40696" y="18053"/>
                  <a:pt x="41230" y="13649"/>
                </a:cubicBezTo>
                <a:cubicBezTo>
                  <a:pt x="41563" y="10681"/>
                  <a:pt x="41497" y="7645"/>
                  <a:pt x="40196" y="5077"/>
                </a:cubicBezTo>
                <a:cubicBezTo>
                  <a:pt x="38612" y="2006"/>
                  <a:pt x="35243" y="0"/>
                  <a:pt x="31818" y="0"/>
                </a:cubicBezTo>
                <a:close/>
              </a:path>
            </a:pathLst>
          </a:custGeom>
          <a:solidFill>
            <a:schemeClr val="dk1">
              <a:alpha val="782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7"/>
          <p:cNvSpPr/>
          <p:nvPr/>
        </p:nvSpPr>
        <p:spPr>
          <a:xfrm>
            <a:off x="2207802" y="4101350"/>
            <a:ext cx="703726" cy="679306"/>
          </a:xfrm>
          <a:custGeom>
            <a:avLst/>
            <a:gdLst/>
            <a:ahLst/>
            <a:cxnLst/>
            <a:rect l="l" t="t" r="r" b="b"/>
            <a:pathLst>
              <a:path w="33659" h="32491" extrusionOk="0">
                <a:moveTo>
                  <a:pt x="5104" y="1"/>
                </a:moveTo>
                <a:lnTo>
                  <a:pt x="5104" y="15278"/>
                </a:lnTo>
                <a:lnTo>
                  <a:pt x="1" y="15278"/>
                </a:lnTo>
                <a:lnTo>
                  <a:pt x="1" y="32490"/>
                </a:lnTo>
                <a:lnTo>
                  <a:pt x="29021" y="32490"/>
                </a:lnTo>
                <a:lnTo>
                  <a:pt x="29021" y="28688"/>
                </a:lnTo>
                <a:lnTo>
                  <a:pt x="29655" y="28688"/>
                </a:lnTo>
                <a:cubicBezTo>
                  <a:pt x="30823" y="28688"/>
                  <a:pt x="31757" y="29622"/>
                  <a:pt x="31757" y="30789"/>
                </a:cubicBezTo>
                <a:lnTo>
                  <a:pt x="31757" y="32490"/>
                </a:lnTo>
                <a:lnTo>
                  <a:pt x="33658" y="32490"/>
                </a:lnTo>
                <a:lnTo>
                  <a:pt x="33658" y="30789"/>
                </a:lnTo>
                <a:cubicBezTo>
                  <a:pt x="33658" y="28554"/>
                  <a:pt x="31857" y="26786"/>
                  <a:pt x="29655" y="26786"/>
                </a:cubicBezTo>
                <a:lnTo>
                  <a:pt x="29021" y="26786"/>
                </a:lnTo>
                <a:lnTo>
                  <a:pt x="29021" y="15278"/>
                </a:lnTo>
                <a:lnTo>
                  <a:pt x="9341" y="15278"/>
                </a:lnTo>
                <a:lnTo>
                  <a:pt x="9341" y="1"/>
                </a:lnTo>
                <a:lnTo>
                  <a:pt x="7740" y="1"/>
                </a:lnTo>
                <a:lnTo>
                  <a:pt x="7740" y="15278"/>
                </a:lnTo>
                <a:lnTo>
                  <a:pt x="6739" y="15278"/>
                </a:lnTo>
                <a:lnTo>
                  <a:pt x="6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026" name="Google Shape;2026;p67"/>
          <p:cNvSpPr/>
          <p:nvPr/>
        </p:nvSpPr>
        <p:spPr>
          <a:xfrm rot="667479" flipH="1">
            <a:off x="3096782" y="3501401"/>
            <a:ext cx="543255" cy="934108"/>
          </a:xfrm>
          <a:custGeom>
            <a:avLst/>
            <a:gdLst/>
            <a:ahLst/>
            <a:cxnLst/>
            <a:rect l="l" t="t" r="r" b="b"/>
            <a:pathLst>
              <a:path w="46534" h="89266" extrusionOk="0">
                <a:moveTo>
                  <a:pt x="14608" y="0"/>
                </a:moveTo>
                <a:cubicBezTo>
                  <a:pt x="12717" y="0"/>
                  <a:pt x="10843" y="228"/>
                  <a:pt x="9040" y="797"/>
                </a:cubicBezTo>
                <a:cubicBezTo>
                  <a:pt x="5337" y="2031"/>
                  <a:pt x="2002" y="4867"/>
                  <a:pt x="1034" y="8669"/>
                </a:cubicBezTo>
                <a:cubicBezTo>
                  <a:pt x="0" y="12739"/>
                  <a:pt x="1334" y="16542"/>
                  <a:pt x="3202" y="20077"/>
                </a:cubicBezTo>
                <a:cubicBezTo>
                  <a:pt x="4570" y="22679"/>
                  <a:pt x="5971" y="25581"/>
                  <a:pt x="6638" y="28450"/>
                </a:cubicBezTo>
                <a:cubicBezTo>
                  <a:pt x="7239" y="31219"/>
                  <a:pt x="7472" y="34054"/>
                  <a:pt x="8239" y="36789"/>
                </a:cubicBezTo>
                <a:cubicBezTo>
                  <a:pt x="10341" y="43861"/>
                  <a:pt x="14544" y="48731"/>
                  <a:pt x="18347" y="54769"/>
                </a:cubicBezTo>
                <a:cubicBezTo>
                  <a:pt x="20415" y="58071"/>
                  <a:pt x="21882" y="61974"/>
                  <a:pt x="21149" y="65777"/>
                </a:cubicBezTo>
                <a:cubicBezTo>
                  <a:pt x="20548" y="68579"/>
                  <a:pt x="18847" y="71081"/>
                  <a:pt x="18714" y="73916"/>
                </a:cubicBezTo>
                <a:cubicBezTo>
                  <a:pt x="18513" y="78152"/>
                  <a:pt x="21549" y="81755"/>
                  <a:pt x="21215" y="85991"/>
                </a:cubicBezTo>
                <a:cubicBezTo>
                  <a:pt x="21149" y="86992"/>
                  <a:pt x="20515" y="88760"/>
                  <a:pt x="21716" y="89160"/>
                </a:cubicBezTo>
                <a:cubicBezTo>
                  <a:pt x="21916" y="89232"/>
                  <a:pt x="22100" y="89265"/>
                  <a:pt x="22268" y="89265"/>
                </a:cubicBezTo>
                <a:cubicBezTo>
                  <a:pt x="23972" y="89265"/>
                  <a:pt x="24072" y="85862"/>
                  <a:pt x="23951" y="84891"/>
                </a:cubicBezTo>
                <a:cubicBezTo>
                  <a:pt x="23450" y="80154"/>
                  <a:pt x="23250" y="74917"/>
                  <a:pt x="26219" y="71181"/>
                </a:cubicBezTo>
                <a:cubicBezTo>
                  <a:pt x="27653" y="69446"/>
                  <a:pt x="29688" y="68179"/>
                  <a:pt x="30922" y="66344"/>
                </a:cubicBezTo>
                <a:cubicBezTo>
                  <a:pt x="32690" y="63809"/>
                  <a:pt x="32757" y="60473"/>
                  <a:pt x="33191" y="57404"/>
                </a:cubicBezTo>
                <a:cubicBezTo>
                  <a:pt x="33858" y="52501"/>
                  <a:pt x="35526" y="47797"/>
                  <a:pt x="38094" y="43628"/>
                </a:cubicBezTo>
                <a:cubicBezTo>
                  <a:pt x="40863" y="39158"/>
                  <a:pt x="44032" y="35088"/>
                  <a:pt x="45366" y="29918"/>
                </a:cubicBezTo>
                <a:cubicBezTo>
                  <a:pt x="46533" y="25548"/>
                  <a:pt x="46233" y="20878"/>
                  <a:pt x="44665" y="16608"/>
                </a:cubicBezTo>
                <a:cubicBezTo>
                  <a:pt x="43431" y="13339"/>
                  <a:pt x="41430" y="10270"/>
                  <a:pt x="38761" y="7902"/>
                </a:cubicBezTo>
                <a:cubicBezTo>
                  <a:pt x="33658" y="3299"/>
                  <a:pt x="27153" y="1998"/>
                  <a:pt x="20582" y="630"/>
                </a:cubicBezTo>
                <a:cubicBezTo>
                  <a:pt x="18613" y="254"/>
                  <a:pt x="16601" y="0"/>
                  <a:pt x="14608" y="0"/>
                </a:cubicBezTo>
                <a:close/>
              </a:path>
            </a:pathLst>
          </a:custGeom>
          <a:solidFill>
            <a:schemeClr val="dk1">
              <a:alpha val="780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30"/>
        <p:cNvGrpSpPr/>
        <p:nvPr/>
      </p:nvGrpSpPr>
      <p:grpSpPr>
        <a:xfrm>
          <a:off x="0" y="0"/>
          <a:ext cx="0" cy="0"/>
          <a:chOff x="0" y="0"/>
          <a:chExt cx="0" cy="0"/>
        </a:xfrm>
      </p:grpSpPr>
      <p:cxnSp>
        <p:nvCxnSpPr>
          <p:cNvPr id="2031" name="Google Shape;2031;p68"/>
          <p:cNvCxnSpPr/>
          <p:nvPr/>
        </p:nvCxnSpPr>
        <p:spPr>
          <a:xfrm>
            <a:off x="3635242" y="3816908"/>
            <a:ext cx="1873500" cy="0"/>
          </a:xfrm>
          <a:prstGeom prst="straightConnector1">
            <a:avLst/>
          </a:prstGeom>
          <a:noFill/>
          <a:ln w="76200" cap="flat" cmpd="sng">
            <a:solidFill>
              <a:schemeClr val="accent2"/>
            </a:solidFill>
            <a:prstDash val="solid"/>
            <a:round/>
            <a:headEnd type="none" w="med" len="med"/>
            <a:tailEnd type="none" w="med" len="med"/>
          </a:ln>
        </p:spPr>
      </p:cxnSp>
      <p:sp>
        <p:nvSpPr>
          <p:cNvPr id="2032" name="Google Shape;2032;p68"/>
          <p:cNvSpPr txBox="1">
            <a:spLocks noGrp="1"/>
          </p:cNvSpPr>
          <p:nvPr>
            <p:ph type="title"/>
          </p:nvPr>
        </p:nvSpPr>
        <p:spPr>
          <a:xfrm>
            <a:off x="1048950" y="1326600"/>
            <a:ext cx="7046100" cy="249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AWESOME WORDS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2036"/>
        <p:cNvGrpSpPr/>
        <p:nvPr/>
      </p:nvGrpSpPr>
      <p:grpSpPr>
        <a:xfrm>
          <a:off x="0" y="0"/>
          <a:ext cx="0" cy="0"/>
          <a:chOff x="0" y="0"/>
          <a:chExt cx="0" cy="0"/>
        </a:xfrm>
      </p:grpSpPr>
      <p:pic>
        <p:nvPicPr>
          <p:cNvPr id="2037" name="Google Shape;2037;p69" title="Gráfico">
            <a:hlinkClick r:id="rId3"/>
          </p:cNvPr>
          <p:cNvPicPr preferRelativeResize="0"/>
          <p:nvPr/>
        </p:nvPicPr>
        <p:blipFill>
          <a:blip r:embed="rId4">
            <a:alphaModFix/>
          </a:blip>
          <a:stretch>
            <a:fillRect/>
          </a:stretch>
        </p:blipFill>
        <p:spPr>
          <a:xfrm>
            <a:off x="2171775" y="1481975"/>
            <a:ext cx="4217201" cy="2477574"/>
          </a:xfrm>
          <a:prstGeom prst="rect">
            <a:avLst/>
          </a:prstGeom>
          <a:noFill/>
          <a:ln>
            <a:noFill/>
          </a:ln>
        </p:spPr>
      </p:pic>
      <p:sp>
        <p:nvSpPr>
          <p:cNvPr id="2038" name="Google Shape;2038;p69"/>
          <p:cNvSpPr/>
          <p:nvPr/>
        </p:nvSpPr>
        <p:spPr>
          <a:xfrm rot="139">
            <a:off x="-321375" y="-231129"/>
            <a:ext cx="5267606" cy="2419701"/>
          </a:xfrm>
          <a:custGeom>
            <a:avLst/>
            <a:gdLst/>
            <a:ahLst/>
            <a:cxnLst/>
            <a:rect l="l" t="t" r="r" b="b"/>
            <a:pathLst>
              <a:path w="85164" h="81795" extrusionOk="0">
                <a:moveTo>
                  <a:pt x="0" y="80250"/>
                </a:moveTo>
                <a:cubicBezTo>
                  <a:pt x="0" y="80250"/>
                  <a:pt x="21663" y="81794"/>
                  <a:pt x="21663" y="62123"/>
                </a:cubicBezTo>
                <a:cubicBezTo>
                  <a:pt x="21663" y="42470"/>
                  <a:pt x="7705" y="41074"/>
                  <a:pt x="9101" y="22929"/>
                </a:cubicBezTo>
                <a:cubicBezTo>
                  <a:pt x="10497" y="4783"/>
                  <a:pt x="31434" y="5137"/>
                  <a:pt x="41204" y="20844"/>
                </a:cubicBezTo>
                <a:cubicBezTo>
                  <a:pt x="50975" y="36533"/>
                  <a:pt x="82036" y="28698"/>
                  <a:pt x="85163" y="0"/>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9"/>
          <p:cNvSpPr/>
          <p:nvPr/>
        </p:nvSpPr>
        <p:spPr>
          <a:xfrm rot="10800000">
            <a:off x="-1172250" y="4011037"/>
            <a:ext cx="10176861" cy="1353213"/>
          </a:xfrm>
          <a:custGeom>
            <a:avLst/>
            <a:gdLst/>
            <a:ahLst/>
            <a:cxnLst/>
            <a:rect l="l" t="t" r="r" b="b"/>
            <a:pathLst>
              <a:path w="132957" h="43120" extrusionOk="0">
                <a:moveTo>
                  <a:pt x="1" y="1"/>
                </a:moveTo>
                <a:cubicBezTo>
                  <a:pt x="1" y="1"/>
                  <a:pt x="11158" y="24994"/>
                  <a:pt x="31259" y="24994"/>
                </a:cubicBezTo>
                <a:cubicBezTo>
                  <a:pt x="35262" y="24994"/>
                  <a:pt x="39619" y="24003"/>
                  <a:pt x="44313" y="21626"/>
                </a:cubicBezTo>
                <a:cubicBezTo>
                  <a:pt x="57230" y="15087"/>
                  <a:pt x="67816" y="11920"/>
                  <a:pt x="75470" y="11920"/>
                </a:cubicBezTo>
                <a:cubicBezTo>
                  <a:pt x="84568" y="11920"/>
                  <a:pt x="89525" y="16394"/>
                  <a:pt x="89333" y="24995"/>
                </a:cubicBezTo>
                <a:cubicBezTo>
                  <a:pt x="89129" y="34113"/>
                  <a:pt x="98552" y="43120"/>
                  <a:pt x="109512" y="43120"/>
                </a:cubicBezTo>
                <a:cubicBezTo>
                  <a:pt x="117567" y="43120"/>
                  <a:pt x="126452" y="38255"/>
                  <a:pt x="132956" y="24995"/>
                </a:cubicBezTo>
                <a:lnTo>
                  <a:pt x="1329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9"/>
          <p:cNvSpPr/>
          <p:nvPr/>
        </p:nvSpPr>
        <p:spPr>
          <a:xfrm>
            <a:off x="7686725" y="409988"/>
            <a:ext cx="1617700" cy="310000"/>
          </a:xfrm>
          <a:custGeom>
            <a:avLst/>
            <a:gdLst/>
            <a:ahLst/>
            <a:cxnLst/>
            <a:rect l="l" t="t" r="r" b="b"/>
            <a:pathLst>
              <a:path w="64708" h="12400" extrusionOk="0">
                <a:moveTo>
                  <a:pt x="24594" y="0"/>
                </a:moveTo>
                <a:cubicBezTo>
                  <a:pt x="23235" y="0"/>
                  <a:pt x="21887" y="428"/>
                  <a:pt x="20605" y="989"/>
                </a:cubicBezTo>
                <a:cubicBezTo>
                  <a:pt x="18645" y="1824"/>
                  <a:pt x="16844" y="2949"/>
                  <a:pt x="15205" y="4299"/>
                </a:cubicBezTo>
                <a:cubicBezTo>
                  <a:pt x="14176" y="5135"/>
                  <a:pt x="13212" y="6067"/>
                  <a:pt x="12730" y="7257"/>
                </a:cubicBezTo>
                <a:cubicBezTo>
                  <a:pt x="12537" y="7771"/>
                  <a:pt x="12409" y="8350"/>
                  <a:pt x="12087" y="8800"/>
                </a:cubicBezTo>
                <a:cubicBezTo>
                  <a:pt x="11639" y="9373"/>
                  <a:pt x="10932" y="9607"/>
                  <a:pt x="10187" y="9607"/>
                </a:cubicBezTo>
                <a:cubicBezTo>
                  <a:pt x="9596" y="9607"/>
                  <a:pt x="8981" y="9459"/>
                  <a:pt x="8455" y="9218"/>
                </a:cubicBezTo>
                <a:cubicBezTo>
                  <a:pt x="7233" y="8703"/>
                  <a:pt x="6140" y="7835"/>
                  <a:pt x="4822" y="7610"/>
                </a:cubicBezTo>
                <a:cubicBezTo>
                  <a:pt x="4585" y="7572"/>
                  <a:pt x="4360" y="7554"/>
                  <a:pt x="4146" y="7554"/>
                </a:cubicBezTo>
                <a:cubicBezTo>
                  <a:pt x="1627" y="7554"/>
                  <a:pt x="623" y="10044"/>
                  <a:pt x="1" y="12207"/>
                </a:cubicBezTo>
                <a:lnTo>
                  <a:pt x="62393" y="12207"/>
                </a:lnTo>
                <a:cubicBezTo>
                  <a:pt x="63165" y="12207"/>
                  <a:pt x="63968" y="12207"/>
                  <a:pt x="64708" y="12400"/>
                </a:cubicBezTo>
                <a:cubicBezTo>
                  <a:pt x="63185" y="11258"/>
                  <a:pt x="61529" y="10116"/>
                  <a:pt x="59715" y="10116"/>
                </a:cubicBezTo>
                <a:cubicBezTo>
                  <a:pt x="59538" y="10116"/>
                  <a:pt x="59359" y="10127"/>
                  <a:pt x="59179" y="10150"/>
                </a:cubicBezTo>
                <a:cubicBezTo>
                  <a:pt x="58452" y="10233"/>
                  <a:pt x="57684" y="10517"/>
                  <a:pt x="56981" y="10517"/>
                </a:cubicBezTo>
                <a:cubicBezTo>
                  <a:pt x="56596" y="10517"/>
                  <a:pt x="56230" y="10432"/>
                  <a:pt x="55900" y="10182"/>
                </a:cubicBezTo>
                <a:cubicBezTo>
                  <a:pt x="55611" y="9957"/>
                  <a:pt x="55418" y="9635"/>
                  <a:pt x="55161" y="9314"/>
                </a:cubicBezTo>
                <a:cubicBezTo>
                  <a:pt x="54073" y="7898"/>
                  <a:pt x="52190" y="7417"/>
                  <a:pt x="50325" y="7417"/>
                </a:cubicBezTo>
                <a:cubicBezTo>
                  <a:pt x="49820" y="7417"/>
                  <a:pt x="49315" y="7452"/>
                  <a:pt x="48828" y="7514"/>
                </a:cubicBezTo>
                <a:cubicBezTo>
                  <a:pt x="46771" y="7739"/>
                  <a:pt x="44810" y="8253"/>
                  <a:pt x="42946" y="9057"/>
                </a:cubicBezTo>
                <a:cubicBezTo>
                  <a:pt x="41789" y="9603"/>
                  <a:pt x="40631" y="10182"/>
                  <a:pt x="39346" y="10310"/>
                </a:cubicBezTo>
                <a:cubicBezTo>
                  <a:pt x="39203" y="10323"/>
                  <a:pt x="39062" y="10329"/>
                  <a:pt x="38922" y="10329"/>
                </a:cubicBezTo>
                <a:cubicBezTo>
                  <a:pt x="36128" y="10329"/>
                  <a:pt x="33859" y="7945"/>
                  <a:pt x="32145" y="5649"/>
                </a:cubicBezTo>
                <a:cubicBezTo>
                  <a:pt x="30377" y="3239"/>
                  <a:pt x="28416" y="539"/>
                  <a:pt x="25427" y="56"/>
                </a:cubicBezTo>
                <a:cubicBezTo>
                  <a:pt x="25149" y="18"/>
                  <a:pt x="24871" y="0"/>
                  <a:pt x="24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9"/>
          <p:cNvSpPr/>
          <p:nvPr/>
        </p:nvSpPr>
        <p:spPr>
          <a:xfrm flipH="1">
            <a:off x="1769900" y="1416521"/>
            <a:ext cx="538445" cy="150307"/>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9"/>
          <p:cNvSpPr/>
          <p:nvPr/>
        </p:nvSpPr>
        <p:spPr>
          <a:xfrm>
            <a:off x="7210613" y="3814750"/>
            <a:ext cx="880675" cy="222875"/>
          </a:xfrm>
          <a:custGeom>
            <a:avLst/>
            <a:gdLst/>
            <a:ahLst/>
            <a:cxnLst/>
            <a:rect l="l" t="t" r="r" b="b"/>
            <a:pathLst>
              <a:path w="35227" h="8915" extrusionOk="0">
                <a:moveTo>
                  <a:pt x="18723" y="1"/>
                </a:moveTo>
                <a:cubicBezTo>
                  <a:pt x="17652" y="1"/>
                  <a:pt x="16620" y="579"/>
                  <a:pt x="15783" y="1297"/>
                </a:cubicBezTo>
                <a:cubicBezTo>
                  <a:pt x="14916" y="2036"/>
                  <a:pt x="14208" y="3000"/>
                  <a:pt x="13469" y="3932"/>
                </a:cubicBezTo>
                <a:cubicBezTo>
                  <a:pt x="13180" y="4286"/>
                  <a:pt x="12826" y="4672"/>
                  <a:pt x="12376" y="4768"/>
                </a:cubicBezTo>
                <a:cubicBezTo>
                  <a:pt x="12262" y="4797"/>
                  <a:pt x="12149" y="4809"/>
                  <a:pt x="12035" y="4809"/>
                </a:cubicBezTo>
                <a:cubicBezTo>
                  <a:pt x="11506" y="4809"/>
                  <a:pt x="10977" y="4541"/>
                  <a:pt x="10447" y="4382"/>
                </a:cubicBezTo>
                <a:cubicBezTo>
                  <a:pt x="10049" y="4240"/>
                  <a:pt x="9620" y="4171"/>
                  <a:pt x="9193" y="4171"/>
                </a:cubicBezTo>
                <a:cubicBezTo>
                  <a:pt x="7793" y="4171"/>
                  <a:pt x="6403" y="4910"/>
                  <a:pt x="6108" y="6215"/>
                </a:cubicBezTo>
                <a:cubicBezTo>
                  <a:pt x="5650" y="6066"/>
                  <a:pt x="5158" y="5996"/>
                  <a:pt x="4659" y="5996"/>
                </a:cubicBezTo>
                <a:cubicBezTo>
                  <a:pt x="2671" y="5996"/>
                  <a:pt x="566" y="7116"/>
                  <a:pt x="0" y="8915"/>
                </a:cubicBezTo>
                <a:lnTo>
                  <a:pt x="34909" y="8915"/>
                </a:lnTo>
                <a:cubicBezTo>
                  <a:pt x="35226" y="7446"/>
                  <a:pt x="33788" y="5926"/>
                  <a:pt x="32330" y="5926"/>
                </a:cubicBezTo>
                <a:cubicBezTo>
                  <a:pt x="32160" y="5926"/>
                  <a:pt x="31991" y="5946"/>
                  <a:pt x="31823" y="5990"/>
                </a:cubicBezTo>
                <a:cubicBezTo>
                  <a:pt x="30910" y="6210"/>
                  <a:pt x="30119" y="6987"/>
                  <a:pt x="29180" y="6987"/>
                </a:cubicBezTo>
                <a:cubicBezTo>
                  <a:pt x="29161" y="6987"/>
                  <a:pt x="29142" y="6987"/>
                  <a:pt x="29123" y="6986"/>
                </a:cubicBezTo>
                <a:cubicBezTo>
                  <a:pt x="28513" y="6986"/>
                  <a:pt x="27998" y="6665"/>
                  <a:pt x="27516" y="6343"/>
                </a:cubicBezTo>
                <a:cubicBezTo>
                  <a:pt x="26070" y="5411"/>
                  <a:pt x="24752" y="4350"/>
                  <a:pt x="23595" y="3129"/>
                </a:cubicBezTo>
                <a:cubicBezTo>
                  <a:pt x="22244" y="1779"/>
                  <a:pt x="20862" y="75"/>
                  <a:pt x="18966" y="11"/>
                </a:cubicBezTo>
                <a:cubicBezTo>
                  <a:pt x="18885" y="4"/>
                  <a:pt x="18804" y="1"/>
                  <a:pt x="18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43" name="Google Shape;2043;p69"/>
          <p:cNvCxnSpPr/>
          <p:nvPr/>
        </p:nvCxnSpPr>
        <p:spPr>
          <a:xfrm>
            <a:off x="6945275" y="2108750"/>
            <a:ext cx="72600" cy="0"/>
          </a:xfrm>
          <a:prstGeom prst="straightConnector1">
            <a:avLst/>
          </a:prstGeom>
          <a:noFill/>
          <a:ln w="76200" cap="flat" cmpd="sng">
            <a:solidFill>
              <a:schemeClr val="accent3"/>
            </a:solidFill>
            <a:prstDash val="solid"/>
            <a:round/>
            <a:headEnd type="none" w="med" len="med"/>
            <a:tailEnd type="none" w="med" len="med"/>
          </a:ln>
        </p:spPr>
      </p:cxnSp>
      <p:sp>
        <p:nvSpPr>
          <p:cNvPr id="2044" name="Google Shape;2044;p69"/>
          <p:cNvSpPr txBox="1">
            <a:spLocks noGrp="1"/>
          </p:cNvSpPr>
          <p:nvPr>
            <p:ph type="subTitle" idx="4294967295"/>
          </p:nvPr>
        </p:nvSpPr>
        <p:spPr>
          <a:xfrm>
            <a:off x="2874750" y="3953550"/>
            <a:ext cx="3394500" cy="6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200"/>
              <a:t>To modify this graph, click on it, follow the link, change the data and paste the new graph here</a:t>
            </a:r>
            <a:endParaRPr sz="1200"/>
          </a:p>
          <a:p>
            <a:pPr marL="0" lvl="0" indent="0" algn="ctr" rtl="0">
              <a:spcBef>
                <a:spcPts val="0"/>
              </a:spcBef>
              <a:spcAft>
                <a:spcPts val="0"/>
              </a:spcAft>
              <a:buClr>
                <a:schemeClr val="dk2"/>
              </a:buClr>
              <a:buSzPts val="1100"/>
              <a:buFont typeface="Arial"/>
              <a:buNone/>
            </a:pPr>
            <a:endParaRPr sz="1200"/>
          </a:p>
          <a:p>
            <a:pPr marL="0" lvl="0" indent="0" algn="ctr" rtl="0">
              <a:spcBef>
                <a:spcPts val="0"/>
              </a:spcBef>
              <a:spcAft>
                <a:spcPts val="0"/>
              </a:spcAft>
              <a:buNone/>
            </a:pPr>
            <a:endParaRPr sz="1200"/>
          </a:p>
        </p:txBody>
      </p:sp>
      <p:sp>
        <p:nvSpPr>
          <p:cNvPr id="2045" name="Google Shape;2045;p69"/>
          <p:cNvSpPr txBox="1">
            <a:spLocks noGrp="1"/>
          </p:cNvSpPr>
          <p:nvPr>
            <p:ph type="body" idx="4294967295"/>
          </p:nvPr>
        </p:nvSpPr>
        <p:spPr>
          <a:xfrm>
            <a:off x="7070454" y="1888075"/>
            <a:ext cx="1313400" cy="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600">
                <a:latin typeface="Catamaran Medium"/>
                <a:ea typeface="Catamaran Medium"/>
                <a:cs typeface="Catamaran Medium"/>
                <a:sym typeface="Catamaran Medium"/>
              </a:rPr>
              <a:t>Followers</a:t>
            </a:r>
            <a:endParaRPr sz="1600">
              <a:latin typeface="Catamaran Medium"/>
              <a:ea typeface="Catamaran Medium"/>
              <a:cs typeface="Catamaran Medium"/>
              <a:sym typeface="Catamaran Medium"/>
            </a:endParaRPr>
          </a:p>
        </p:txBody>
      </p:sp>
      <p:sp>
        <p:nvSpPr>
          <p:cNvPr id="2046" name="Google Shape;2046;p69"/>
          <p:cNvSpPr txBox="1">
            <a:spLocks noGrp="1"/>
          </p:cNvSpPr>
          <p:nvPr>
            <p:ph type="body" idx="4294967295"/>
          </p:nvPr>
        </p:nvSpPr>
        <p:spPr>
          <a:xfrm>
            <a:off x="7070454" y="2243413"/>
            <a:ext cx="1313400" cy="39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600">
                <a:latin typeface="Catamaran Medium"/>
                <a:ea typeface="Catamaran Medium"/>
                <a:cs typeface="Catamaran Medium"/>
                <a:sym typeface="Catamaran Medium"/>
              </a:rPr>
              <a:t>Interactions</a:t>
            </a:r>
            <a:endParaRPr sz="1600">
              <a:latin typeface="Catamaran Medium"/>
              <a:ea typeface="Catamaran Medium"/>
              <a:cs typeface="Catamaran Medium"/>
              <a:sym typeface="Catamaran Medium"/>
            </a:endParaRPr>
          </a:p>
        </p:txBody>
      </p:sp>
      <p:cxnSp>
        <p:nvCxnSpPr>
          <p:cNvPr id="2047" name="Google Shape;2047;p69"/>
          <p:cNvCxnSpPr/>
          <p:nvPr/>
        </p:nvCxnSpPr>
        <p:spPr>
          <a:xfrm>
            <a:off x="6945275" y="2478425"/>
            <a:ext cx="72600" cy="0"/>
          </a:xfrm>
          <a:prstGeom prst="straightConnector1">
            <a:avLst/>
          </a:prstGeom>
          <a:noFill/>
          <a:ln w="76200" cap="flat" cmpd="sng">
            <a:solidFill>
              <a:schemeClr val="accent2"/>
            </a:solidFill>
            <a:prstDash val="solid"/>
            <a:round/>
            <a:headEnd type="none" w="med" len="med"/>
            <a:tailEnd type="none" w="med" len="med"/>
          </a:ln>
        </p:spPr>
      </p:cxnSp>
      <p:sp>
        <p:nvSpPr>
          <p:cNvPr id="2048" name="Google Shape;2048;p69"/>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KPI OVERVIEW</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2052"/>
        <p:cNvGrpSpPr/>
        <p:nvPr/>
      </p:nvGrpSpPr>
      <p:grpSpPr>
        <a:xfrm>
          <a:off x="0" y="0"/>
          <a:ext cx="0" cy="0"/>
          <a:chOff x="0" y="0"/>
          <a:chExt cx="0" cy="0"/>
        </a:xfrm>
      </p:grpSpPr>
      <p:sp>
        <p:nvSpPr>
          <p:cNvPr id="2053" name="Google Shape;2053;p70"/>
          <p:cNvSpPr txBox="1">
            <a:spLocks noGrp="1"/>
          </p:cNvSpPr>
          <p:nvPr>
            <p:ph type="subTitle" idx="1"/>
          </p:nvPr>
        </p:nvSpPr>
        <p:spPr>
          <a:xfrm>
            <a:off x="540000" y="3352200"/>
            <a:ext cx="2088900" cy="9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replace the images on the screens with your own work</a:t>
            </a:r>
            <a:endParaRPr/>
          </a:p>
        </p:txBody>
      </p:sp>
      <p:cxnSp>
        <p:nvCxnSpPr>
          <p:cNvPr id="2054" name="Google Shape;2054;p70"/>
          <p:cNvCxnSpPr/>
          <p:nvPr/>
        </p:nvCxnSpPr>
        <p:spPr>
          <a:xfrm>
            <a:off x="560242" y="4398658"/>
            <a:ext cx="1873500" cy="0"/>
          </a:xfrm>
          <a:prstGeom prst="straightConnector1">
            <a:avLst/>
          </a:prstGeom>
          <a:noFill/>
          <a:ln w="76200" cap="flat" cmpd="sng">
            <a:solidFill>
              <a:schemeClr val="accent2"/>
            </a:solidFill>
            <a:prstDash val="solid"/>
            <a:round/>
            <a:headEnd type="none" w="med" len="med"/>
            <a:tailEnd type="none" w="med" len="med"/>
          </a:ln>
        </p:spPr>
      </p:cxnSp>
      <p:grpSp>
        <p:nvGrpSpPr>
          <p:cNvPr id="2055" name="Google Shape;2055;p70"/>
          <p:cNvGrpSpPr/>
          <p:nvPr/>
        </p:nvGrpSpPr>
        <p:grpSpPr>
          <a:xfrm>
            <a:off x="4027953" y="698245"/>
            <a:ext cx="4612055" cy="3512475"/>
            <a:chOff x="4027953" y="698245"/>
            <a:chExt cx="4612055" cy="3512475"/>
          </a:xfrm>
        </p:grpSpPr>
        <p:grpSp>
          <p:nvGrpSpPr>
            <p:cNvPr id="2056" name="Google Shape;2056;p70"/>
            <p:cNvGrpSpPr/>
            <p:nvPr/>
          </p:nvGrpSpPr>
          <p:grpSpPr>
            <a:xfrm>
              <a:off x="4027953" y="698245"/>
              <a:ext cx="4612055" cy="3512475"/>
              <a:chOff x="1096545" y="1142417"/>
              <a:chExt cx="3753300" cy="2858460"/>
            </a:xfrm>
          </p:grpSpPr>
          <p:sp>
            <p:nvSpPr>
              <p:cNvPr id="2057" name="Google Shape;2057;p70"/>
              <p:cNvSpPr/>
              <p:nvPr/>
            </p:nvSpPr>
            <p:spPr>
              <a:xfrm>
                <a:off x="1096545" y="1142417"/>
                <a:ext cx="3753300" cy="2374500"/>
              </a:xfrm>
              <a:prstGeom prst="roundRect">
                <a:avLst>
                  <a:gd name="adj" fmla="val 38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0"/>
              <p:cNvSpPr/>
              <p:nvPr/>
            </p:nvSpPr>
            <p:spPr>
              <a:xfrm>
                <a:off x="1122064" y="1168285"/>
                <a:ext cx="3702300" cy="2322900"/>
              </a:xfrm>
              <a:prstGeom prst="roundRect">
                <a:avLst>
                  <a:gd name="adj" fmla="val 328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0"/>
              <p:cNvSpPr/>
              <p:nvPr/>
            </p:nvSpPr>
            <p:spPr>
              <a:xfrm>
                <a:off x="1225480" y="1262321"/>
                <a:ext cx="3498600" cy="21333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0"/>
              <p:cNvSpPr/>
              <p:nvPr/>
            </p:nvSpPr>
            <p:spPr>
              <a:xfrm>
                <a:off x="2330955" y="3512151"/>
                <a:ext cx="1281475" cy="488725"/>
              </a:xfrm>
              <a:custGeom>
                <a:avLst/>
                <a:gdLst/>
                <a:ahLst/>
                <a:cxnLst/>
                <a:rect l="l" t="t" r="r" b="b"/>
                <a:pathLst>
                  <a:path w="51259" h="19549" extrusionOk="0">
                    <a:moveTo>
                      <a:pt x="10379" y="194"/>
                    </a:moveTo>
                    <a:cubicBezTo>
                      <a:pt x="10130" y="1655"/>
                      <a:pt x="9821" y="6583"/>
                      <a:pt x="8883" y="8958"/>
                    </a:cubicBezTo>
                    <a:cubicBezTo>
                      <a:pt x="7945" y="11333"/>
                      <a:pt x="6116" y="13019"/>
                      <a:pt x="4750" y="14444"/>
                    </a:cubicBezTo>
                    <a:cubicBezTo>
                      <a:pt x="3384" y="15869"/>
                      <a:pt x="1448" y="16737"/>
                      <a:pt x="688" y="17509"/>
                    </a:cubicBezTo>
                    <a:cubicBezTo>
                      <a:pt x="-72" y="18281"/>
                      <a:pt x="-143" y="18755"/>
                      <a:pt x="189" y="19076"/>
                    </a:cubicBezTo>
                    <a:cubicBezTo>
                      <a:pt x="522" y="19397"/>
                      <a:pt x="617" y="19374"/>
                      <a:pt x="2683" y="19433"/>
                    </a:cubicBezTo>
                    <a:cubicBezTo>
                      <a:pt x="4750" y="19493"/>
                      <a:pt x="8479" y="19433"/>
                      <a:pt x="12588" y="19433"/>
                    </a:cubicBezTo>
                    <a:cubicBezTo>
                      <a:pt x="16697" y="19433"/>
                      <a:pt x="22231" y="19433"/>
                      <a:pt x="27338" y="19433"/>
                    </a:cubicBezTo>
                    <a:cubicBezTo>
                      <a:pt x="32445" y="19433"/>
                      <a:pt x="39440" y="19433"/>
                      <a:pt x="43228" y="19433"/>
                    </a:cubicBezTo>
                    <a:cubicBezTo>
                      <a:pt x="47017" y="19433"/>
                      <a:pt x="48739" y="19694"/>
                      <a:pt x="50069" y="19433"/>
                    </a:cubicBezTo>
                    <a:cubicBezTo>
                      <a:pt x="51399" y="19172"/>
                      <a:pt x="51304" y="18328"/>
                      <a:pt x="51209" y="17865"/>
                    </a:cubicBezTo>
                    <a:cubicBezTo>
                      <a:pt x="51114" y="17402"/>
                      <a:pt x="50758" y="17877"/>
                      <a:pt x="49499" y="16654"/>
                    </a:cubicBezTo>
                    <a:cubicBezTo>
                      <a:pt x="48240" y="15431"/>
                      <a:pt x="45046" y="13020"/>
                      <a:pt x="43656" y="10526"/>
                    </a:cubicBezTo>
                    <a:cubicBezTo>
                      <a:pt x="42267" y="8032"/>
                      <a:pt x="41590" y="3444"/>
                      <a:pt x="41162" y="1690"/>
                    </a:cubicBezTo>
                    <a:cubicBezTo>
                      <a:pt x="40734" y="-64"/>
                      <a:pt x="41099" y="282"/>
                      <a:pt x="41086" y="0"/>
                    </a:cubicBezTo>
                  </a:path>
                </a:pathLst>
              </a:custGeom>
              <a:solidFill>
                <a:schemeClr val="accent2"/>
              </a:solidFill>
              <a:ln>
                <a:noFill/>
              </a:ln>
            </p:spPr>
          </p:sp>
          <p:cxnSp>
            <p:nvCxnSpPr>
              <p:cNvPr id="2061" name="Google Shape;2061;p70"/>
              <p:cNvCxnSpPr/>
              <p:nvPr/>
            </p:nvCxnSpPr>
            <p:spPr>
              <a:xfrm>
                <a:off x="2344607" y="3955236"/>
                <a:ext cx="1263300" cy="0"/>
              </a:xfrm>
              <a:prstGeom prst="straightConnector1">
                <a:avLst/>
              </a:prstGeom>
              <a:noFill/>
              <a:ln w="19050" cap="flat" cmpd="sng">
                <a:solidFill>
                  <a:schemeClr val="accent1"/>
                </a:solidFill>
                <a:prstDash val="solid"/>
                <a:round/>
                <a:headEnd type="none" w="med" len="med"/>
                <a:tailEnd type="none" w="med" len="med"/>
              </a:ln>
            </p:spPr>
          </p:cxnSp>
        </p:grpSp>
        <p:pic>
          <p:nvPicPr>
            <p:cNvPr id="2062" name="Google Shape;2062;p70"/>
            <p:cNvPicPr preferRelativeResize="0"/>
            <p:nvPr/>
          </p:nvPicPr>
          <p:blipFill>
            <a:blip r:embed="rId3">
              <a:alphaModFix/>
            </a:blip>
            <a:stretch>
              <a:fillRect/>
            </a:stretch>
          </p:blipFill>
          <p:spPr>
            <a:xfrm>
              <a:off x="4186394" y="845610"/>
              <a:ext cx="4299054" cy="2621497"/>
            </a:xfrm>
            <a:prstGeom prst="rect">
              <a:avLst/>
            </a:prstGeom>
            <a:noFill/>
            <a:ln>
              <a:noFill/>
            </a:ln>
          </p:spPr>
        </p:pic>
      </p:grpSp>
      <p:grpSp>
        <p:nvGrpSpPr>
          <p:cNvPr id="2063" name="Google Shape;2063;p70"/>
          <p:cNvGrpSpPr/>
          <p:nvPr/>
        </p:nvGrpSpPr>
        <p:grpSpPr>
          <a:xfrm>
            <a:off x="3039773" y="1855811"/>
            <a:ext cx="2088931" cy="2548060"/>
            <a:chOff x="4420239" y="707200"/>
            <a:chExt cx="3176598" cy="3874788"/>
          </a:xfrm>
        </p:grpSpPr>
        <p:grpSp>
          <p:nvGrpSpPr>
            <p:cNvPr id="2064" name="Google Shape;2064;p70"/>
            <p:cNvGrpSpPr/>
            <p:nvPr/>
          </p:nvGrpSpPr>
          <p:grpSpPr>
            <a:xfrm>
              <a:off x="4420239" y="707200"/>
              <a:ext cx="3176598" cy="3874788"/>
              <a:chOff x="4420239" y="707200"/>
              <a:chExt cx="3176598" cy="3874788"/>
            </a:xfrm>
          </p:grpSpPr>
          <p:sp>
            <p:nvSpPr>
              <p:cNvPr id="2065" name="Google Shape;2065;p70"/>
              <p:cNvSpPr/>
              <p:nvPr/>
            </p:nvSpPr>
            <p:spPr>
              <a:xfrm>
                <a:off x="4420239" y="707200"/>
                <a:ext cx="3176598" cy="3874788"/>
              </a:xfrm>
              <a:custGeom>
                <a:avLst/>
                <a:gdLst/>
                <a:ahLst/>
                <a:cxnLst/>
                <a:rect l="l" t="t" r="r" b="b"/>
                <a:pathLst>
                  <a:path w="49749" h="71451" extrusionOk="0">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0"/>
              <p:cNvSpPr/>
              <p:nvPr/>
            </p:nvSpPr>
            <p:spPr>
              <a:xfrm>
                <a:off x="5879713" y="4264550"/>
                <a:ext cx="228600" cy="228600"/>
              </a:xfrm>
              <a:prstGeom prst="donut">
                <a:avLst>
                  <a:gd name="adj" fmla="val 8605"/>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67" name="Google Shape;2067;p70"/>
            <p:cNvPicPr preferRelativeResize="0"/>
            <p:nvPr/>
          </p:nvPicPr>
          <p:blipFill>
            <a:blip r:embed="rId4">
              <a:alphaModFix/>
            </a:blip>
            <a:stretch>
              <a:fillRect/>
            </a:stretch>
          </p:blipFill>
          <p:spPr>
            <a:xfrm>
              <a:off x="4662010" y="910748"/>
              <a:ext cx="2693105" cy="3278752"/>
            </a:xfrm>
            <a:prstGeom prst="rect">
              <a:avLst/>
            </a:prstGeom>
            <a:noFill/>
            <a:ln>
              <a:noFill/>
            </a:ln>
          </p:spPr>
        </p:pic>
      </p:grpSp>
      <p:sp>
        <p:nvSpPr>
          <p:cNvPr id="2068" name="Google Shape;2068;p70"/>
          <p:cNvSpPr txBox="1">
            <a:spLocks noGrp="1"/>
          </p:cNvSpPr>
          <p:nvPr>
            <p:ph type="title"/>
          </p:nvPr>
        </p:nvSpPr>
        <p:spPr>
          <a:xfrm>
            <a:off x="540000" y="491400"/>
            <a:ext cx="3424500" cy="150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SOCIAL MEDIA</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2072"/>
        <p:cNvGrpSpPr/>
        <p:nvPr/>
      </p:nvGrpSpPr>
      <p:grpSpPr>
        <a:xfrm>
          <a:off x="0" y="0"/>
          <a:ext cx="0" cy="0"/>
          <a:chOff x="0" y="0"/>
          <a:chExt cx="0" cy="0"/>
        </a:xfrm>
      </p:grpSpPr>
      <p:sp>
        <p:nvSpPr>
          <p:cNvPr id="2073" name="Google Shape;2073;p71"/>
          <p:cNvSpPr txBox="1">
            <a:spLocks noGrp="1"/>
          </p:cNvSpPr>
          <p:nvPr>
            <p:ph type="subTitle" idx="2"/>
          </p:nvPr>
        </p:nvSpPr>
        <p:spPr>
          <a:xfrm>
            <a:off x="2233350" y="3839125"/>
            <a:ext cx="2227200" cy="6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a:t>You can replace the image on the screen</a:t>
            </a:r>
            <a:endParaRPr/>
          </a:p>
        </p:txBody>
      </p:sp>
      <p:sp>
        <p:nvSpPr>
          <p:cNvPr id="2074" name="Google Shape;2074;p71"/>
          <p:cNvSpPr txBox="1">
            <a:spLocks noGrp="1"/>
          </p:cNvSpPr>
          <p:nvPr>
            <p:ph type="subTitle" idx="1"/>
          </p:nvPr>
        </p:nvSpPr>
        <p:spPr>
          <a:xfrm>
            <a:off x="4683448" y="3839125"/>
            <a:ext cx="2227200" cy="689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a:t>You can replace the image on the screen</a:t>
            </a:r>
            <a:endParaRPr/>
          </a:p>
        </p:txBody>
      </p:sp>
      <p:sp>
        <p:nvSpPr>
          <p:cNvPr id="2075" name="Google Shape;2075;p71"/>
          <p:cNvSpPr txBox="1">
            <a:spLocks noGrp="1"/>
          </p:cNvSpPr>
          <p:nvPr>
            <p:ph type="subTitle" idx="3"/>
          </p:nvPr>
        </p:nvSpPr>
        <p:spPr>
          <a:xfrm>
            <a:off x="2446950" y="3179425"/>
            <a:ext cx="1800000" cy="495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a:t>ANNA FOX</a:t>
            </a:r>
            <a:endParaRPr/>
          </a:p>
        </p:txBody>
      </p:sp>
      <p:sp>
        <p:nvSpPr>
          <p:cNvPr id="2076" name="Google Shape;2076;p71"/>
          <p:cNvSpPr txBox="1">
            <a:spLocks noGrp="1"/>
          </p:cNvSpPr>
          <p:nvPr>
            <p:ph type="subTitle" idx="4"/>
          </p:nvPr>
        </p:nvSpPr>
        <p:spPr>
          <a:xfrm>
            <a:off x="4897048" y="3178225"/>
            <a:ext cx="1800000" cy="495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a:t>JOHN DOE</a:t>
            </a:r>
            <a:endParaRPr/>
          </a:p>
        </p:txBody>
      </p:sp>
      <p:cxnSp>
        <p:nvCxnSpPr>
          <p:cNvPr id="2077" name="Google Shape;2077;p71"/>
          <p:cNvCxnSpPr/>
          <p:nvPr/>
        </p:nvCxnSpPr>
        <p:spPr>
          <a:xfrm>
            <a:off x="2447400" y="3728196"/>
            <a:ext cx="1799100" cy="0"/>
          </a:xfrm>
          <a:prstGeom prst="straightConnector1">
            <a:avLst/>
          </a:prstGeom>
          <a:noFill/>
          <a:ln w="76200" cap="flat" cmpd="sng">
            <a:solidFill>
              <a:schemeClr val="accent2"/>
            </a:solidFill>
            <a:prstDash val="solid"/>
            <a:round/>
            <a:headEnd type="none" w="med" len="med"/>
            <a:tailEnd type="none" w="med" len="med"/>
          </a:ln>
        </p:spPr>
      </p:cxnSp>
      <p:cxnSp>
        <p:nvCxnSpPr>
          <p:cNvPr id="2078" name="Google Shape;2078;p71"/>
          <p:cNvCxnSpPr/>
          <p:nvPr/>
        </p:nvCxnSpPr>
        <p:spPr>
          <a:xfrm>
            <a:off x="4897498" y="3726996"/>
            <a:ext cx="1799100" cy="0"/>
          </a:xfrm>
          <a:prstGeom prst="straightConnector1">
            <a:avLst/>
          </a:prstGeom>
          <a:noFill/>
          <a:ln w="76200" cap="flat" cmpd="sng">
            <a:solidFill>
              <a:schemeClr val="accent3"/>
            </a:solidFill>
            <a:prstDash val="solid"/>
            <a:round/>
            <a:headEnd type="none" w="med" len="med"/>
            <a:tailEnd type="none" w="med" len="med"/>
          </a:ln>
        </p:spPr>
      </p:cxnSp>
      <p:pic>
        <p:nvPicPr>
          <p:cNvPr id="2079" name="Google Shape;2079;p71"/>
          <p:cNvPicPr preferRelativeResize="0"/>
          <p:nvPr/>
        </p:nvPicPr>
        <p:blipFill rotWithShape="1">
          <a:blip r:embed="rId3">
            <a:alphaModFix/>
          </a:blip>
          <a:srcRect l="9099" t="9099"/>
          <a:stretch/>
        </p:blipFill>
        <p:spPr>
          <a:xfrm flipH="1">
            <a:off x="4683445" y="1612453"/>
            <a:ext cx="2227205" cy="1484822"/>
          </a:xfrm>
          <a:prstGeom prst="rect">
            <a:avLst/>
          </a:prstGeom>
          <a:noFill/>
          <a:ln>
            <a:noFill/>
          </a:ln>
        </p:spPr>
      </p:pic>
      <p:pic>
        <p:nvPicPr>
          <p:cNvPr id="2080" name="Google Shape;2080;p71"/>
          <p:cNvPicPr preferRelativeResize="0"/>
          <p:nvPr/>
        </p:nvPicPr>
        <p:blipFill>
          <a:blip r:embed="rId4">
            <a:alphaModFix/>
          </a:blip>
          <a:stretch>
            <a:fillRect/>
          </a:stretch>
        </p:blipFill>
        <p:spPr>
          <a:xfrm>
            <a:off x="2233350" y="1612438"/>
            <a:ext cx="2227199" cy="1486036"/>
          </a:xfrm>
          <a:prstGeom prst="rect">
            <a:avLst/>
          </a:prstGeom>
          <a:noFill/>
          <a:ln>
            <a:noFill/>
          </a:ln>
        </p:spPr>
      </p:pic>
      <p:sp>
        <p:nvSpPr>
          <p:cNvPr id="2081" name="Google Shape;2081;p71"/>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OUR TEAM</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85"/>
        <p:cNvGrpSpPr/>
        <p:nvPr/>
      </p:nvGrpSpPr>
      <p:grpSpPr>
        <a:xfrm>
          <a:off x="0" y="0"/>
          <a:ext cx="0" cy="0"/>
          <a:chOff x="0" y="0"/>
          <a:chExt cx="0" cy="0"/>
        </a:xfrm>
      </p:grpSpPr>
      <p:sp>
        <p:nvSpPr>
          <p:cNvPr id="2086" name="Google Shape;2086;p72"/>
          <p:cNvSpPr txBox="1">
            <a:spLocks noGrp="1"/>
          </p:cNvSpPr>
          <p:nvPr>
            <p:ph type="subTitle" idx="1"/>
          </p:nvPr>
        </p:nvSpPr>
        <p:spPr>
          <a:xfrm>
            <a:off x="2887200" y="1286650"/>
            <a:ext cx="3369600" cy="152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GB" dirty="0"/>
              <a:t>Do you have any questions?</a:t>
            </a:r>
            <a:endParaRPr dirty="0"/>
          </a:p>
          <a:p>
            <a:pPr marL="0" lvl="0" indent="0" algn="ctr" rtl="0">
              <a:spcBef>
                <a:spcPts val="0"/>
              </a:spcBef>
              <a:spcAft>
                <a:spcPts val="0"/>
              </a:spcAft>
              <a:buClr>
                <a:schemeClr val="dk1"/>
              </a:buClr>
              <a:buSzPts val="1100"/>
              <a:buFont typeface="Arial"/>
              <a:buNone/>
            </a:pPr>
            <a:endParaRPr dirty="0"/>
          </a:p>
          <a:p>
            <a:pPr marL="0" lvl="0" indent="0" algn="ctr" rtl="0">
              <a:spcBef>
                <a:spcPts val="0"/>
              </a:spcBef>
              <a:spcAft>
                <a:spcPts val="0"/>
              </a:spcAft>
              <a:buClr>
                <a:schemeClr val="dk1"/>
              </a:buClr>
              <a:buSzPts val="1100"/>
              <a:buFont typeface="Arial"/>
              <a:buNone/>
            </a:pPr>
            <a:r>
              <a:rPr lang="en-GB" dirty="0"/>
              <a:t>addyouremail@freepik.com</a:t>
            </a:r>
            <a:endParaRPr dirty="0"/>
          </a:p>
          <a:p>
            <a:pPr marL="0" lvl="0" indent="0" algn="ctr" rtl="0">
              <a:spcBef>
                <a:spcPts val="0"/>
              </a:spcBef>
              <a:spcAft>
                <a:spcPts val="0"/>
              </a:spcAft>
              <a:buClr>
                <a:schemeClr val="dk1"/>
              </a:buClr>
              <a:buSzPts val="1100"/>
              <a:buFont typeface="Arial"/>
              <a:buNone/>
            </a:pPr>
            <a:r>
              <a:rPr lang="en-GB" dirty="0"/>
              <a:t>+91 620 421 838</a:t>
            </a:r>
            <a:endParaRPr dirty="0"/>
          </a:p>
          <a:p>
            <a:pPr marL="0" lvl="0" indent="0" algn="ctr" rtl="0">
              <a:spcBef>
                <a:spcPts val="0"/>
              </a:spcBef>
              <a:spcAft>
                <a:spcPts val="0"/>
              </a:spcAft>
              <a:buClr>
                <a:schemeClr val="dk1"/>
              </a:buClr>
              <a:buSzPts val="1100"/>
              <a:buFont typeface="Arial"/>
              <a:buNone/>
            </a:pPr>
            <a:r>
              <a:rPr lang="en-GB" dirty="0"/>
              <a:t>yourcompany.com</a:t>
            </a:r>
            <a:endParaRPr dirty="0"/>
          </a:p>
        </p:txBody>
      </p:sp>
      <p:grpSp>
        <p:nvGrpSpPr>
          <p:cNvPr id="2087" name="Google Shape;2087;p72"/>
          <p:cNvGrpSpPr/>
          <p:nvPr/>
        </p:nvGrpSpPr>
        <p:grpSpPr>
          <a:xfrm>
            <a:off x="3813818" y="3123870"/>
            <a:ext cx="356865" cy="356865"/>
            <a:chOff x="2866317" y="3817357"/>
            <a:chExt cx="356865" cy="356865"/>
          </a:xfrm>
        </p:grpSpPr>
        <p:sp>
          <p:nvSpPr>
            <p:cNvPr id="2088" name="Google Shape;2088;p72"/>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2"/>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72"/>
          <p:cNvGrpSpPr/>
          <p:nvPr/>
        </p:nvGrpSpPr>
        <p:grpSpPr>
          <a:xfrm>
            <a:off x="4973318" y="3122295"/>
            <a:ext cx="356865" cy="356498"/>
            <a:chOff x="3763184" y="3817357"/>
            <a:chExt cx="356865" cy="356498"/>
          </a:xfrm>
        </p:grpSpPr>
        <p:sp>
          <p:nvSpPr>
            <p:cNvPr id="2091" name="Google Shape;2091;p72"/>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2"/>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2"/>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2"/>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95" name="Google Shape;2095;p72"/>
          <p:cNvCxnSpPr/>
          <p:nvPr/>
        </p:nvCxnSpPr>
        <p:spPr>
          <a:xfrm>
            <a:off x="4021650" y="2854871"/>
            <a:ext cx="1100700" cy="0"/>
          </a:xfrm>
          <a:prstGeom prst="straightConnector1">
            <a:avLst/>
          </a:prstGeom>
          <a:noFill/>
          <a:ln w="76200" cap="flat" cmpd="sng">
            <a:solidFill>
              <a:schemeClr val="accent2"/>
            </a:solidFill>
            <a:prstDash val="solid"/>
            <a:round/>
            <a:headEnd type="none" w="med" len="med"/>
            <a:tailEnd type="none" w="med" len="med"/>
          </a:ln>
        </p:spPr>
      </p:cxnSp>
      <p:grpSp>
        <p:nvGrpSpPr>
          <p:cNvPr id="2096" name="Google Shape;2096;p72"/>
          <p:cNvGrpSpPr/>
          <p:nvPr/>
        </p:nvGrpSpPr>
        <p:grpSpPr>
          <a:xfrm>
            <a:off x="4393568" y="3124057"/>
            <a:ext cx="356865" cy="356498"/>
            <a:chOff x="4393568" y="3657457"/>
            <a:chExt cx="356865" cy="356498"/>
          </a:xfrm>
        </p:grpSpPr>
        <p:sp>
          <p:nvSpPr>
            <p:cNvPr id="2097" name="Google Shape;2097;p72"/>
            <p:cNvSpPr/>
            <p:nvPr/>
          </p:nvSpPr>
          <p:spPr>
            <a:xfrm>
              <a:off x="4393568" y="36574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2"/>
            <p:cNvSpPr/>
            <p:nvPr/>
          </p:nvSpPr>
          <p:spPr>
            <a:xfrm>
              <a:off x="4462366" y="3746779"/>
              <a:ext cx="219285" cy="177845"/>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9" name="Google Shape;2099;p72"/>
          <p:cNvSpPr txBox="1">
            <a:spLocks noGrp="1"/>
          </p:cNvSpPr>
          <p:nvPr>
            <p:ph type="title"/>
          </p:nvPr>
        </p:nvSpPr>
        <p:spPr>
          <a:xfrm>
            <a:off x="2161200" y="491400"/>
            <a:ext cx="4821600" cy="69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THANKS!</a:t>
            </a:r>
            <a:endParaRPr dirty="0"/>
          </a:p>
        </p:txBody>
      </p:sp>
      <p:sp>
        <p:nvSpPr>
          <p:cNvPr id="2100" name="Google Shape;2100;p72"/>
          <p:cNvSpPr txBox="1"/>
          <p:nvPr/>
        </p:nvSpPr>
        <p:spPr>
          <a:xfrm>
            <a:off x="3045000" y="3537600"/>
            <a:ext cx="3054000" cy="474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dk1"/>
                </a:solidFill>
                <a:latin typeface="Catamaran"/>
                <a:ea typeface="Catamaran"/>
                <a:cs typeface="Catamaran"/>
                <a:sym typeface="Catamaran"/>
              </a:rPr>
              <a:t>Please keep this slide for attribution</a:t>
            </a:r>
            <a:endParaRPr>
              <a:solidFill>
                <a:schemeClr val="dk1"/>
              </a:solidFill>
              <a:latin typeface="Catamaran"/>
              <a:ea typeface="Catamaran"/>
              <a:cs typeface="Catamaran"/>
              <a:sym typeface="Catamaran"/>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104"/>
        <p:cNvGrpSpPr/>
        <p:nvPr/>
      </p:nvGrpSpPr>
      <p:grpSpPr>
        <a:xfrm>
          <a:off x="0" y="0"/>
          <a:ext cx="0" cy="0"/>
          <a:chOff x="0" y="0"/>
          <a:chExt cx="0" cy="0"/>
        </a:xfrm>
      </p:grpSpPr>
      <p:sp>
        <p:nvSpPr>
          <p:cNvPr id="2105" name="Google Shape;2105;p73"/>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ALTERNATIVE RESOURCES</a:t>
            </a:r>
            <a:endParaRPr/>
          </a:p>
        </p:txBody>
      </p:sp>
      <p:grpSp>
        <p:nvGrpSpPr>
          <p:cNvPr id="2106" name="Google Shape;2106;p73"/>
          <p:cNvGrpSpPr/>
          <p:nvPr/>
        </p:nvGrpSpPr>
        <p:grpSpPr>
          <a:xfrm>
            <a:off x="1095031" y="1544306"/>
            <a:ext cx="2917349" cy="2865699"/>
            <a:chOff x="4359100" y="1314450"/>
            <a:chExt cx="3549950" cy="3487100"/>
          </a:xfrm>
        </p:grpSpPr>
        <p:sp>
          <p:nvSpPr>
            <p:cNvPr id="2107" name="Google Shape;2107;p73"/>
            <p:cNvSpPr/>
            <p:nvPr/>
          </p:nvSpPr>
          <p:spPr>
            <a:xfrm>
              <a:off x="5938975" y="2004700"/>
              <a:ext cx="123975" cy="999325"/>
            </a:xfrm>
            <a:custGeom>
              <a:avLst/>
              <a:gdLst/>
              <a:ahLst/>
              <a:cxnLst/>
              <a:rect l="l" t="t" r="r" b="b"/>
              <a:pathLst>
                <a:path w="4959" h="39973" extrusionOk="0">
                  <a:moveTo>
                    <a:pt x="341" y="1"/>
                  </a:moveTo>
                  <a:lnTo>
                    <a:pt x="0" y="39972"/>
                  </a:lnTo>
                  <a:lnTo>
                    <a:pt x="4959" y="39972"/>
                  </a:lnTo>
                  <a:lnTo>
                    <a:pt x="4533"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3"/>
            <p:cNvSpPr/>
            <p:nvPr/>
          </p:nvSpPr>
          <p:spPr>
            <a:xfrm>
              <a:off x="6189000" y="2004700"/>
              <a:ext cx="126125" cy="999325"/>
            </a:xfrm>
            <a:custGeom>
              <a:avLst/>
              <a:gdLst/>
              <a:ahLst/>
              <a:cxnLst/>
              <a:rect l="l" t="t" r="r" b="b"/>
              <a:pathLst>
                <a:path w="5045" h="39973" extrusionOk="0">
                  <a:moveTo>
                    <a:pt x="427" y="1"/>
                  </a:moveTo>
                  <a:lnTo>
                    <a:pt x="1" y="39972"/>
                  </a:lnTo>
                  <a:lnTo>
                    <a:pt x="5044" y="39972"/>
                  </a:lnTo>
                  <a:lnTo>
                    <a:pt x="4618"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3"/>
            <p:cNvSpPr/>
            <p:nvPr/>
          </p:nvSpPr>
          <p:spPr>
            <a:xfrm>
              <a:off x="6439475" y="2004700"/>
              <a:ext cx="125675" cy="999325"/>
            </a:xfrm>
            <a:custGeom>
              <a:avLst/>
              <a:gdLst/>
              <a:ahLst/>
              <a:cxnLst/>
              <a:rect l="l" t="t" r="r" b="b"/>
              <a:pathLst>
                <a:path w="5027" h="39973" extrusionOk="0">
                  <a:moveTo>
                    <a:pt x="426" y="1"/>
                  </a:moveTo>
                  <a:lnTo>
                    <a:pt x="0" y="39972"/>
                  </a:lnTo>
                  <a:lnTo>
                    <a:pt x="5027" y="39972"/>
                  </a:lnTo>
                  <a:lnTo>
                    <a:pt x="4601"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3"/>
            <p:cNvSpPr/>
            <p:nvPr/>
          </p:nvSpPr>
          <p:spPr>
            <a:xfrm>
              <a:off x="7124425" y="2198100"/>
              <a:ext cx="30250" cy="869825"/>
            </a:xfrm>
            <a:custGeom>
              <a:avLst/>
              <a:gdLst/>
              <a:ahLst/>
              <a:cxnLst/>
              <a:rect l="l" t="t" r="r" b="b"/>
              <a:pathLst>
                <a:path w="1210" h="34793" extrusionOk="0">
                  <a:moveTo>
                    <a:pt x="136" y="0"/>
                  </a:moveTo>
                  <a:lnTo>
                    <a:pt x="0" y="34792"/>
                  </a:lnTo>
                  <a:lnTo>
                    <a:pt x="1210" y="34792"/>
                  </a:lnTo>
                  <a:lnTo>
                    <a:pt x="1142"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3"/>
            <p:cNvSpPr/>
            <p:nvPr/>
          </p:nvSpPr>
          <p:spPr>
            <a:xfrm>
              <a:off x="7067750" y="2270925"/>
              <a:ext cx="26450" cy="766750"/>
            </a:xfrm>
            <a:custGeom>
              <a:avLst/>
              <a:gdLst/>
              <a:ahLst/>
              <a:cxnLst/>
              <a:rect l="l" t="t" r="r" b="b"/>
              <a:pathLst>
                <a:path w="1058" h="30670" extrusionOk="0">
                  <a:moveTo>
                    <a:pt x="69" y="1"/>
                  </a:moveTo>
                  <a:lnTo>
                    <a:pt x="1" y="30669"/>
                  </a:lnTo>
                  <a:lnTo>
                    <a:pt x="1057" y="30669"/>
                  </a:lnTo>
                  <a:lnTo>
                    <a:pt x="989"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3"/>
            <p:cNvSpPr/>
            <p:nvPr/>
          </p:nvSpPr>
          <p:spPr>
            <a:xfrm>
              <a:off x="7007275" y="2327575"/>
              <a:ext cx="28575" cy="766750"/>
            </a:xfrm>
            <a:custGeom>
              <a:avLst/>
              <a:gdLst/>
              <a:ahLst/>
              <a:cxnLst/>
              <a:rect l="l" t="t" r="r" b="b"/>
              <a:pathLst>
                <a:path w="1143" h="30670" extrusionOk="0">
                  <a:moveTo>
                    <a:pt x="137" y="1"/>
                  </a:moveTo>
                  <a:lnTo>
                    <a:pt x="1" y="30670"/>
                  </a:lnTo>
                  <a:lnTo>
                    <a:pt x="1142" y="30670"/>
                  </a:lnTo>
                  <a:lnTo>
                    <a:pt x="1057"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3"/>
            <p:cNvSpPr/>
            <p:nvPr/>
          </p:nvSpPr>
          <p:spPr>
            <a:xfrm>
              <a:off x="6955725" y="2368475"/>
              <a:ext cx="26875" cy="766750"/>
            </a:xfrm>
            <a:custGeom>
              <a:avLst/>
              <a:gdLst/>
              <a:ahLst/>
              <a:cxnLst/>
              <a:rect l="l" t="t" r="r" b="b"/>
              <a:pathLst>
                <a:path w="1075" h="30670" extrusionOk="0">
                  <a:moveTo>
                    <a:pt x="69" y="0"/>
                  </a:moveTo>
                  <a:lnTo>
                    <a:pt x="1" y="30669"/>
                  </a:lnTo>
                  <a:lnTo>
                    <a:pt x="1074" y="30669"/>
                  </a:lnTo>
                  <a:lnTo>
                    <a:pt x="989"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3"/>
            <p:cNvSpPr/>
            <p:nvPr/>
          </p:nvSpPr>
          <p:spPr>
            <a:xfrm>
              <a:off x="6895250" y="2405525"/>
              <a:ext cx="26850" cy="766750"/>
            </a:xfrm>
            <a:custGeom>
              <a:avLst/>
              <a:gdLst/>
              <a:ahLst/>
              <a:cxnLst/>
              <a:rect l="l" t="t" r="r" b="b"/>
              <a:pathLst>
                <a:path w="1074" h="30670" extrusionOk="0">
                  <a:moveTo>
                    <a:pt x="86" y="1"/>
                  </a:moveTo>
                  <a:lnTo>
                    <a:pt x="0" y="30670"/>
                  </a:lnTo>
                  <a:lnTo>
                    <a:pt x="1074" y="30670"/>
                  </a:lnTo>
                  <a:lnTo>
                    <a:pt x="1006"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3"/>
            <p:cNvSpPr/>
            <p:nvPr/>
          </p:nvSpPr>
          <p:spPr>
            <a:xfrm>
              <a:off x="5717050" y="2835325"/>
              <a:ext cx="1093025" cy="509475"/>
            </a:xfrm>
            <a:custGeom>
              <a:avLst/>
              <a:gdLst/>
              <a:ahLst/>
              <a:cxnLst/>
              <a:rect l="l" t="t" r="r" b="b"/>
              <a:pathLst>
                <a:path w="43721" h="20379" extrusionOk="0">
                  <a:moveTo>
                    <a:pt x="0" y="0"/>
                  </a:moveTo>
                  <a:lnTo>
                    <a:pt x="0" y="20378"/>
                  </a:lnTo>
                  <a:lnTo>
                    <a:pt x="43721" y="20378"/>
                  </a:lnTo>
                  <a:lnTo>
                    <a:pt x="43721"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3"/>
            <p:cNvSpPr/>
            <p:nvPr/>
          </p:nvSpPr>
          <p:spPr>
            <a:xfrm>
              <a:off x="4359100" y="2984400"/>
              <a:ext cx="1091750" cy="360400"/>
            </a:xfrm>
            <a:custGeom>
              <a:avLst/>
              <a:gdLst/>
              <a:ahLst/>
              <a:cxnLst/>
              <a:rect l="l" t="t" r="r" b="b"/>
              <a:pathLst>
                <a:path w="43670" h="14416" extrusionOk="0">
                  <a:moveTo>
                    <a:pt x="0" y="1"/>
                  </a:moveTo>
                  <a:lnTo>
                    <a:pt x="0" y="14415"/>
                  </a:lnTo>
                  <a:lnTo>
                    <a:pt x="43669" y="14415"/>
                  </a:lnTo>
                  <a:lnTo>
                    <a:pt x="43669"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3"/>
            <p:cNvSpPr/>
            <p:nvPr/>
          </p:nvSpPr>
          <p:spPr>
            <a:xfrm>
              <a:off x="4444275" y="2480075"/>
              <a:ext cx="661975" cy="694325"/>
            </a:xfrm>
            <a:custGeom>
              <a:avLst/>
              <a:gdLst/>
              <a:ahLst/>
              <a:cxnLst/>
              <a:rect l="l" t="t" r="r" b="b"/>
              <a:pathLst>
                <a:path w="26479" h="27773" extrusionOk="0">
                  <a:moveTo>
                    <a:pt x="4124" y="0"/>
                  </a:moveTo>
                  <a:lnTo>
                    <a:pt x="1" y="27773"/>
                  </a:lnTo>
                  <a:lnTo>
                    <a:pt x="26478" y="27773"/>
                  </a:lnTo>
                  <a:lnTo>
                    <a:pt x="22372"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3"/>
            <p:cNvSpPr/>
            <p:nvPr/>
          </p:nvSpPr>
          <p:spPr>
            <a:xfrm>
              <a:off x="5182900" y="2304575"/>
              <a:ext cx="578475" cy="1040225"/>
            </a:xfrm>
            <a:custGeom>
              <a:avLst/>
              <a:gdLst/>
              <a:ahLst/>
              <a:cxnLst/>
              <a:rect l="l" t="t" r="r" b="b"/>
              <a:pathLst>
                <a:path w="23139" h="41609" extrusionOk="0">
                  <a:moveTo>
                    <a:pt x="0" y="1"/>
                  </a:moveTo>
                  <a:lnTo>
                    <a:pt x="0" y="41608"/>
                  </a:lnTo>
                  <a:lnTo>
                    <a:pt x="23138" y="41608"/>
                  </a:lnTo>
                  <a:lnTo>
                    <a:pt x="23138"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3"/>
            <p:cNvSpPr/>
            <p:nvPr/>
          </p:nvSpPr>
          <p:spPr>
            <a:xfrm>
              <a:off x="5260850" y="2221100"/>
              <a:ext cx="422575" cy="1038500"/>
            </a:xfrm>
            <a:custGeom>
              <a:avLst/>
              <a:gdLst/>
              <a:ahLst/>
              <a:cxnLst/>
              <a:rect l="l" t="t" r="r" b="b"/>
              <a:pathLst>
                <a:path w="16903" h="41540" extrusionOk="0">
                  <a:moveTo>
                    <a:pt x="0" y="0"/>
                  </a:moveTo>
                  <a:lnTo>
                    <a:pt x="0" y="41539"/>
                  </a:lnTo>
                  <a:lnTo>
                    <a:pt x="16902" y="41539"/>
                  </a:lnTo>
                  <a:lnTo>
                    <a:pt x="16902"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3"/>
            <p:cNvSpPr/>
            <p:nvPr/>
          </p:nvSpPr>
          <p:spPr>
            <a:xfrm>
              <a:off x="6689500" y="2443025"/>
              <a:ext cx="502250" cy="903475"/>
            </a:xfrm>
            <a:custGeom>
              <a:avLst/>
              <a:gdLst/>
              <a:ahLst/>
              <a:cxnLst/>
              <a:rect l="l" t="t" r="r" b="b"/>
              <a:pathLst>
                <a:path w="20090" h="36139" extrusionOk="0">
                  <a:moveTo>
                    <a:pt x="1" y="0"/>
                  </a:moveTo>
                  <a:lnTo>
                    <a:pt x="1" y="36138"/>
                  </a:lnTo>
                  <a:lnTo>
                    <a:pt x="20089" y="36138"/>
                  </a:lnTo>
                  <a:lnTo>
                    <a:pt x="20089"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3"/>
            <p:cNvSpPr/>
            <p:nvPr/>
          </p:nvSpPr>
          <p:spPr>
            <a:xfrm>
              <a:off x="7124425" y="2677300"/>
              <a:ext cx="784625" cy="669200"/>
            </a:xfrm>
            <a:custGeom>
              <a:avLst/>
              <a:gdLst/>
              <a:ahLst/>
              <a:cxnLst/>
              <a:rect l="l" t="t" r="r" b="b"/>
              <a:pathLst>
                <a:path w="31385" h="26768" extrusionOk="0">
                  <a:moveTo>
                    <a:pt x="0" y="0"/>
                  </a:moveTo>
                  <a:lnTo>
                    <a:pt x="0" y="26767"/>
                  </a:lnTo>
                  <a:lnTo>
                    <a:pt x="31385" y="26767"/>
                  </a:lnTo>
                  <a:lnTo>
                    <a:pt x="31385"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3"/>
            <p:cNvSpPr/>
            <p:nvPr/>
          </p:nvSpPr>
          <p:spPr>
            <a:xfrm>
              <a:off x="7353150" y="2560150"/>
              <a:ext cx="454525" cy="669200"/>
            </a:xfrm>
            <a:custGeom>
              <a:avLst/>
              <a:gdLst/>
              <a:ahLst/>
              <a:cxnLst/>
              <a:rect l="l" t="t" r="r" b="b"/>
              <a:pathLst>
                <a:path w="18181" h="26768" extrusionOk="0">
                  <a:moveTo>
                    <a:pt x="1" y="1"/>
                  </a:moveTo>
                  <a:lnTo>
                    <a:pt x="1" y="26768"/>
                  </a:lnTo>
                  <a:lnTo>
                    <a:pt x="18181" y="26768"/>
                  </a:lnTo>
                  <a:lnTo>
                    <a:pt x="18181"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3"/>
            <p:cNvSpPr/>
            <p:nvPr/>
          </p:nvSpPr>
          <p:spPr>
            <a:xfrm>
              <a:off x="4513725" y="2439600"/>
              <a:ext cx="523525" cy="79675"/>
            </a:xfrm>
            <a:custGeom>
              <a:avLst/>
              <a:gdLst/>
              <a:ahLst/>
              <a:cxnLst/>
              <a:rect l="l" t="t" r="r" b="b"/>
              <a:pathLst>
                <a:path w="20941" h="3187" extrusionOk="0">
                  <a:moveTo>
                    <a:pt x="0" y="1"/>
                  </a:moveTo>
                  <a:lnTo>
                    <a:pt x="0" y="3187"/>
                  </a:lnTo>
                  <a:lnTo>
                    <a:pt x="20940" y="3187"/>
                  </a:lnTo>
                  <a:lnTo>
                    <a:pt x="20940"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3"/>
            <p:cNvSpPr/>
            <p:nvPr/>
          </p:nvSpPr>
          <p:spPr>
            <a:xfrm>
              <a:off x="7385100" y="2503500"/>
              <a:ext cx="81800" cy="134625"/>
            </a:xfrm>
            <a:custGeom>
              <a:avLst/>
              <a:gdLst/>
              <a:ahLst/>
              <a:cxnLst/>
              <a:rect l="l" t="t" r="r" b="b"/>
              <a:pathLst>
                <a:path w="3272" h="5385" extrusionOk="0">
                  <a:moveTo>
                    <a:pt x="1" y="0"/>
                  </a:moveTo>
                  <a:lnTo>
                    <a:pt x="1" y="5385"/>
                  </a:lnTo>
                  <a:lnTo>
                    <a:pt x="3272" y="5385"/>
                  </a:lnTo>
                  <a:lnTo>
                    <a:pt x="3272"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3"/>
            <p:cNvSpPr/>
            <p:nvPr/>
          </p:nvSpPr>
          <p:spPr>
            <a:xfrm>
              <a:off x="7371050" y="2476675"/>
              <a:ext cx="109925" cy="35375"/>
            </a:xfrm>
            <a:custGeom>
              <a:avLst/>
              <a:gdLst/>
              <a:ahLst/>
              <a:cxnLst/>
              <a:rect l="l" t="t" r="r" b="b"/>
              <a:pathLst>
                <a:path w="4397" h="1415" extrusionOk="0">
                  <a:moveTo>
                    <a:pt x="0" y="0"/>
                  </a:moveTo>
                  <a:lnTo>
                    <a:pt x="0" y="1414"/>
                  </a:lnTo>
                  <a:lnTo>
                    <a:pt x="4396" y="1414"/>
                  </a:lnTo>
                  <a:lnTo>
                    <a:pt x="4396"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3"/>
            <p:cNvSpPr/>
            <p:nvPr/>
          </p:nvSpPr>
          <p:spPr>
            <a:xfrm>
              <a:off x="5938975" y="1983400"/>
              <a:ext cx="123975" cy="30275"/>
            </a:xfrm>
            <a:custGeom>
              <a:avLst/>
              <a:gdLst/>
              <a:ahLst/>
              <a:cxnLst/>
              <a:rect l="l" t="t" r="r" b="b"/>
              <a:pathLst>
                <a:path w="4959" h="1211" extrusionOk="0">
                  <a:moveTo>
                    <a:pt x="0" y="1"/>
                  </a:moveTo>
                  <a:lnTo>
                    <a:pt x="0" y="1210"/>
                  </a:lnTo>
                  <a:lnTo>
                    <a:pt x="4959" y="1210"/>
                  </a:lnTo>
                  <a:lnTo>
                    <a:pt x="4959"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3"/>
            <p:cNvSpPr/>
            <p:nvPr/>
          </p:nvSpPr>
          <p:spPr>
            <a:xfrm>
              <a:off x="6189000" y="1983400"/>
              <a:ext cx="126125" cy="30275"/>
            </a:xfrm>
            <a:custGeom>
              <a:avLst/>
              <a:gdLst/>
              <a:ahLst/>
              <a:cxnLst/>
              <a:rect l="l" t="t" r="r" b="b"/>
              <a:pathLst>
                <a:path w="5045" h="1211" extrusionOk="0">
                  <a:moveTo>
                    <a:pt x="1" y="1"/>
                  </a:moveTo>
                  <a:lnTo>
                    <a:pt x="1" y="1210"/>
                  </a:lnTo>
                  <a:lnTo>
                    <a:pt x="5044" y="1210"/>
                  </a:lnTo>
                  <a:lnTo>
                    <a:pt x="5044"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3"/>
            <p:cNvSpPr/>
            <p:nvPr/>
          </p:nvSpPr>
          <p:spPr>
            <a:xfrm>
              <a:off x="6439475" y="1983400"/>
              <a:ext cx="123975" cy="30275"/>
            </a:xfrm>
            <a:custGeom>
              <a:avLst/>
              <a:gdLst/>
              <a:ahLst/>
              <a:cxnLst/>
              <a:rect l="l" t="t" r="r" b="b"/>
              <a:pathLst>
                <a:path w="4959" h="1211" extrusionOk="0">
                  <a:moveTo>
                    <a:pt x="0" y="1"/>
                  </a:moveTo>
                  <a:lnTo>
                    <a:pt x="0" y="1210"/>
                  </a:lnTo>
                  <a:lnTo>
                    <a:pt x="4959" y="1210"/>
                  </a:lnTo>
                  <a:lnTo>
                    <a:pt x="4959" y="1"/>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3"/>
            <p:cNvSpPr/>
            <p:nvPr/>
          </p:nvSpPr>
          <p:spPr>
            <a:xfrm>
              <a:off x="7539725" y="2503500"/>
              <a:ext cx="81800" cy="134625"/>
            </a:xfrm>
            <a:custGeom>
              <a:avLst/>
              <a:gdLst/>
              <a:ahLst/>
              <a:cxnLst/>
              <a:rect l="l" t="t" r="r" b="b"/>
              <a:pathLst>
                <a:path w="3272" h="5385" extrusionOk="0">
                  <a:moveTo>
                    <a:pt x="0" y="0"/>
                  </a:moveTo>
                  <a:lnTo>
                    <a:pt x="0" y="5385"/>
                  </a:lnTo>
                  <a:lnTo>
                    <a:pt x="3272" y="5385"/>
                  </a:lnTo>
                  <a:lnTo>
                    <a:pt x="3272"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3"/>
            <p:cNvSpPr/>
            <p:nvPr/>
          </p:nvSpPr>
          <p:spPr>
            <a:xfrm>
              <a:off x="7525675" y="2476675"/>
              <a:ext cx="109925" cy="35375"/>
            </a:xfrm>
            <a:custGeom>
              <a:avLst/>
              <a:gdLst/>
              <a:ahLst/>
              <a:cxnLst/>
              <a:rect l="l" t="t" r="r" b="b"/>
              <a:pathLst>
                <a:path w="4397" h="1415" extrusionOk="0">
                  <a:moveTo>
                    <a:pt x="0" y="0"/>
                  </a:moveTo>
                  <a:lnTo>
                    <a:pt x="0" y="1414"/>
                  </a:lnTo>
                  <a:lnTo>
                    <a:pt x="4396" y="1414"/>
                  </a:lnTo>
                  <a:lnTo>
                    <a:pt x="4396"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3"/>
            <p:cNvSpPr/>
            <p:nvPr/>
          </p:nvSpPr>
          <p:spPr>
            <a:xfrm>
              <a:off x="7693925" y="2503500"/>
              <a:ext cx="81800" cy="134625"/>
            </a:xfrm>
            <a:custGeom>
              <a:avLst/>
              <a:gdLst/>
              <a:ahLst/>
              <a:cxnLst/>
              <a:rect l="l" t="t" r="r" b="b"/>
              <a:pathLst>
                <a:path w="3272" h="5385" extrusionOk="0">
                  <a:moveTo>
                    <a:pt x="0" y="0"/>
                  </a:moveTo>
                  <a:lnTo>
                    <a:pt x="0" y="5385"/>
                  </a:lnTo>
                  <a:lnTo>
                    <a:pt x="3272" y="5385"/>
                  </a:lnTo>
                  <a:lnTo>
                    <a:pt x="3272"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3"/>
            <p:cNvSpPr/>
            <p:nvPr/>
          </p:nvSpPr>
          <p:spPr>
            <a:xfrm>
              <a:off x="7679875" y="2476675"/>
              <a:ext cx="109900" cy="35375"/>
            </a:xfrm>
            <a:custGeom>
              <a:avLst/>
              <a:gdLst/>
              <a:ahLst/>
              <a:cxnLst/>
              <a:rect l="l" t="t" r="r" b="b"/>
              <a:pathLst>
                <a:path w="4396" h="1415" extrusionOk="0">
                  <a:moveTo>
                    <a:pt x="0" y="0"/>
                  </a:moveTo>
                  <a:lnTo>
                    <a:pt x="0" y="1414"/>
                  </a:lnTo>
                  <a:lnTo>
                    <a:pt x="4396" y="1414"/>
                  </a:lnTo>
                  <a:lnTo>
                    <a:pt x="4396" y="0"/>
                  </a:lnTo>
                  <a:close/>
                </a:path>
              </a:pathLst>
            </a:custGeom>
            <a:solidFill>
              <a:srgbClr val="B6AC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3" name="Google Shape;2133;p73"/>
            <p:cNvGrpSpPr/>
            <p:nvPr/>
          </p:nvGrpSpPr>
          <p:grpSpPr>
            <a:xfrm>
              <a:off x="4359100" y="1983400"/>
              <a:ext cx="3549950" cy="1363100"/>
              <a:chOff x="4359100" y="1983400"/>
              <a:chExt cx="3549950" cy="1363100"/>
            </a:xfrm>
          </p:grpSpPr>
          <p:sp>
            <p:nvSpPr>
              <p:cNvPr id="2134" name="Google Shape;2134;p73"/>
              <p:cNvSpPr/>
              <p:nvPr/>
            </p:nvSpPr>
            <p:spPr>
              <a:xfrm>
                <a:off x="5938975" y="2004700"/>
                <a:ext cx="123975" cy="999325"/>
              </a:xfrm>
              <a:custGeom>
                <a:avLst/>
                <a:gdLst/>
                <a:ahLst/>
                <a:cxnLst/>
                <a:rect l="l" t="t" r="r" b="b"/>
                <a:pathLst>
                  <a:path w="4959" h="39973" extrusionOk="0">
                    <a:moveTo>
                      <a:pt x="341" y="1"/>
                    </a:moveTo>
                    <a:lnTo>
                      <a:pt x="0" y="39972"/>
                    </a:lnTo>
                    <a:lnTo>
                      <a:pt x="4959" y="39972"/>
                    </a:lnTo>
                    <a:lnTo>
                      <a:pt x="45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3"/>
              <p:cNvSpPr/>
              <p:nvPr/>
            </p:nvSpPr>
            <p:spPr>
              <a:xfrm>
                <a:off x="6189000" y="2004700"/>
                <a:ext cx="126125" cy="999325"/>
              </a:xfrm>
              <a:custGeom>
                <a:avLst/>
                <a:gdLst/>
                <a:ahLst/>
                <a:cxnLst/>
                <a:rect l="l" t="t" r="r" b="b"/>
                <a:pathLst>
                  <a:path w="5045" h="39973" extrusionOk="0">
                    <a:moveTo>
                      <a:pt x="427" y="1"/>
                    </a:moveTo>
                    <a:lnTo>
                      <a:pt x="1" y="39972"/>
                    </a:lnTo>
                    <a:lnTo>
                      <a:pt x="5044" y="39972"/>
                    </a:lnTo>
                    <a:lnTo>
                      <a:pt x="46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3"/>
              <p:cNvSpPr/>
              <p:nvPr/>
            </p:nvSpPr>
            <p:spPr>
              <a:xfrm>
                <a:off x="6439475" y="2004700"/>
                <a:ext cx="125675" cy="999325"/>
              </a:xfrm>
              <a:custGeom>
                <a:avLst/>
                <a:gdLst/>
                <a:ahLst/>
                <a:cxnLst/>
                <a:rect l="l" t="t" r="r" b="b"/>
                <a:pathLst>
                  <a:path w="5027" h="39973" extrusionOk="0">
                    <a:moveTo>
                      <a:pt x="426" y="1"/>
                    </a:moveTo>
                    <a:lnTo>
                      <a:pt x="0" y="39972"/>
                    </a:lnTo>
                    <a:lnTo>
                      <a:pt x="5027" y="39972"/>
                    </a:lnTo>
                    <a:lnTo>
                      <a:pt x="4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3"/>
              <p:cNvSpPr/>
              <p:nvPr/>
            </p:nvSpPr>
            <p:spPr>
              <a:xfrm>
                <a:off x="7124425" y="2198100"/>
                <a:ext cx="30250" cy="869825"/>
              </a:xfrm>
              <a:custGeom>
                <a:avLst/>
                <a:gdLst/>
                <a:ahLst/>
                <a:cxnLst/>
                <a:rect l="l" t="t" r="r" b="b"/>
                <a:pathLst>
                  <a:path w="1210" h="34793" extrusionOk="0">
                    <a:moveTo>
                      <a:pt x="136" y="0"/>
                    </a:moveTo>
                    <a:lnTo>
                      <a:pt x="0" y="34792"/>
                    </a:lnTo>
                    <a:lnTo>
                      <a:pt x="1210" y="34792"/>
                    </a:lnTo>
                    <a:lnTo>
                      <a:pt x="11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3"/>
              <p:cNvSpPr/>
              <p:nvPr/>
            </p:nvSpPr>
            <p:spPr>
              <a:xfrm>
                <a:off x="7067750" y="2270925"/>
                <a:ext cx="26450" cy="766750"/>
              </a:xfrm>
              <a:custGeom>
                <a:avLst/>
                <a:gdLst/>
                <a:ahLst/>
                <a:cxnLst/>
                <a:rect l="l" t="t" r="r" b="b"/>
                <a:pathLst>
                  <a:path w="1058" h="30670" extrusionOk="0">
                    <a:moveTo>
                      <a:pt x="69" y="1"/>
                    </a:moveTo>
                    <a:lnTo>
                      <a:pt x="1" y="30669"/>
                    </a:lnTo>
                    <a:lnTo>
                      <a:pt x="1057" y="30669"/>
                    </a:lnTo>
                    <a:lnTo>
                      <a:pt x="9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3"/>
              <p:cNvSpPr/>
              <p:nvPr/>
            </p:nvSpPr>
            <p:spPr>
              <a:xfrm>
                <a:off x="7007275" y="2327575"/>
                <a:ext cx="28575" cy="766750"/>
              </a:xfrm>
              <a:custGeom>
                <a:avLst/>
                <a:gdLst/>
                <a:ahLst/>
                <a:cxnLst/>
                <a:rect l="l" t="t" r="r" b="b"/>
                <a:pathLst>
                  <a:path w="1143" h="30670" extrusionOk="0">
                    <a:moveTo>
                      <a:pt x="137" y="1"/>
                    </a:moveTo>
                    <a:lnTo>
                      <a:pt x="1" y="30670"/>
                    </a:lnTo>
                    <a:lnTo>
                      <a:pt x="1142" y="30670"/>
                    </a:lnTo>
                    <a:lnTo>
                      <a:pt x="10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3"/>
              <p:cNvSpPr/>
              <p:nvPr/>
            </p:nvSpPr>
            <p:spPr>
              <a:xfrm>
                <a:off x="6955725" y="2368475"/>
                <a:ext cx="26875" cy="766750"/>
              </a:xfrm>
              <a:custGeom>
                <a:avLst/>
                <a:gdLst/>
                <a:ahLst/>
                <a:cxnLst/>
                <a:rect l="l" t="t" r="r" b="b"/>
                <a:pathLst>
                  <a:path w="1075" h="30670" extrusionOk="0">
                    <a:moveTo>
                      <a:pt x="69" y="0"/>
                    </a:moveTo>
                    <a:lnTo>
                      <a:pt x="1" y="30669"/>
                    </a:lnTo>
                    <a:lnTo>
                      <a:pt x="1074" y="30669"/>
                    </a:lnTo>
                    <a:lnTo>
                      <a:pt x="9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3"/>
              <p:cNvSpPr/>
              <p:nvPr/>
            </p:nvSpPr>
            <p:spPr>
              <a:xfrm>
                <a:off x="6895250" y="2405525"/>
                <a:ext cx="26850" cy="766750"/>
              </a:xfrm>
              <a:custGeom>
                <a:avLst/>
                <a:gdLst/>
                <a:ahLst/>
                <a:cxnLst/>
                <a:rect l="l" t="t" r="r" b="b"/>
                <a:pathLst>
                  <a:path w="1074" h="30670" extrusionOk="0">
                    <a:moveTo>
                      <a:pt x="86" y="1"/>
                    </a:moveTo>
                    <a:lnTo>
                      <a:pt x="0" y="30670"/>
                    </a:lnTo>
                    <a:lnTo>
                      <a:pt x="1074" y="30670"/>
                    </a:lnTo>
                    <a:lnTo>
                      <a:pt x="10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3"/>
              <p:cNvSpPr/>
              <p:nvPr/>
            </p:nvSpPr>
            <p:spPr>
              <a:xfrm>
                <a:off x="5717050" y="2835325"/>
                <a:ext cx="1093025" cy="509475"/>
              </a:xfrm>
              <a:custGeom>
                <a:avLst/>
                <a:gdLst/>
                <a:ahLst/>
                <a:cxnLst/>
                <a:rect l="l" t="t" r="r" b="b"/>
                <a:pathLst>
                  <a:path w="43721" h="20379" extrusionOk="0">
                    <a:moveTo>
                      <a:pt x="0" y="0"/>
                    </a:moveTo>
                    <a:lnTo>
                      <a:pt x="0" y="20378"/>
                    </a:lnTo>
                    <a:lnTo>
                      <a:pt x="43721" y="20378"/>
                    </a:lnTo>
                    <a:lnTo>
                      <a:pt x="437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3"/>
              <p:cNvSpPr/>
              <p:nvPr/>
            </p:nvSpPr>
            <p:spPr>
              <a:xfrm>
                <a:off x="4359100" y="2984400"/>
                <a:ext cx="1091750" cy="360400"/>
              </a:xfrm>
              <a:custGeom>
                <a:avLst/>
                <a:gdLst/>
                <a:ahLst/>
                <a:cxnLst/>
                <a:rect l="l" t="t" r="r" b="b"/>
                <a:pathLst>
                  <a:path w="43670" h="14416" extrusionOk="0">
                    <a:moveTo>
                      <a:pt x="0" y="1"/>
                    </a:moveTo>
                    <a:lnTo>
                      <a:pt x="0" y="14415"/>
                    </a:lnTo>
                    <a:lnTo>
                      <a:pt x="43669" y="14415"/>
                    </a:lnTo>
                    <a:lnTo>
                      <a:pt x="436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3"/>
              <p:cNvSpPr/>
              <p:nvPr/>
            </p:nvSpPr>
            <p:spPr>
              <a:xfrm>
                <a:off x="4444275" y="2480075"/>
                <a:ext cx="661975" cy="694325"/>
              </a:xfrm>
              <a:custGeom>
                <a:avLst/>
                <a:gdLst/>
                <a:ahLst/>
                <a:cxnLst/>
                <a:rect l="l" t="t" r="r" b="b"/>
                <a:pathLst>
                  <a:path w="26479" h="27773" extrusionOk="0">
                    <a:moveTo>
                      <a:pt x="4124" y="0"/>
                    </a:moveTo>
                    <a:lnTo>
                      <a:pt x="1" y="27773"/>
                    </a:lnTo>
                    <a:lnTo>
                      <a:pt x="26478" y="27773"/>
                    </a:lnTo>
                    <a:lnTo>
                      <a:pt x="223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3"/>
              <p:cNvSpPr/>
              <p:nvPr/>
            </p:nvSpPr>
            <p:spPr>
              <a:xfrm>
                <a:off x="5182900" y="2304575"/>
                <a:ext cx="578475" cy="1040225"/>
              </a:xfrm>
              <a:custGeom>
                <a:avLst/>
                <a:gdLst/>
                <a:ahLst/>
                <a:cxnLst/>
                <a:rect l="l" t="t" r="r" b="b"/>
                <a:pathLst>
                  <a:path w="23139" h="41609" extrusionOk="0">
                    <a:moveTo>
                      <a:pt x="0" y="1"/>
                    </a:moveTo>
                    <a:lnTo>
                      <a:pt x="0" y="41608"/>
                    </a:lnTo>
                    <a:lnTo>
                      <a:pt x="23138" y="41608"/>
                    </a:lnTo>
                    <a:lnTo>
                      <a:pt x="231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3"/>
              <p:cNvSpPr/>
              <p:nvPr/>
            </p:nvSpPr>
            <p:spPr>
              <a:xfrm>
                <a:off x="5260850" y="2221100"/>
                <a:ext cx="422575" cy="1038500"/>
              </a:xfrm>
              <a:custGeom>
                <a:avLst/>
                <a:gdLst/>
                <a:ahLst/>
                <a:cxnLst/>
                <a:rect l="l" t="t" r="r" b="b"/>
                <a:pathLst>
                  <a:path w="16903" h="41540" extrusionOk="0">
                    <a:moveTo>
                      <a:pt x="0" y="0"/>
                    </a:moveTo>
                    <a:lnTo>
                      <a:pt x="0" y="41539"/>
                    </a:lnTo>
                    <a:lnTo>
                      <a:pt x="16902" y="41539"/>
                    </a:lnTo>
                    <a:lnTo>
                      <a:pt x="169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3"/>
              <p:cNvSpPr/>
              <p:nvPr/>
            </p:nvSpPr>
            <p:spPr>
              <a:xfrm>
                <a:off x="6689500" y="2443025"/>
                <a:ext cx="502250" cy="903475"/>
              </a:xfrm>
              <a:custGeom>
                <a:avLst/>
                <a:gdLst/>
                <a:ahLst/>
                <a:cxnLst/>
                <a:rect l="l" t="t" r="r" b="b"/>
                <a:pathLst>
                  <a:path w="20090" h="36139" extrusionOk="0">
                    <a:moveTo>
                      <a:pt x="1" y="0"/>
                    </a:moveTo>
                    <a:lnTo>
                      <a:pt x="1" y="36138"/>
                    </a:lnTo>
                    <a:lnTo>
                      <a:pt x="20089" y="36138"/>
                    </a:lnTo>
                    <a:lnTo>
                      <a:pt x="200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3"/>
              <p:cNvSpPr/>
              <p:nvPr/>
            </p:nvSpPr>
            <p:spPr>
              <a:xfrm>
                <a:off x="7124425" y="2677300"/>
                <a:ext cx="784625" cy="669200"/>
              </a:xfrm>
              <a:custGeom>
                <a:avLst/>
                <a:gdLst/>
                <a:ahLst/>
                <a:cxnLst/>
                <a:rect l="l" t="t" r="r" b="b"/>
                <a:pathLst>
                  <a:path w="31385" h="26768" extrusionOk="0">
                    <a:moveTo>
                      <a:pt x="0" y="0"/>
                    </a:moveTo>
                    <a:lnTo>
                      <a:pt x="0" y="26767"/>
                    </a:lnTo>
                    <a:lnTo>
                      <a:pt x="31385" y="26767"/>
                    </a:lnTo>
                    <a:lnTo>
                      <a:pt x="313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3"/>
              <p:cNvSpPr/>
              <p:nvPr/>
            </p:nvSpPr>
            <p:spPr>
              <a:xfrm>
                <a:off x="7353150" y="2560150"/>
                <a:ext cx="454525" cy="669200"/>
              </a:xfrm>
              <a:custGeom>
                <a:avLst/>
                <a:gdLst/>
                <a:ahLst/>
                <a:cxnLst/>
                <a:rect l="l" t="t" r="r" b="b"/>
                <a:pathLst>
                  <a:path w="18181" h="26768" extrusionOk="0">
                    <a:moveTo>
                      <a:pt x="1" y="1"/>
                    </a:moveTo>
                    <a:lnTo>
                      <a:pt x="1" y="26768"/>
                    </a:lnTo>
                    <a:lnTo>
                      <a:pt x="18181" y="26768"/>
                    </a:lnTo>
                    <a:lnTo>
                      <a:pt x="181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3"/>
              <p:cNvSpPr/>
              <p:nvPr/>
            </p:nvSpPr>
            <p:spPr>
              <a:xfrm>
                <a:off x="4513725" y="2439600"/>
                <a:ext cx="523525" cy="79675"/>
              </a:xfrm>
              <a:custGeom>
                <a:avLst/>
                <a:gdLst/>
                <a:ahLst/>
                <a:cxnLst/>
                <a:rect l="l" t="t" r="r" b="b"/>
                <a:pathLst>
                  <a:path w="20941" h="3187" extrusionOk="0">
                    <a:moveTo>
                      <a:pt x="0" y="1"/>
                    </a:moveTo>
                    <a:lnTo>
                      <a:pt x="0" y="3187"/>
                    </a:lnTo>
                    <a:lnTo>
                      <a:pt x="20940" y="3187"/>
                    </a:lnTo>
                    <a:lnTo>
                      <a:pt x="209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3"/>
              <p:cNvSpPr/>
              <p:nvPr/>
            </p:nvSpPr>
            <p:spPr>
              <a:xfrm>
                <a:off x="7385100" y="2503500"/>
                <a:ext cx="81800" cy="134625"/>
              </a:xfrm>
              <a:custGeom>
                <a:avLst/>
                <a:gdLst/>
                <a:ahLst/>
                <a:cxnLst/>
                <a:rect l="l" t="t" r="r" b="b"/>
                <a:pathLst>
                  <a:path w="3272" h="5385" extrusionOk="0">
                    <a:moveTo>
                      <a:pt x="1" y="0"/>
                    </a:moveTo>
                    <a:lnTo>
                      <a:pt x="1" y="5385"/>
                    </a:lnTo>
                    <a:lnTo>
                      <a:pt x="3272" y="5385"/>
                    </a:lnTo>
                    <a:lnTo>
                      <a:pt x="32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3"/>
              <p:cNvSpPr/>
              <p:nvPr/>
            </p:nvSpPr>
            <p:spPr>
              <a:xfrm>
                <a:off x="7371050" y="2476675"/>
                <a:ext cx="109925" cy="35375"/>
              </a:xfrm>
              <a:custGeom>
                <a:avLst/>
                <a:gdLst/>
                <a:ahLst/>
                <a:cxnLst/>
                <a:rect l="l" t="t" r="r" b="b"/>
                <a:pathLst>
                  <a:path w="4397" h="1415" extrusionOk="0">
                    <a:moveTo>
                      <a:pt x="0" y="0"/>
                    </a:moveTo>
                    <a:lnTo>
                      <a:pt x="0" y="1414"/>
                    </a:lnTo>
                    <a:lnTo>
                      <a:pt x="4396" y="1414"/>
                    </a:lnTo>
                    <a:lnTo>
                      <a:pt x="43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3"/>
              <p:cNvSpPr/>
              <p:nvPr/>
            </p:nvSpPr>
            <p:spPr>
              <a:xfrm>
                <a:off x="5938975" y="1983400"/>
                <a:ext cx="123975" cy="30275"/>
              </a:xfrm>
              <a:custGeom>
                <a:avLst/>
                <a:gdLst/>
                <a:ahLst/>
                <a:cxnLst/>
                <a:rect l="l" t="t" r="r" b="b"/>
                <a:pathLst>
                  <a:path w="4959" h="1211" extrusionOk="0">
                    <a:moveTo>
                      <a:pt x="0" y="1"/>
                    </a:moveTo>
                    <a:lnTo>
                      <a:pt x="0" y="1210"/>
                    </a:lnTo>
                    <a:lnTo>
                      <a:pt x="4959" y="1210"/>
                    </a:lnTo>
                    <a:lnTo>
                      <a:pt x="49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3"/>
              <p:cNvSpPr/>
              <p:nvPr/>
            </p:nvSpPr>
            <p:spPr>
              <a:xfrm>
                <a:off x="6189000" y="1983400"/>
                <a:ext cx="126125" cy="30275"/>
              </a:xfrm>
              <a:custGeom>
                <a:avLst/>
                <a:gdLst/>
                <a:ahLst/>
                <a:cxnLst/>
                <a:rect l="l" t="t" r="r" b="b"/>
                <a:pathLst>
                  <a:path w="5045" h="1211" extrusionOk="0">
                    <a:moveTo>
                      <a:pt x="1" y="1"/>
                    </a:moveTo>
                    <a:lnTo>
                      <a:pt x="1" y="1210"/>
                    </a:lnTo>
                    <a:lnTo>
                      <a:pt x="5044" y="1210"/>
                    </a:lnTo>
                    <a:lnTo>
                      <a:pt x="50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3"/>
              <p:cNvSpPr/>
              <p:nvPr/>
            </p:nvSpPr>
            <p:spPr>
              <a:xfrm>
                <a:off x="6439475" y="1983400"/>
                <a:ext cx="123975" cy="30275"/>
              </a:xfrm>
              <a:custGeom>
                <a:avLst/>
                <a:gdLst/>
                <a:ahLst/>
                <a:cxnLst/>
                <a:rect l="l" t="t" r="r" b="b"/>
                <a:pathLst>
                  <a:path w="4959" h="1211" extrusionOk="0">
                    <a:moveTo>
                      <a:pt x="0" y="1"/>
                    </a:moveTo>
                    <a:lnTo>
                      <a:pt x="0" y="1210"/>
                    </a:lnTo>
                    <a:lnTo>
                      <a:pt x="4959" y="1210"/>
                    </a:lnTo>
                    <a:lnTo>
                      <a:pt x="49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3"/>
              <p:cNvSpPr/>
              <p:nvPr/>
            </p:nvSpPr>
            <p:spPr>
              <a:xfrm>
                <a:off x="7539725" y="2503500"/>
                <a:ext cx="81800" cy="134625"/>
              </a:xfrm>
              <a:custGeom>
                <a:avLst/>
                <a:gdLst/>
                <a:ahLst/>
                <a:cxnLst/>
                <a:rect l="l" t="t" r="r" b="b"/>
                <a:pathLst>
                  <a:path w="3272" h="5385" extrusionOk="0">
                    <a:moveTo>
                      <a:pt x="0" y="0"/>
                    </a:moveTo>
                    <a:lnTo>
                      <a:pt x="0" y="5385"/>
                    </a:lnTo>
                    <a:lnTo>
                      <a:pt x="3272" y="5385"/>
                    </a:lnTo>
                    <a:lnTo>
                      <a:pt x="32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3"/>
              <p:cNvSpPr/>
              <p:nvPr/>
            </p:nvSpPr>
            <p:spPr>
              <a:xfrm>
                <a:off x="7525675" y="2476675"/>
                <a:ext cx="109925" cy="35375"/>
              </a:xfrm>
              <a:custGeom>
                <a:avLst/>
                <a:gdLst/>
                <a:ahLst/>
                <a:cxnLst/>
                <a:rect l="l" t="t" r="r" b="b"/>
                <a:pathLst>
                  <a:path w="4397" h="1415" extrusionOk="0">
                    <a:moveTo>
                      <a:pt x="0" y="0"/>
                    </a:moveTo>
                    <a:lnTo>
                      <a:pt x="0" y="1414"/>
                    </a:lnTo>
                    <a:lnTo>
                      <a:pt x="4396" y="1414"/>
                    </a:lnTo>
                    <a:lnTo>
                      <a:pt x="43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3"/>
              <p:cNvSpPr/>
              <p:nvPr/>
            </p:nvSpPr>
            <p:spPr>
              <a:xfrm>
                <a:off x="7693925" y="2503500"/>
                <a:ext cx="81800" cy="134625"/>
              </a:xfrm>
              <a:custGeom>
                <a:avLst/>
                <a:gdLst/>
                <a:ahLst/>
                <a:cxnLst/>
                <a:rect l="l" t="t" r="r" b="b"/>
                <a:pathLst>
                  <a:path w="3272" h="5385" extrusionOk="0">
                    <a:moveTo>
                      <a:pt x="0" y="0"/>
                    </a:moveTo>
                    <a:lnTo>
                      <a:pt x="0" y="5385"/>
                    </a:lnTo>
                    <a:lnTo>
                      <a:pt x="3272" y="5385"/>
                    </a:lnTo>
                    <a:lnTo>
                      <a:pt x="32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3"/>
              <p:cNvSpPr/>
              <p:nvPr/>
            </p:nvSpPr>
            <p:spPr>
              <a:xfrm>
                <a:off x="7679875" y="2476675"/>
                <a:ext cx="109900" cy="35375"/>
              </a:xfrm>
              <a:custGeom>
                <a:avLst/>
                <a:gdLst/>
                <a:ahLst/>
                <a:cxnLst/>
                <a:rect l="l" t="t" r="r" b="b"/>
                <a:pathLst>
                  <a:path w="4396" h="1415" extrusionOk="0">
                    <a:moveTo>
                      <a:pt x="0" y="0"/>
                    </a:moveTo>
                    <a:lnTo>
                      <a:pt x="0" y="1414"/>
                    </a:lnTo>
                    <a:lnTo>
                      <a:pt x="4396" y="1414"/>
                    </a:lnTo>
                    <a:lnTo>
                      <a:pt x="43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0" name="Google Shape;2160;p73"/>
            <p:cNvSpPr/>
            <p:nvPr/>
          </p:nvSpPr>
          <p:spPr>
            <a:xfrm>
              <a:off x="4538425" y="1479125"/>
              <a:ext cx="1169700" cy="882650"/>
            </a:xfrm>
            <a:custGeom>
              <a:avLst/>
              <a:gdLst/>
              <a:ahLst/>
              <a:cxnLst/>
              <a:rect l="l" t="t" r="r" b="b"/>
              <a:pathLst>
                <a:path w="46788" h="35306" extrusionOk="0">
                  <a:moveTo>
                    <a:pt x="32771" y="0"/>
                  </a:moveTo>
                  <a:cubicBezTo>
                    <a:pt x="25618" y="0"/>
                    <a:pt x="18473" y="854"/>
                    <a:pt x="11501" y="2554"/>
                  </a:cubicBezTo>
                  <a:cubicBezTo>
                    <a:pt x="9082" y="3202"/>
                    <a:pt x="6526" y="3917"/>
                    <a:pt x="4550" y="5400"/>
                  </a:cubicBezTo>
                  <a:cubicBezTo>
                    <a:pt x="2488" y="6967"/>
                    <a:pt x="989" y="9455"/>
                    <a:pt x="1278" y="11925"/>
                  </a:cubicBezTo>
                  <a:cubicBezTo>
                    <a:pt x="1568" y="14481"/>
                    <a:pt x="3544" y="16543"/>
                    <a:pt x="5827" y="17752"/>
                  </a:cubicBezTo>
                  <a:cubicBezTo>
                    <a:pt x="8230" y="19098"/>
                    <a:pt x="11569" y="20376"/>
                    <a:pt x="11638" y="23153"/>
                  </a:cubicBezTo>
                  <a:cubicBezTo>
                    <a:pt x="11723" y="25215"/>
                    <a:pt x="9797" y="26766"/>
                    <a:pt x="7889" y="27481"/>
                  </a:cubicBezTo>
                  <a:cubicBezTo>
                    <a:pt x="5964" y="28197"/>
                    <a:pt x="3834" y="28469"/>
                    <a:pt x="2130" y="29611"/>
                  </a:cubicBezTo>
                  <a:cubicBezTo>
                    <a:pt x="920" y="30327"/>
                    <a:pt x="0" y="32030"/>
                    <a:pt x="920" y="33087"/>
                  </a:cubicBezTo>
                  <a:cubicBezTo>
                    <a:pt x="1210" y="33445"/>
                    <a:pt x="1704" y="33649"/>
                    <a:pt x="2130" y="33802"/>
                  </a:cubicBezTo>
                  <a:cubicBezTo>
                    <a:pt x="3833" y="34485"/>
                    <a:pt x="6769" y="35305"/>
                    <a:pt x="9413" y="35305"/>
                  </a:cubicBezTo>
                  <a:cubicBezTo>
                    <a:pt x="12508" y="35305"/>
                    <a:pt x="15201" y="34181"/>
                    <a:pt x="15045" y="30395"/>
                  </a:cubicBezTo>
                  <a:cubicBezTo>
                    <a:pt x="14977" y="29389"/>
                    <a:pt x="14619" y="28401"/>
                    <a:pt x="14773" y="27413"/>
                  </a:cubicBezTo>
                  <a:cubicBezTo>
                    <a:pt x="15045" y="25420"/>
                    <a:pt x="17107" y="24142"/>
                    <a:pt x="19100" y="23716"/>
                  </a:cubicBezTo>
                  <a:cubicBezTo>
                    <a:pt x="21094" y="23222"/>
                    <a:pt x="23138" y="23290"/>
                    <a:pt x="24996" y="22506"/>
                  </a:cubicBezTo>
                  <a:cubicBezTo>
                    <a:pt x="26904" y="21807"/>
                    <a:pt x="28471" y="19678"/>
                    <a:pt x="27688" y="17820"/>
                  </a:cubicBezTo>
                  <a:cubicBezTo>
                    <a:pt x="27194" y="16543"/>
                    <a:pt x="25779" y="15333"/>
                    <a:pt x="26410" y="14140"/>
                  </a:cubicBezTo>
                  <a:cubicBezTo>
                    <a:pt x="26631" y="13714"/>
                    <a:pt x="27125" y="13493"/>
                    <a:pt x="27619" y="13288"/>
                  </a:cubicBezTo>
                  <a:cubicBezTo>
                    <a:pt x="32595" y="11073"/>
                    <a:pt x="38405" y="11227"/>
                    <a:pt x="43380" y="8807"/>
                  </a:cubicBezTo>
                  <a:cubicBezTo>
                    <a:pt x="44590" y="8245"/>
                    <a:pt x="45799" y="7393"/>
                    <a:pt x="46225" y="6115"/>
                  </a:cubicBezTo>
                  <a:cubicBezTo>
                    <a:pt x="46788" y="4411"/>
                    <a:pt x="45714" y="2486"/>
                    <a:pt x="44232" y="1498"/>
                  </a:cubicBezTo>
                  <a:cubicBezTo>
                    <a:pt x="42664" y="578"/>
                    <a:pt x="40824" y="356"/>
                    <a:pt x="39052" y="220"/>
                  </a:cubicBezTo>
                  <a:cubicBezTo>
                    <a:pt x="36961" y="73"/>
                    <a:pt x="34865" y="0"/>
                    <a:pt x="327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3"/>
            <p:cNvSpPr/>
            <p:nvPr/>
          </p:nvSpPr>
          <p:spPr>
            <a:xfrm>
              <a:off x="6450125" y="1314450"/>
              <a:ext cx="1087925" cy="615975"/>
            </a:xfrm>
            <a:custGeom>
              <a:avLst/>
              <a:gdLst/>
              <a:ahLst/>
              <a:cxnLst/>
              <a:rect l="l" t="t" r="r" b="b"/>
              <a:pathLst>
                <a:path w="43517" h="24639" extrusionOk="0">
                  <a:moveTo>
                    <a:pt x="28709" y="1"/>
                  </a:moveTo>
                  <a:cubicBezTo>
                    <a:pt x="26260" y="1"/>
                    <a:pt x="23814" y="278"/>
                    <a:pt x="21435" y="844"/>
                  </a:cubicBezTo>
                  <a:cubicBezTo>
                    <a:pt x="20446" y="1048"/>
                    <a:pt x="19305" y="1474"/>
                    <a:pt x="18947" y="2411"/>
                  </a:cubicBezTo>
                  <a:cubicBezTo>
                    <a:pt x="18657" y="3110"/>
                    <a:pt x="18879" y="3825"/>
                    <a:pt x="18879" y="4609"/>
                  </a:cubicBezTo>
                  <a:cubicBezTo>
                    <a:pt x="18743" y="6517"/>
                    <a:pt x="16749" y="7948"/>
                    <a:pt x="14756" y="8289"/>
                  </a:cubicBezTo>
                  <a:cubicBezTo>
                    <a:pt x="13861" y="8451"/>
                    <a:pt x="12948" y="8484"/>
                    <a:pt x="12033" y="8484"/>
                  </a:cubicBezTo>
                  <a:cubicBezTo>
                    <a:pt x="11411" y="8484"/>
                    <a:pt x="10787" y="8469"/>
                    <a:pt x="10167" y="8469"/>
                  </a:cubicBezTo>
                  <a:cubicBezTo>
                    <a:pt x="9683" y="8469"/>
                    <a:pt x="9202" y="8478"/>
                    <a:pt x="8724" y="8511"/>
                  </a:cubicBezTo>
                  <a:cubicBezTo>
                    <a:pt x="7156" y="8579"/>
                    <a:pt x="5316" y="9294"/>
                    <a:pt x="5180" y="10777"/>
                  </a:cubicBezTo>
                  <a:cubicBezTo>
                    <a:pt x="5112" y="11561"/>
                    <a:pt x="5538" y="12276"/>
                    <a:pt x="5742" y="12975"/>
                  </a:cubicBezTo>
                  <a:cubicBezTo>
                    <a:pt x="6305" y="14610"/>
                    <a:pt x="5810" y="16468"/>
                    <a:pt x="4686" y="17745"/>
                  </a:cubicBezTo>
                  <a:cubicBezTo>
                    <a:pt x="3902" y="18512"/>
                    <a:pt x="2829" y="19091"/>
                    <a:pt x="1977" y="19790"/>
                  </a:cubicBezTo>
                  <a:cubicBezTo>
                    <a:pt x="0" y="21358"/>
                    <a:pt x="69" y="23913"/>
                    <a:pt x="2761" y="24561"/>
                  </a:cubicBezTo>
                  <a:cubicBezTo>
                    <a:pt x="2985" y="24615"/>
                    <a:pt x="3270" y="24639"/>
                    <a:pt x="3596" y="24639"/>
                  </a:cubicBezTo>
                  <a:cubicBezTo>
                    <a:pt x="5328" y="24639"/>
                    <a:pt x="8224" y="23961"/>
                    <a:pt x="9371" y="23487"/>
                  </a:cubicBezTo>
                  <a:cubicBezTo>
                    <a:pt x="10990" y="22772"/>
                    <a:pt x="12353" y="21000"/>
                    <a:pt x="11842" y="19296"/>
                  </a:cubicBezTo>
                  <a:cubicBezTo>
                    <a:pt x="11706" y="18597"/>
                    <a:pt x="11212" y="17950"/>
                    <a:pt x="11280" y="17234"/>
                  </a:cubicBezTo>
                  <a:cubicBezTo>
                    <a:pt x="11348" y="16178"/>
                    <a:pt x="12694" y="15530"/>
                    <a:pt x="13836" y="15258"/>
                  </a:cubicBezTo>
                  <a:cubicBezTo>
                    <a:pt x="16102" y="14679"/>
                    <a:pt x="18521" y="14338"/>
                    <a:pt x="20872" y="14253"/>
                  </a:cubicBezTo>
                  <a:cubicBezTo>
                    <a:pt x="21209" y="14253"/>
                    <a:pt x="21550" y="14258"/>
                    <a:pt x="21890" y="14258"/>
                  </a:cubicBezTo>
                  <a:cubicBezTo>
                    <a:pt x="22913" y="14258"/>
                    <a:pt x="23935" y="14210"/>
                    <a:pt x="24842" y="13827"/>
                  </a:cubicBezTo>
                  <a:cubicBezTo>
                    <a:pt x="26120" y="13333"/>
                    <a:pt x="27177" y="12208"/>
                    <a:pt x="26972" y="10930"/>
                  </a:cubicBezTo>
                  <a:cubicBezTo>
                    <a:pt x="26904" y="10572"/>
                    <a:pt x="26836" y="10283"/>
                    <a:pt x="26836" y="9993"/>
                  </a:cubicBezTo>
                  <a:cubicBezTo>
                    <a:pt x="26682" y="8289"/>
                    <a:pt x="29034" y="7727"/>
                    <a:pt x="30806" y="7659"/>
                  </a:cubicBezTo>
                  <a:cubicBezTo>
                    <a:pt x="34571" y="7437"/>
                    <a:pt x="38251" y="6739"/>
                    <a:pt x="41812" y="5529"/>
                  </a:cubicBezTo>
                  <a:cubicBezTo>
                    <a:pt x="42238" y="5393"/>
                    <a:pt x="42801" y="5171"/>
                    <a:pt x="43022" y="4745"/>
                  </a:cubicBezTo>
                  <a:cubicBezTo>
                    <a:pt x="43516" y="3893"/>
                    <a:pt x="42375" y="2973"/>
                    <a:pt x="41387" y="2547"/>
                  </a:cubicBezTo>
                  <a:cubicBezTo>
                    <a:pt x="37390" y="870"/>
                    <a:pt x="33045" y="1"/>
                    <a:pt x="287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3"/>
            <p:cNvSpPr/>
            <p:nvPr/>
          </p:nvSpPr>
          <p:spPr>
            <a:xfrm>
              <a:off x="6142925" y="1368225"/>
              <a:ext cx="552150" cy="563775"/>
            </a:xfrm>
            <a:custGeom>
              <a:avLst/>
              <a:gdLst/>
              <a:ahLst/>
              <a:cxnLst/>
              <a:rect l="l" t="t" r="r" b="b"/>
              <a:pathLst>
                <a:path w="22086" h="22551" extrusionOk="0">
                  <a:moveTo>
                    <a:pt x="16134" y="1"/>
                  </a:moveTo>
                  <a:cubicBezTo>
                    <a:pt x="14659" y="1"/>
                    <a:pt x="13206" y="132"/>
                    <a:pt x="11862" y="601"/>
                  </a:cubicBezTo>
                  <a:cubicBezTo>
                    <a:pt x="9579" y="1453"/>
                    <a:pt x="7671" y="3514"/>
                    <a:pt x="7739" y="5934"/>
                  </a:cubicBezTo>
                  <a:cubicBezTo>
                    <a:pt x="7739" y="6649"/>
                    <a:pt x="7875" y="7348"/>
                    <a:pt x="7671" y="7995"/>
                  </a:cubicBezTo>
                  <a:cubicBezTo>
                    <a:pt x="6955" y="9904"/>
                    <a:pt x="3548" y="9273"/>
                    <a:pt x="2559" y="11113"/>
                  </a:cubicBezTo>
                  <a:cubicBezTo>
                    <a:pt x="1554" y="13039"/>
                    <a:pt x="4400" y="15237"/>
                    <a:pt x="3906" y="17366"/>
                  </a:cubicBezTo>
                  <a:cubicBezTo>
                    <a:pt x="3272" y="19649"/>
                    <a:pt x="0" y="22551"/>
                    <a:pt x="4443" y="22551"/>
                  </a:cubicBezTo>
                  <a:cubicBezTo>
                    <a:pt x="4544" y="22551"/>
                    <a:pt x="4649" y="22549"/>
                    <a:pt x="4757" y="22546"/>
                  </a:cubicBezTo>
                  <a:cubicBezTo>
                    <a:pt x="9647" y="22478"/>
                    <a:pt x="6666" y="18917"/>
                    <a:pt x="7944" y="16293"/>
                  </a:cubicBezTo>
                  <a:cubicBezTo>
                    <a:pt x="8455" y="15305"/>
                    <a:pt x="9647" y="14879"/>
                    <a:pt x="10653" y="14521"/>
                  </a:cubicBezTo>
                  <a:cubicBezTo>
                    <a:pt x="11641" y="14095"/>
                    <a:pt x="12782" y="13379"/>
                    <a:pt x="12851" y="12323"/>
                  </a:cubicBezTo>
                  <a:cubicBezTo>
                    <a:pt x="12851" y="11829"/>
                    <a:pt x="12629" y="11403"/>
                    <a:pt x="12493" y="10977"/>
                  </a:cubicBezTo>
                  <a:cubicBezTo>
                    <a:pt x="11573" y="7774"/>
                    <a:pt x="14197" y="4094"/>
                    <a:pt x="17536" y="3940"/>
                  </a:cubicBezTo>
                  <a:cubicBezTo>
                    <a:pt x="17729" y="3925"/>
                    <a:pt x="17926" y="3920"/>
                    <a:pt x="18125" y="3920"/>
                  </a:cubicBezTo>
                  <a:cubicBezTo>
                    <a:pt x="18480" y="3920"/>
                    <a:pt x="18844" y="3936"/>
                    <a:pt x="19212" y="3936"/>
                  </a:cubicBezTo>
                  <a:cubicBezTo>
                    <a:pt x="19549" y="3936"/>
                    <a:pt x="19888" y="3922"/>
                    <a:pt x="20228" y="3872"/>
                  </a:cubicBezTo>
                  <a:cubicBezTo>
                    <a:pt x="21080" y="3736"/>
                    <a:pt x="22000" y="3088"/>
                    <a:pt x="22085" y="2168"/>
                  </a:cubicBezTo>
                  <a:cubicBezTo>
                    <a:pt x="22085" y="822"/>
                    <a:pt x="20296" y="260"/>
                    <a:pt x="18950" y="107"/>
                  </a:cubicBezTo>
                  <a:cubicBezTo>
                    <a:pt x="18017" y="54"/>
                    <a:pt x="17071" y="1"/>
                    <a:pt x="16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3"/>
            <p:cNvSpPr/>
            <p:nvPr/>
          </p:nvSpPr>
          <p:spPr>
            <a:xfrm>
              <a:off x="5828650" y="1393475"/>
              <a:ext cx="433225" cy="564650"/>
            </a:xfrm>
            <a:custGeom>
              <a:avLst/>
              <a:gdLst/>
              <a:ahLst/>
              <a:cxnLst/>
              <a:rect l="l" t="t" r="r" b="b"/>
              <a:pathLst>
                <a:path w="17329" h="22586" extrusionOk="0">
                  <a:moveTo>
                    <a:pt x="13536" y="1"/>
                  </a:moveTo>
                  <a:cubicBezTo>
                    <a:pt x="11646" y="1"/>
                    <a:pt x="9723" y="1054"/>
                    <a:pt x="8946" y="2794"/>
                  </a:cubicBezTo>
                  <a:cubicBezTo>
                    <a:pt x="8451" y="3936"/>
                    <a:pt x="8383" y="5128"/>
                    <a:pt x="7736" y="6133"/>
                  </a:cubicBezTo>
                  <a:cubicBezTo>
                    <a:pt x="6543" y="7905"/>
                    <a:pt x="4056" y="7974"/>
                    <a:pt x="2130" y="8894"/>
                  </a:cubicBezTo>
                  <a:cubicBezTo>
                    <a:pt x="1074" y="9388"/>
                    <a:pt x="0" y="10529"/>
                    <a:pt x="358" y="11671"/>
                  </a:cubicBezTo>
                  <a:cubicBezTo>
                    <a:pt x="648" y="12523"/>
                    <a:pt x="1432" y="12949"/>
                    <a:pt x="2130" y="13511"/>
                  </a:cubicBezTo>
                  <a:cubicBezTo>
                    <a:pt x="3136" y="14295"/>
                    <a:pt x="3987" y="15573"/>
                    <a:pt x="3561" y="16782"/>
                  </a:cubicBezTo>
                  <a:cubicBezTo>
                    <a:pt x="2914" y="18486"/>
                    <a:pt x="495" y="19406"/>
                    <a:pt x="1858" y="21468"/>
                  </a:cubicBezTo>
                  <a:cubicBezTo>
                    <a:pt x="2355" y="22302"/>
                    <a:pt x="3060" y="22585"/>
                    <a:pt x="3829" y="22585"/>
                  </a:cubicBezTo>
                  <a:cubicBezTo>
                    <a:pt x="4693" y="22585"/>
                    <a:pt x="5637" y="22228"/>
                    <a:pt x="6458" y="21894"/>
                  </a:cubicBezTo>
                  <a:cubicBezTo>
                    <a:pt x="8741" y="20974"/>
                    <a:pt x="10939" y="19338"/>
                    <a:pt x="10649" y="16782"/>
                  </a:cubicBezTo>
                  <a:cubicBezTo>
                    <a:pt x="10445" y="14653"/>
                    <a:pt x="8094" y="13307"/>
                    <a:pt x="8451" y="11023"/>
                  </a:cubicBezTo>
                  <a:cubicBezTo>
                    <a:pt x="8741" y="9047"/>
                    <a:pt x="11007" y="8110"/>
                    <a:pt x="12711" y="7122"/>
                  </a:cubicBezTo>
                  <a:cubicBezTo>
                    <a:pt x="13989" y="6338"/>
                    <a:pt x="15130" y="5418"/>
                    <a:pt x="16119" y="4276"/>
                  </a:cubicBezTo>
                  <a:cubicBezTo>
                    <a:pt x="16766" y="3510"/>
                    <a:pt x="17328" y="2436"/>
                    <a:pt x="16834" y="1516"/>
                  </a:cubicBezTo>
                  <a:cubicBezTo>
                    <a:pt x="16681" y="1226"/>
                    <a:pt x="16408" y="954"/>
                    <a:pt x="16051" y="732"/>
                  </a:cubicBezTo>
                  <a:cubicBezTo>
                    <a:pt x="15300" y="232"/>
                    <a:pt x="14422" y="1"/>
                    <a:pt x="135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3"/>
            <p:cNvSpPr/>
            <p:nvPr/>
          </p:nvSpPr>
          <p:spPr>
            <a:xfrm>
              <a:off x="7321175" y="1563975"/>
              <a:ext cx="528900" cy="862200"/>
            </a:xfrm>
            <a:custGeom>
              <a:avLst/>
              <a:gdLst/>
              <a:ahLst/>
              <a:cxnLst/>
              <a:rect l="l" t="t" r="r" b="b"/>
              <a:pathLst>
                <a:path w="21156" h="34488" extrusionOk="0">
                  <a:moveTo>
                    <a:pt x="17236" y="1"/>
                  </a:moveTo>
                  <a:cubicBezTo>
                    <a:pt x="17149" y="1"/>
                    <a:pt x="17061" y="4"/>
                    <a:pt x="16972" y="12"/>
                  </a:cubicBezTo>
                  <a:cubicBezTo>
                    <a:pt x="14484" y="302"/>
                    <a:pt x="13292" y="3352"/>
                    <a:pt x="13292" y="5907"/>
                  </a:cubicBezTo>
                  <a:cubicBezTo>
                    <a:pt x="13207" y="7253"/>
                    <a:pt x="13360" y="8821"/>
                    <a:pt x="12576" y="9962"/>
                  </a:cubicBezTo>
                  <a:cubicBezTo>
                    <a:pt x="11860" y="11172"/>
                    <a:pt x="10446" y="11666"/>
                    <a:pt x="9100" y="12160"/>
                  </a:cubicBezTo>
                  <a:cubicBezTo>
                    <a:pt x="7107" y="12944"/>
                    <a:pt x="5045" y="13864"/>
                    <a:pt x="3699" y="15500"/>
                  </a:cubicBezTo>
                  <a:cubicBezTo>
                    <a:pt x="2285" y="17204"/>
                    <a:pt x="1791" y="19691"/>
                    <a:pt x="2984" y="21463"/>
                  </a:cubicBezTo>
                  <a:cubicBezTo>
                    <a:pt x="4193" y="23303"/>
                    <a:pt x="6255" y="24223"/>
                    <a:pt x="5267" y="26575"/>
                  </a:cubicBezTo>
                  <a:cubicBezTo>
                    <a:pt x="4551" y="28279"/>
                    <a:pt x="939" y="28909"/>
                    <a:pt x="581" y="30834"/>
                  </a:cubicBezTo>
                  <a:cubicBezTo>
                    <a:pt x="0" y="33710"/>
                    <a:pt x="4748" y="34488"/>
                    <a:pt x="7779" y="34488"/>
                  </a:cubicBezTo>
                  <a:cubicBezTo>
                    <a:pt x="8484" y="34488"/>
                    <a:pt x="9096" y="34446"/>
                    <a:pt x="9526" y="34378"/>
                  </a:cubicBezTo>
                  <a:cubicBezTo>
                    <a:pt x="18114" y="32896"/>
                    <a:pt x="5897" y="26933"/>
                    <a:pt x="12440" y="24649"/>
                  </a:cubicBezTo>
                  <a:cubicBezTo>
                    <a:pt x="13632" y="24223"/>
                    <a:pt x="14996" y="23866"/>
                    <a:pt x="15626" y="22741"/>
                  </a:cubicBezTo>
                  <a:cubicBezTo>
                    <a:pt x="16699" y="20816"/>
                    <a:pt x="14416" y="18550"/>
                    <a:pt x="14212" y="16284"/>
                  </a:cubicBezTo>
                  <a:cubicBezTo>
                    <a:pt x="14058" y="14000"/>
                    <a:pt x="15984" y="12228"/>
                    <a:pt x="17619" y="10593"/>
                  </a:cubicBezTo>
                  <a:cubicBezTo>
                    <a:pt x="19255" y="8957"/>
                    <a:pt x="20806" y="6981"/>
                    <a:pt x="20959" y="4698"/>
                  </a:cubicBezTo>
                  <a:cubicBezTo>
                    <a:pt x="21156" y="2452"/>
                    <a:pt x="19460" y="1"/>
                    <a:pt x="172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3"/>
            <p:cNvSpPr/>
            <p:nvPr/>
          </p:nvSpPr>
          <p:spPr>
            <a:xfrm>
              <a:off x="7668250" y="2207025"/>
              <a:ext cx="167975" cy="186500"/>
            </a:xfrm>
            <a:custGeom>
              <a:avLst/>
              <a:gdLst/>
              <a:ahLst/>
              <a:cxnLst/>
              <a:rect l="l" t="t" r="r" b="b"/>
              <a:pathLst>
                <a:path w="6719" h="7460" extrusionOk="0">
                  <a:moveTo>
                    <a:pt x="4435" y="1"/>
                  </a:moveTo>
                  <a:cubicBezTo>
                    <a:pt x="3941" y="1"/>
                    <a:pt x="3379" y="1"/>
                    <a:pt x="2885" y="205"/>
                  </a:cubicBezTo>
                  <a:cubicBezTo>
                    <a:pt x="2390" y="359"/>
                    <a:pt x="1964" y="853"/>
                    <a:pt x="2033" y="1347"/>
                  </a:cubicBezTo>
                  <a:cubicBezTo>
                    <a:pt x="2033" y="1636"/>
                    <a:pt x="2169" y="1909"/>
                    <a:pt x="2237" y="2199"/>
                  </a:cubicBezTo>
                  <a:cubicBezTo>
                    <a:pt x="2305" y="2829"/>
                    <a:pt x="1964" y="3545"/>
                    <a:pt x="1607" y="4039"/>
                  </a:cubicBezTo>
                  <a:cubicBezTo>
                    <a:pt x="0" y="6465"/>
                    <a:pt x="1205" y="7460"/>
                    <a:pt x="2626" y="7460"/>
                  </a:cubicBezTo>
                  <a:cubicBezTo>
                    <a:pt x="4159" y="7460"/>
                    <a:pt x="5945" y="6302"/>
                    <a:pt x="4725" y="4533"/>
                  </a:cubicBezTo>
                  <a:cubicBezTo>
                    <a:pt x="4588" y="4260"/>
                    <a:pt x="4299" y="3971"/>
                    <a:pt x="4367" y="3681"/>
                  </a:cubicBezTo>
                  <a:cubicBezTo>
                    <a:pt x="4435" y="3477"/>
                    <a:pt x="4657" y="3340"/>
                    <a:pt x="4861" y="3255"/>
                  </a:cubicBezTo>
                  <a:cubicBezTo>
                    <a:pt x="5287" y="2983"/>
                    <a:pt x="5713" y="2761"/>
                    <a:pt x="6139" y="2488"/>
                  </a:cubicBezTo>
                  <a:cubicBezTo>
                    <a:pt x="6497" y="2131"/>
                    <a:pt x="6718" y="1551"/>
                    <a:pt x="6650" y="1057"/>
                  </a:cubicBezTo>
                  <a:cubicBezTo>
                    <a:pt x="6429" y="273"/>
                    <a:pt x="5287" y="69"/>
                    <a:pt x="4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3"/>
            <p:cNvSpPr/>
            <p:nvPr/>
          </p:nvSpPr>
          <p:spPr>
            <a:xfrm>
              <a:off x="6709100" y="1883725"/>
              <a:ext cx="598075" cy="341725"/>
            </a:xfrm>
            <a:custGeom>
              <a:avLst/>
              <a:gdLst/>
              <a:ahLst/>
              <a:cxnLst/>
              <a:rect l="l" t="t" r="r" b="b"/>
              <a:pathLst>
                <a:path w="23923" h="13669" extrusionOk="0">
                  <a:moveTo>
                    <a:pt x="17175" y="1"/>
                  </a:moveTo>
                  <a:cubicBezTo>
                    <a:pt x="14551" y="86"/>
                    <a:pt x="11996" y="359"/>
                    <a:pt x="9440" y="1006"/>
                  </a:cubicBezTo>
                  <a:cubicBezTo>
                    <a:pt x="8384" y="1279"/>
                    <a:pt x="7242" y="1705"/>
                    <a:pt x="6458" y="2488"/>
                  </a:cubicBezTo>
                  <a:cubicBezTo>
                    <a:pt x="5674" y="3340"/>
                    <a:pt x="5470" y="4771"/>
                    <a:pt x="6322" y="5623"/>
                  </a:cubicBezTo>
                  <a:cubicBezTo>
                    <a:pt x="6748" y="6049"/>
                    <a:pt x="7532" y="6390"/>
                    <a:pt x="7378" y="6969"/>
                  </a:cubicBezTo>
                  <a:cubicBezTo>
                    <a:pt x="7310" y="7532"/>
                    <a:pt x="6680" y="7753"/>
                    <a:pt x="6100" y="7821"/>
                  </a:cubicBezTo>
                  <a:cubicBezTo>
                    <a:pt x="4618" y="8026"/>
                    <a:pt x="3187" y="8452"/>
                    <a:pt x="1773" y="8946"/>
                  </a:cubicBezTo>
                  <a:cubicBezTo>
                    <a:pt x="921" y="9304"/>
                    <a:pt x="1" y="9883"/>
                    <a:pt x="1" y="10735"/>
                  </a:cubicBezTo>
                  <a:cubicBezTo>
                    <a:pt x="1" y="11433"/>
                    <a:pt x="631" y="12013"/>
                    <a:pt x="1210" y="12354"/>
                  </a:cubicBezTo>
                  <a:cubicBezTo>
                    <a:pt x="2370" y="13034"/>
                    <a:pt x="4962" y="13669"/>
                    <a:pt x="7400" y="13669"/>
                  </a:cubicBezTo>
                  <a:cubicBezTo>
                    <a:pt x="10336" y="13669"/>
                    <a:pt x="13049" y="12749"/>
                    <a:pt x="12779" y="9883"/>
                  </a:cubicBezTo>
                  <a:cubicBezTo>
                    <a:pt x="12779" y="9304"/>
                    <a:pt x="12558" y="8741"/>
                    <a:pt x="12643" y="8179"/>
                  </a:cubicBezTo>
                  <a:cubicBezTo>
                    <a:pt x="12711" y="7038"/>
                    <a:pt x="13836" y="6254"/>
                    <a:pt x="14977" y="6049"/>
                  </a:cubicBezTo>
                  <a:cubicBezTo>
                    <a:pt x="15492" y="5919"/>
                    <a:pt x="16003" y="5889"/>
                    <a:pt x="16514" y="5889"/>
                  </a:cubicBezTo>
                  <a:cubicBezTo>
                    <a:pt x="16953" y="5889"/>
                    <a:pt x="17392" y="5911"/>
                    <a:pt x="17832" y="5911"/>
                  </a:cubicBezTo>
                  <a:cubicBezTo>
                    <a:pt x="18016" y="5911"/>
                    <a:pt x="18200" y="5907"/>
                    <a:pt x="18385" y="5896"/>
                  </a:cubicBezTo>
                  <a:cubicBezTo>
                    <a:pt x="19884" y="5828"/>
                    <a:pt x="21367" y="5402"/>
                    <a:pt x="22645" y="4686"/>
                  </a:cubicBezTo>
                  <a:cubicBezTo>
                    <a:pt x="23139" y="4414"/>
                    <a:pt x="23633" y="3988"/>
                    <a:pt x="23786" y="3494"/>
                  </a:cubicBezTo>
                  <a:cubicBezTo>
                    <a:pt x="23923" y="2778"/>
                    <a:pt x="23497" y="2062"/>
                    <a:pt x="23002" y="1636"/>
                  </a:cubicBezTo>
                  <a:cubicBezTo>
                    <a:pt x="21503" y="222"/>
                    <a:pt x="19237" y="1"/>
                    <a:pt x="171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3"/>
            <p:cNvSpPr/>
            <p:nvPr/>
          </p:nvSpPr>
          <p:spPr>
            <a:xfrm>
              <a:off x="5385225" y="1884100"/>
              <a:ext cx="423850" cy="285975"/>
            </a:xfrm>
            <a:custGeom>
              <a:avLst/>
              <a:gdLst/>
              <a:ahLst/>
              <a:cxnLst/>
              <a:rect l="l" t="t" r="r" b="b"/>
              <a:pathLst>
                <a:path w="16954" h="11439" extrusionOk="0">
                  <a:moveTo>
                    <a:pt x="12891" y="0"/>
                  </a:moveTo>
                  <a:cubicBezTo>
                    <a:pt x="10705" y="0"/>
                    <a:pt x="8534" y="578"/>
                    <a:pt x="6458" y="1417"/>
                  </a:cubicBezTo>
                  <a:cubicBezTo>
                    <a:pt x="5879" y="1621"/>
                    <a:pt x="5316" y="1843"/>
                    <a:pt x="4891" y="2269"/>
                  </a:cubicBezTo>
                  <a:cubicBezTo>
                    <a:pt x="4533" y="2695"/>
                    <a:pt x="4260" y="3325"/>
                    <a:pt x="4465" y="3905"/>
                  </a:cubicBezTo>
                  <a:cubicBezTo>
                    <a:pt x="4601" y="4331"/>
                    <a:pt x="4959" y="4535"/>
                    <a:pt x="5248" y="4893"/>
                  </a:cubicBezTo>
                  <a:cubicBezTo>
                    <a:pt x="5453" y="5182"/>
                    <a:pt x="5674" y="5677"/>
                    <a:pt x="5385" y="6034"/>
                  </a:cubicBezTo>
                  <a:cubicBezTo>
                    <a:pt x="5316" y="6239"/>
                    <a:pt x="5027" y="6307"/>
                    <a:pt x="4822" y="6460"/>
                  </a:cubicBezTo>
                  <a:cubicBezTo>
                    <a:pt x="4175" y="6665"/>
                    <a:pt x="3476" y="6886"/>
                    <a:pt x="2829" y="7023"/>
                  </a:cubicBezTo>
                  <a:cubicBezTo>
                    <a:pt x="2198" y="7091"/>
                    <a:pt x="1619" y="7159"/>
                    <a:pt x="1057" y="7380"/>
                  </a:cubicBezTo>
                  <a:cubicBezTo>
                    <a:pt x="563" y="7585"/>
                    <a:pt x="69" y="8079"/>
                    <a:pt x="1" y="8658"/>
                  </a:cubicBezTo>
                  <a:cubicBezTo>
                    <a:pt x="1" y="9578"/>
                    <a:pt x="921" y="10141"/>
                    <a:pt x="1773" y="10430"/>
                  </a:cubicBezTo>
                  <a:cubicBezTo>
                    <a:pt x="3312" y="11015"/>
                    <a:pt x="5278" y="11439"/>
                    <a:pt x="7126" y="11439"/>
                  </a:cubicBezTo>
                  <a:cubicBezTo>
                    <a:pt x="7753" y="11439"/>
                    <a:pt x="8367" y="11390"/>
                    <a:pt x="8946" y="11282"/>
                  </a:cubicBezTo>
                  <a:cubicBezTo>
                    <a:pt x="12779" y="10635"/>
                    <a:pt x="10496" y="8658"/>
                    <a:pt x="11280" y="6171"/>
                  </a:cubicBezTo>
                  <a:cubicBezTo>
                    <a:pt x="11501" y="5387"/>
                    <a:pt x="12268" y="4825"/>
                    <a:pt x="13120" y="4535"/>
                  </a:cubicBezTo>
                  <a:cubicBezTo>
                    <a:pt x="13904" y="4331"/>
                    <a:pt x="14824" y="4177"/>
                    <a:pt x="15540" y="3751"/>
                  </a:cubicBezTo>
                  <a:cubicBezTo>
                    <a:pt x="16323" y="3325"/>
                    <a:pt x="16954" y="2542"/>
                    <a:pt x="16817" y="1690"/>
                  </a:cubicBezTo>
                  <a:cubicBezTo>
                    <a:pt x="16613" y="633"/>
                    <a:pt x="15335" y="139"/>
                    <a:pt x="14193" y="71"/>
                  </a:cubicBezTo>
                  <a:cubicBezTo>
                    <a:pt x="13759" y="23"/>
                    <a:pt x="13325" y="0"/>
                    <a:pt x="128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3"/>
            <p:cNvSpPr/>
            <p:nvPr/>
          </p:nvSpPr>
          <p:spPr>
            <a:xfrm>
              <a:off x="4543950" y="1347450"/>
              <a:ext cx="486050" cy="149700"/>
            </a:xfrm>
            <a:custGeom>
              <a:avLst/>
              <a:gdLst/>
              <a:ahLst/>
              <a:cxnLst/>
              <a:rect l="l" t="t" r="r" b="b"/>
              <a:pathLst>
                <a:path w="19442" h="5988" extrusionOk="0">
                  <a:moveTo>
                    <a:pt x="15807" y="1"/>
                  </a:moveTo>
                  <a:cubicBezTo>
                    <a:pt x="15671" y="1"/>
                    <a:pt x="15537" y="7"/>
                    <a:pt x="15403" y="18"/>
                  </a:cubicBezTo>
                  <a:cubicBezTo>
                    <a:pt x="13768" y="86"/>
                    <a:pt x="12268" y="801"/>
                    <a:pt x="10718" y="1091"/>
                  </a:cubicBezTo>
                  <a:cubicBezTo>
                    <a:pt x="9919" y="1233"/>
                    <a:pt x="9103" y="1270"/>
                    <a:pt x="8282" y="1270"/>
                  </a:cubicBezTo>
                  <a:cubicBezTo>
                    <a:pt x="7421" y="1270"/>
                    <a:pt x="6554" y="1229"/>
                    <a:pt x="5694" y="1229"/>
                  </a:cubicBezTo>
                  <a:cubicBezTo>
                    <a:pt x="4526" y="1229"/>
                    <a:pt x="3372" y="1304"/>
                    <a:pt x="2267" y="1653"/>
                  </a:cubicBezTo>
                  <a:cubicBezTo>
                    <a:pt x="1125" y="1943"/>
                    <a:pt x="1" y="2863"/>
                    <a:pt x="137" y="3988"/>
                  </a:cubicBezTo>
                  <a:cubicBezTo>
                    <a:pt x="273" y="5197"/>
                    <a:pt x="1705" y="5777"/>
                    <a:pt x="2897" y="5913"/>
                  </a:cubicBezTo>
                  <a:cubicBezTo>
                    <a:pt x="3344" y="5964"/>
                    <a:pt x="3763" y="5987"/>
                    <a:pt x="4162" y="5987"/>
                  </a:cubicBezTo>
                  <a:cubicBezTo>
                    <a:pt x="6559" y="5987"/>
                    <a:pt x="8210" y="5144"/>
                    <a:pt x="10650" y="4413"/>
                  </a:cubicBezTo>
                  <a:cubicBezTo>
                    <a:pt x="11085" y="4279"/>
                    <a:pt x="11532" y="4228"/>
                    <a:pt x="11985" y="4228"/>
                  </a:cubicBezTo>
                  <a:cubicBezTo>
                    <a:pt x="13437" y="4228"/>
                    <a:pt x="14961" y="4752"/>
                    <a:pt x="16439" y="4752"/>
                  </a:cubicBezTo>
                  <a:cubicBezTo>
                    <a:pt x="16900" y="4752"/>
                    <a:pt x="17357" y="4701"/>
                    <a:pt x="17806" y="4567"/>
                  </a:cubicBezTo>
                  <a:cubicBezTo>
                    <a:pt x="18453" y="4345"/>
                    <a:pt x="19169" y="3919"/>
                    <a:pt x="19373" y="3289"/>
                  </a:cubicBezTo>
                  <a:cubicBezTo>
                    <a:pt x="19442" y="2931"/>
                    <a:pt x="19442" y="2505"/>
                    <a:pt x="19305" y="2147"/>
                  </a:cubicBezTo>
                  <a:cubicBezTo>
                    <a:pt x="18914" y="708"/>
                    <a:pt x="17330" y="1"/>
                    <a:pt x="158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3"/>
            <p:cNvSpPr/>
            <p:nvPr/>
          </p:nvSpPr>
          <p:spPr>
            <a:xfrm>
              <a:off x="5211000" y="4393475"/>
              <a:ext cx="823825" cy="408075"/>
            </a:xfrm>
            <a:custGeom>
              <a:avLst/>
              <a:gdLst/>
              <a:ahLst/>
              <a:cxnLst/>
              <a:rect l="l" t="t" r="r" b="b"/>
              <a:pathLst>
                <a:path w="32953" h="16323" extrusionOk="0">
                  <a:moveTo>
                    <a:pt x="26149" y="2780"/>
                  </a:moveTo>
                  <a:cubicBezTo>
                    <a:pt x="26225" y="2780"/>
                    <a:pt x="26298" y="2821"/>
                    <a:pt x="26342" y="2914"/>
                  </a:cubicBezTo>
                  <a:cubicBezTo>
                    <a:pt x="26904" y="3698"/>
                    <a:pt x="27620" y="4396"/>
                    <a:pt x="28472" y="4907"/>
                  </a:cubicBezTo>
                  <a:cubicBezTo>
                    <a:pt x="29188" y="5333"/>
                    <a:pt x="30108" y="5333"/>
                    <a:pt x="30670" y="5827"/>
                  </a:cubicBezTo>
                  <a:cubicBezTo>
                    <a:pt x="30891" y="6032"/>
                    <a:pt x="30738" y="6390"/>
                    <a:pt x="30534" y="6458"/>
                  </a:cubicBezTo>
                  <a:cubicBezTo>
                    <a:pt x="30407" y="6501"/>
                    <a:pt x="30272" y="6520"/>
                    <a:pt x="30132" y="6520"/>
                  </a:cubicBezTo>
                  <a:cubicBezTo>
                    <a:pt x="29334" y="6520"/>
                    <a:pt x="28378" y="5890"/>
                    <a:pt x="27842" y="5470"/>
                  </a:cubicBezTo>
                  <a:cubicBezTo>
                    <a:pt x="26990" y="4907"/>
                    <a:pt x="26342" y="4124"/>
                    <a:pt x="25916" y="3203"/>
                  </a:cubicBezTo>
                  <a:cubicBezTo>
                    <a:pt x="25824" y="2961"/>
                    <a:pt x="25990" y="2780"/>
                    <a:pt x="26149" y="2780"/>
                  </a:cubicBezTo>
                  <a:close/>
                  <a:moveTo>
                    <a:pt x="6519" y="2494"/>
                  </a:moveTo>
                  <a:cubicBezTo>
                    <a:pt x="6770" y="2494"/>
                    <a:pt x="7023" y="2754"/>
                    <a:pt x="6970" y="2982"/>
                  </a:cubicBezTo>
                  <a:cubicBezTo>
                    <a:pt x="6544" y="4124"/>
                    <a:pt x="5334" y="5044"/>
                    <a:pt x="4482" y="5827"/>
                  </a:cubicBezTo>
                  <a:cubicBezTo>
                    <a:pt x="3665" y="6497"/>
                    <a:pt x="2785" y="7246"/>
                    <a:pt x="1707" y="7246"/>
                  </a:cubicBezTo>
                  <a:cubicBezTo>
                    <a:pt x="1661" y="7246"/>
                    <a:pt x="1615" y="7244"/>
                    <a:pt x="1568" y="7242"/>
                  </a:cubicBezTo>
                  <a:cubicBezTo>
                    <a:pt x="1279" y="7242"/>
                    <a:pt x="1279" y="6884"/>
                    <a:pt x="1568" y="6816"/>
                  </a:cubicBezTo>
                  <a:cubicBezTo>
                    <a:pt x="2710" y="6679"/>
                    <a:pt x="3698" y="5401"/>
                    <a:pt x="4482" y="4618"/>
                  </a:cubicBezTo>
                  <a:cubicBezTo>
                    <a:pt x="5044" y="3902"/>
                    <a:pt x="5606" y="3050"/>
                    <a:pt x="6322" y="2556"/>
                  </a:cubicBezTo>
                  <a:cubicBezTo>
                    <a:pt x="6384" y="2513"/>
                    <a:pt x="6451" y="2494"/>
                    <a:pt x="6519" y="2494"/>
                  </a:cubicBezTo>
                  <a:close/>
                  <a:moveTo>
                    <a:pt x="30670" y="0"/>
                  </a:moveTo>
                  <a:cubicBezTo>
                    <a:pt x="25851" y="1628"/>
                    <a:pt x="20221" y="2135"/>
                    <a:pt x="15071" y="2135"/>
                  </a:cubicBezTo>
                  <a:cubicBezTo>
                    <a:pt x="9224" y="2135"/>
                    <a:pt x="3997" y="1481"/>
                    <a:pt x="1279" y="1074"/>
                  </a:cubicBezTo>
                  <a:cubicBezTo>
                    <a:pt x="853" y="6458"/>
                    <a:pt x="291" y="12847"/>
                    <a:pt x="1" y="16323"/>
                  </a:cubicBezTo>
                  <a:lnTo>
                    <a:pt x="14483" y="16323"/>
                  </a:lnTo>
                  <a:cubicBezTo>
                    <a:pt x="14705" y="13000"/>
                    <a:pt x="15063" y="7310"/>
                    <a:pt x="15983" y="7242"/>
                  </a:cubicBezTo>
                  <a:cubicBezTo>
                    <a:pt x="15988" y="7241"/>
                    <a:pt x="15993" y="7241"/>
                    <a:pt x="15998" y="7241"/>
                  </a:cubicBezTo>
                  <a:cubicBezTo>
                    <a:pt x="16850" y="7241"/>
                    <a:pt x="18118" y="12800"/>
                    <a:pt x="18965" y="16323"/>
                  </a:cubicBezTo>
                  <a:lnTo>
                    <a:pt x="32953" y="16323"/>
                  </a:lnTo>
                  <a:cubicBezTo>
                    <a:pt x="32374" y="12421"/>
                    <a:pt x="31385" y="5401"/>
                    <a:pt x="30670"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3"/>
            <p:cNvSpPr/>
            <p:nvPr/>
          </p:nvSpPr>
          <p:spPr>
            <a:xfrm>
              <a:off x="5195250" y="3277025"/>
              <a:ext cx="839575" cy="1169825"/>
            </a:xfrm>
            <a:custGeom>
              <a:avLst/>
              <a:gdLst/>
              <a:ahLst/>
              <a:cxnLst/>
              <a:rect l="l" t="t" r="r" b="b"/>
              <a:pathLst>
                <a:path w="33583" h="46793" extrusionOk="0">
                  <a:moveTo>
                    <a:pt x="21398" y="24690"/>
                  </a:moveTo>
                  <a:cubicBezTo>
                    <a:pt x="21917" y="24690"/>
                    <a:pt x="22358" y="24810"/>
                    <a:pt x="22644" y="25132"/>
                  </a:cubicBezTo>
                  <a:cubicBezTo>
                    <a:pt x="23207" y="25916"/>
                    <a:pt x="23360" y="27058"/>
                    <a:pt x="24127" y="27620"/>
                  </a:cubicBezTo>
                  <a:cubicBezTo>
                    <a:pt x="24842" y="28114"/>
                    <a:pt x="25762" y="28046"/>
                    <a:pt x="26410" y="28472"/>
                  </a:cubicBezTo>
                  <a:cubicBezTo>
                    <a:pt x="26972" y="28898"/>
                    <a:pt x="26836" y="30039"/>
                    <a:pt x="26904" y="30670"/>
                  </a:cubicBezTo>
                  <a:cubicBezTo>
                    <a:pt x="26972" y="31164"/>
                    <a:pt x="27040" y="31675"/>
                    <a:pt x="27108" y="32101"/>
                  </a:cubicBezTo>
                  <a:cubicBezTo>
                    <a:pt x="27194" y="33157"/>
                    <a:pt x="27960" y="34725"/>
                    <a:pt x="27398" y="35713"/>
                  </a:cubicBezTo>
                  <a:cubicBezTo>
                    <a:pt x="26972" y="36497"/>
                    <a:pt x="25762" y="36633"/>
                    <a:pt x="24979" y="36991"/>
                  </a:cubicBezTo>
                  <a:cubicBezTo>
                    <a:pt x="23139" y="37639"/>
                    <a:pt x="21230" y="37979"/>
                    <a:pt x="19305" y="38269"/>
                  </a:cubicBezTo>
                  <a:cubicBezTo>
                    <a:pt x="18156" y="38413"/>
                    <a:pt x="16999" y="38488"/>
                    <a:pt x="15841" y="38488"/>
                  </a:cubicBezTo>
                  <a:cubicBezTo>
                    <a:pt x="14129" y="38488"/>
                    <a:pt x="12414" y="38325"/>
                    <a:pt x="10718" y="37979"/>
                  </a:cubicBezTo>
                  <a:cubicBezTo>
                    <a:pt x="9303" y="37707"/>
                    <a:pt x="6458" y="37281"/>
                    <a:pt x="5964" y="36071"/>
                  </a:cubicBezTo>
                  <a:cubicBezTo>
                    <a:pt x="5606" y="35083"/>
                    <a:pt x="5811" y="33941"/>
                    <a:pt x="5811" y="32868"/>
                  </a:cubicBezTo>
                  <a:cubicBezTo>
                    <a:pt x="5896" y="31880"/>
                    <a:pt x="5385" y="30397"/>
                    <a:pt x="5964" y="29392"/>
                  </a:cubicBezTo>
                  <a:cubicBezTo>
                    <a:pt x="6322" y="28762"/>
                    <a:pt x="7020" y="28830"/>
                    <a:pt x="7668" y="28472"/>
                  </a:cubicBezTo>
                  <a:cubicBezTo>
                    <a:pt x="8162" y="28267"/>
                    <a:pt x="8656" y="27910"/>
                    <a:pt x="9082" y="27552"/>
                  </a:cubicBezTo>
                  <a:cubicBezTo>
                    <a:pt x="9540" y="27157"/>
                    <a:pt x="10496" y="24814"/>
                    <a:pt x="11312" y="24814"/>
                  </a:cubicBezTo>
                  <a:cubicBezTo>
                    <a:pt x="11376" y="24814"/>
                    <a:pt x="11439" y="24829"/>
                    <a:pt x="11501" y="24860"/>
                  </a:cubicBezTo>
                  <a:cubicBezTo>
                    <a:pt x="12806" y="25512"/>
                    <a:pt x="14231" y="25785"/>
                    <a:pt x="15662" y="25785"/>
                  </a:cubicBezTo>
                  <a:cubicBezTo>
                    <a:pt x="16099" y="25785"/>
                    <a:pt x="16536" y="25760"/>
                    <a:pt x="16971" y="25712"/>
                  </a:cubicBezTo>
                  <a:cubicBezTo>
                    <a:pt x="17958" y="25599"/>
                    <a:pt x="19971" y="24690"/>
                    <a:pt x="21398" y="24690"/>
                  </a:cubicBezTo>
                  <a:close/>
                  <a:moveTo>
                    <a:pt x="16749" y="1"/>
                  </a:moveTo>
                  <a:cubicBezTo>
                    <a:pt x="15897" y="495"/>
                    <a:pt x="15113" y="1006"/>
                    <a:pt x="14483" y="1568"/>
                  </a:cubicBezTo>
                  <a:cubicBezTo>
                    <a:pt x="13341" y="2489"/>
                    <a:pt x="12490" y="3477"/>
                    <a:pt x="11859" y="4192"/>
                  </a:cubicBezTo>
                  <a:cubicBezTo>
                    <a:pt x="12132" y="4550"/>
                    <a:pt x="12353" y="4755"/>
                    <a:pt x="12421" y="4908"/>
                  </a:cubicBezTo>
                  <a:cubicBezTo>
                    <a:pt x="12711" y="6118"/>
                    <a:pt x="7600" y="15693"/>
                    <a:pt x="3050" y="20089"/>
                  </a:cubicBezTo>
                  <a:cubicBezTo>
                    <a:pt x="2198" y="27416"/>
                    <a:pt x="784" y="39973"/>
                    <a:pt x="0" y="45442"/>
                  </a:cubicBezTo>
                  <a:cubicBezTo>
                    <a:pt x="0" y="45442"/>
                    <a:pt x="699" y="45578"/>
                    <a:pt x="1909" y="45732"/>
                  </a:cubicBezTo>
                  <a:cubicBezTo>
                    <a:pt x="4627" y="46139"/>
                    <a:pt x="9854" y="46793"/>
                    <a:pt x="15701" y="46793"/>
                  </a:cubicBezTo>
                  <a:cubicBezTo>
                    <a:pt x="20851" y="46793"/>
                    <a:pt x="26481" y="46286"/>
                    <a:pt x="31300" y="44658"/>
                  </a:cubicBezTo>
                  <a:cubicBezTo>
                    <a:pt x="32084" y="44369"/>
                    <a:pt x="32867" y="44096"/>
                    <a:pt x="33583" y="43738"/>
                  </a:cubicBezTo>
                  <a:cubicBezTo>
                    <a:pt x="33583" y="43738"/>
                    <a:pt x="31164" y="30670"/>
                    <a:pt x="29886" y="19885"/>
                  </a:cubicBezTo>
                  <a:cubicBezTo>
                    <a:pt x="25200" y="15830"/>
                    <a:pt x="19526" y="5402"/>
                    <a:pt x="19867" y="4192"/>
                  </a:cubicBezTo>
                  <a:cubicBezTo>
                    <a:pt x="19952" y="4056"/>
                    <a:pt x="20089" y="3766"/>
                    <a:pt x="20378" y="3477"/>
                  </a:cubicBezTo>
                  <a:cubicBezTo>
                    <a:pt x="19799" y="2710"/>
                    <a:pt x="18879" y="1705"/>
                    <a:pt x="17823" y="785"/>
                  </a:cubicBezTo>
                  <a:cubicBezTo>
                    <a:pt x="17465" y="495"/>
                    <a:pt x="17107" y="291"/>
                    <a:pt x="167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3"/>
            <p:cNvSpPr/>
            <p:nvPr/>
          </p:nvSpPr>
          <p:spPr>
            <a:xfrm>
              <a:off x="5779250" y="3142425"/>
              <a:ext cx="359950" cy="487750"/>
            </a:xfrm>
            <a:custGeom>
              <a:avLst/>
              <a:gdLst/>
              <a:ahLst/>
              <a:cxnLst/>
              <a:rect l="l" t="t" r="r" b="b"/>
              <a:pathLst>
                <a:path w="14398" h="19510" extrusionOk="0">
                  <a:moveTo>
                    <a:pt x="0" y="1"/>
                  </a:moveTo>
                  <a:lnTo>
                    <a:pt x="0" y="1"/>
                  </a:lnTo>
                  <a:cubicBezTo>
                    <a:pt x="494" y="2131"/>
                    <a:pt x="920" y="4175"/>
                    <a:pt x="1125" y="5249"/>
                  </a:cubicBezTo>
                  <a:cubicBezTo>
                    <a:pt x="1414" y="5112"/>
                    <a:pt x="1704" y="4959"/>
                    <a:pt x="1840" y="4959"/>
                  </a:cubicBezTo>
                  <a:cubicBezTo>
                    <a:pt x="1840" y="4959"/>
                    <a:pt x="12063" y="15608"/>
                    <a:pt x="14397" y="19510"/>
                  </a:cubicBezTo>
                  <a:cubicBezTo>
                    <a:pt x="12847" y="16102"/>
                    <a:pt x="8008" y="5249"/>
                    <a:pt x="7156" y="3477"/>
                  </a:cubicBezTo>
                  <a:cubicBezTo>
                    <a:pt x="6883" y="2829"/>
                    <a:pt x="5606" y="2131"/>
                    <a:pt x="3970" y="1415"/>
                  </a:cubicBezTo>
                  <a:cubicBezTo>
                    <a:pt x="2760" y="921"/>
                    <a:pt x="1346" y="427"/>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3"/>
            <p:cNvSpPr/>
            <p:nvPr/>
          </p:nvSpPr>
          <p:spPr>
            <a:xfrm>
              <a:off x="5046175" y="3140300"/>
              <a:ext cx="377850" cy="536300"/>
            </a:xfrm>
            <a:custGeom>
              <a:avLst/>
              <a:gdLst/>
              <a:ahLst/>
              <a:cxnLst/>
              <a:rect l="l" t="t" r="r" b="b"/>
              <a:pathLst>
                <a:path w="15114" h="21452" extrusionOk="0">
                  <a:moveTo>
                    <a:pt x="15113" y="1"/>
                  </a:moveTo>
                  <a:cubicBezTo>
                    <a:pt x="13409" y="784"/>
                    <a:pt x="10717" y="1926"/>
                    <a:pt x="8587" y="3136"/>
                  </a:cubicBezTo>
                  <a:cubicBezTo>
                    <a:pt x="7599" y="3630"/>
                    <a:pt x="6747" y="4192"/>
                    <a:pt x="6100" y="4686"/>
                  </a:cubicBezTo>
                  <a:cubicBezTo>
                    <a:pt x="2982" y="7174"/>
                    <a:pt x="68" y="20242"/>
                    <a:pt x="0" y="21452"/>
                  </a:cubicBezTo>
                  <a:cubicBezTo>
                    <a:pt x="273" y="19101"/>
                    <a:pt x="13051" y="5760"/>
                    <a:pt x="13051" y="5760"/>
                  </a:cubicBezTo>
                  <a:cubicBezTo>
                    <a:pt x="13205" y="5828"/>
                    <a:pt x="13409" y="5896"/>
                    <a:pt x="13767" y="6117"/>
                  </a:cubicBezTo>
                  <a:cubicBezTo>
                    <a:pt x="13988" y="4908"/>
                    <a:pt x="14483" y="2420"/>
                    <a:pt x="151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3"/>
            <p:cNvSpPr/>
            <p:nvPr/>
          </p:nvSpPr>
          <p:spPr>
            <a:xfrm>
              <a:off x="5763050" y="2996750"/>
              <a:ext cx="1725" cy="8975"/>
            </a:xfrm>
            <a:custGeom>
              <a:avLst/>
              <a:gdLst/>
              <a:ahLst/>
              <a:cxnLst/>
              <a:rect l="l" t="t" r="r" b="b"/>
              <a:pathLst>
                <a:path w="69" h="359" extrusionOk="0">
                  <a:moveTo>
                    <a:pt x="69" y="1"/>
                  </a:moveTo>
                  <a:cubicBezTo>
                    <a:pt x="69" y="137"/>
                    <a:pt x="1" y="205"/>
                    <a:pt x="1" y="359"/>
                  </a:cubicBezTo>
                  <a:cubicBezTo>
                    <a:pt x="1" y="205"/>
                    <a:pt x="69" y="137"/>
                    <a:pt x="69" y="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3"/>
            <p:cNvSpPr/>
            <p:nvPr/>
          </p:nvSpPr>
          <p:spPr>
            <a:xfrm>
              <a:off x="5347750" y="2943500"/>
              <a:ext cx="1725" cy="10675"/>
            </a:xfrm>
            <a:custGeom>
              <a:avLst/>
              <a:gdLst/>
              <a:ahLst/>
              <a:cxnLst/>
              <a:rect l="l" t="t" r="r" b="b"/>
              <a:pathLst>
                <a:path w="69" h="427" extrusionOk="0">
                  <a:moveTo>
                    <a:pt x="68" y="427"/>
                  </a:moveTo>
                  <a:cubicBezTo>
                    <a:pt x="0" y="291"/>
                    <a:pt x="0" y="137"/>
                    <a:pt x="0" y="1"/>
                  </a:cubicBezTo>
                  <a:cubicBezTo>
                    <a:pt x="0" y="137"/>
                    <a:pt x="0" y="291"/>
                    <a:pt x="68" y="427"/>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3"/>
            <p:cNvSpPr/>
            <p:nvPr/>
          </p:nvSpPr>
          <p:spPr>
            <a:xfrm>
              <a:off x="5349450" y="2954150"/>
              <a:ext cx="21325" cy="76275"/>
            </a:xfrm>
            <a:custGeom>
              <a:avLst/>
              <a:gdLst/>
              <a:ahLst/>
              <a:cxnLst/>
              <a:rect l="l" t="t" r="r" b="b"/>
              <a:pathLst>
                <a:path w="853" h="3051" extrusionOk="0">
                  <a:moveTo>
                    <a:pt x="852" y="3051"/>
                  </a:moveTo>
                  <a:cubicBezTo>
                    <a:pt x="426" y="2131"/>
                    <a:pt x="154" y="1057"/>
                    <a:pt x="0" y="1"/>
                  </a:cubicBezTo>
                  <a:cubicBezTo>
                    <a:pt x="154" y="1057"/>
                    <a:pt x="426" y="2131"/>
                    <a:pt x="852" y="305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3"/>
            <p:cNvSpPr/>
            <p:nvPr/>
          </p:nvSpPr>
          <p:spPr>
            <a:xfrm>
              <a:off x="5755800" y="3018050"/>
              <a:ext cx="2175" cy="8975"/>
            </a:xfrm>
            <a:custGeom>
              <a:avLst/>
              <a:gdLst/>
              <a:ahLst/>
              <a:cxnLst/>
              <a:rect l="l" t="t" r="r" b="b"/>
              <a:pathLst>
                <a:path w="87" h="359" extrusionOk="0">
                  <a:moveTo>
                    <a:pt x="86" y="1"/>
                  </a:moveTo>
                  <a:cubicBezTo>
                    <a:pt x="86" y="137"/>
                    <a:pt x="1" y="205"/>
                    <a:pt x="1" y="358"/>
                  </a:cubicBezTo>
                  <a:cubicBezTo>
                    <a:pt x="1" y="205"/>
                    <a:pt x="86" y="137"/>
                    <a:pt x="86" y="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3"/>
            <p:cNvSpPr/>
            <p:nvPr/>
          </p:nvSpPr>
          <p:spPr>
            <a:xfrm>
              <a:off x="5750700" y="3028700"/>
              <a:ext cx="3425" cy="8975"/>
            </a:xfrm>
            <a:custGeom>
              <a:avLst/>
              <a:gdLst/>
              <a:ahLst/>
              <a:cxnLst/>
              <a:rect l="l" t="t" r="r" b="b"/>
              <a:pathLst>
                <a:path w="137" h="359" extrusionOk="0">
                  <a:moveTo>
                    <a:pt x="137" y="1"/>
                  </a:moveTo>
                  <a:cubicBezTo>
                    <a:pt x="69" y="137"/>
                    <a:pt x="69" y="205"/>
                    <a:pt x="0" y="358"/>
                  </a:cubicBezTo>
                  <a:cubicBezTo>
                    <a:pt x="69" y="205"/>
                    <a:pt x="69" y="137"/>
                    <a:pt x="137" y="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3"/>
            <p:cNvSpPr/>
            <p:nvPr/>
          </p:nvSpPr>
          <p:spPr>
            <a:xfrm>
              <a:off x="5759650" y="3007400"/>
              <a:ext cx="1725" cy="8975"/>
            </a:xfrm>
            <a:custGeom>
              <a:avLst/>
              <a:gdLst/>
              <a:ahLst/>
              <a:cxnLst/>
              <a:rect l="l" t="t" r="r" b="b"/>
              <a:pathLst>
                <a:path w="69" h="359" extrusionOk="0">
                  <a:moveTo>
                    <a:pt x="68" y="1"/>
                  </a:moveTo>
                  <a:cubicBezTo>
                    <a:pt x="68" y="137"/>
                    <a:pt x="0" y="205"/>
                    <a:pt x="0" y="359"/>
                  </a:cubicBezTo>
                  <a:cubicBezTo>
                    <a:pt x="0" y="205"/>
                    <a:pt x="68" y="137"/>
                    <a:pt x="68" y="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3"/>
            <p:cNvSpPr/>
            <p:nvPr/>
          </p:nvSpPr>
          <p:spPr>
            <a:xfrm>
              <a:off x="5376275" y="3042750"/>
              <a:ext cx="3450" cy="7275"/>
            </a:xfrm>
            <a:custGeom>
              <a:avLst/>
              <a:gdLst/>
              <a:ahLst/>
              <a:cxnLst/>
              <a:rect l="l" t="t" r="r" b="b"/>
              <a:pathLst>
                <a:path w="138" h="291" extrusionOk="0">
                  <a:moveTo>
                    <a:pt x="137" y="291"/>
                  </a:moveTo>
                  <a:cubicBezTo>
                    <a:pt x="69" y="222"/>
                    <a:pt x="69" y="69"/>
                    <a:pt x="1" y="1"/>
                  </a:cubicBezTo>
                  <a:cubicBezTo>
                    <a:pt x="69" y="69"/>
                    <a:pt x="69" y="222"/>
                    <a:pt x="137" y="29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3"/>
            <p:cNvSpPr/>
            <p:nvPr/>
          </p:nvSpPr>
          <p:spPr>
            <a:xfrm>
              <a:off x="5340500" y="2691350"/>
              <a:ext cx="442225" cy="303725"/>
            </a:xfrm>
            <a:custGeom>
              <a:avLst/>
              <a:gdLst/>
              <a:ahLst/>
              <a:cxnLst/>
              <a:rect l="l" t="t" r="r" b="b"/>
              <a:pathLst>
                <a:path w="17689" h="12149" extrusionOk="0">
                  <a:moveTo>
                    <a:pt x="4482" y="5112"/>
                  </a:moveTo>
                  <a:cubicBezTo>
                    <a:pt x="4976" y="5112"/>
                    <a:pt x="6185" y="5180"/>
                    <a:pt x="6185" y="5896"/>
                  </a:cubicBezTo>
                  <a:cubicBezTo>
                    <a:pt x="6185" y="6032"/>
                    <a:pt x="6117" y="6117"/>
                    <a:pt x="5964" y="6185"/>
                  </a:cubicBezTo>
                  <a:cubicBezTo>
                    <a:pt x="5870" y="6261"/>
                    <a:pt x="5763" y="6289"/>
                    <a:pt x="5648" y="6289"/>
                  </a:cubicBezTo>
                  <a:cubicBezTo>
                    <a:pt x="5347" y="6289"/>
                    <a:pt x="4994" y="6094"/>
                    <a:pt x="4686" y="6032"/>
                  </a:cubicBezTo>
                  <a:cubicBezTo>
                    <a:pt x="4124" y="6032"/>
                    <a:pt x="3630" y="6322"/>
                    <a:pt x="3204" y="6679"/>
                  </a:cubicBezTo>
                  <a:cubicBezTo>
                    <a:pt x="3135" y="6728"/>
                    <a:pt x="3055" y="6750"/>
                    <a:pt x="2975" y="6750"/>
                  </a:cubicBezTo>
                  <a:cubicBezTo>
                    <a:pt x="2720" y="6750"/>
                    <a:pt x="2473" y="6526"/>
                    <a:pt x="2641" y="6253"/>
                  </a:cubicBezTo>
                  <a:cubicBezTo>
                    <a:pt x="3067" y="5606"/>
                    <a:pt x="3698" y="5265"/>
                    <a:pt x="4482" y="5112"/>
                  </a:cubicBezTo>
                  <a:close/>
                  <a:moveTo>
                    <a:pt x="12462" y="5295"/>
                  </a:moveTo>
                  <a:cubicBezTo>
                    <a:pt x="12563" y="5295"/>
                    <a:pt x="12668" y="5306"/>
                    <a:pt x="12779" y="5333"/>
                  </a:cubicBezTo>
                  <a:cubicBezTo>
                    <a:pt x="13359" y="5470"/>
                    <a:pt x="13853" y="5759"/>
                    <a:pt x="14347" y="6117"/>
                  </a:cubicBezTo>
                  <a:cubicBezTo>
                    <a:pt x="14568" y="6253"/>
                    <a:pt x="14568" y="6390"/>
                    <a:pt x="14568" y="6611"/>
                  </a:cubicBezTo>
                  <a:cubicBezTo>
                    <a:pt x="14568" y="6747"/>
                    <a:pt x="14483" y="6816"/>
                    <a:pt x="14347" y="6884"/>
                  </a:cubicBezTo>
                  <a:cubicBezTo>
                    <a:pt x="14279" y="6926"/>
                    <a:pt x="14206" y="6948"/>
                    <a:pt x="14134" y="6948"/>
                  </a:cubicBezTo>
                  <a:cubicBezTo>
                    <a:pt x="14061" y="6948"/>
                    <a:pt x="13989" y="6926"/>
                    <a:pt x="13921" y="6884"/>
                  </a:cubicBezTo>
                  <a:cubicBezTo>
                    <a:pt x="13427" y="6543"/>
                    <a:pt x="12933" y="6185"/>
                    <a:pt x="12353" y="6117"/>
                  </a:cubicBezTo>
                  <a:cubicBezTo>
                    <a:pt x="11958" y="6117"/>
                    <a:pt x="11650" y="6292"/>
                    <a:pt x="11290" y="6292"/>
                  </a:cubicBezTo>
                  <a:cubicBezTo>
                    <a:pt x="11199" y="6292"/>
                    <a:pt x="11106" y="6281"/>
                    <a:pt x="11007" y="6253"/>
                  </a:cubicBezTo>
                  <a:cubicBezTo>
                    <a:pt x="10649" y="6117"/>
                    <a:pt x="10735" y="5606"/>
                    <a:pt x="11075" y="5538"/>
                  </a:cubicBezTo>
                  <a:cubicBezTo>
                    <a:pt x="11609" y="5538"/>
                    <a:pt x="11992" y="5295"/>
                    <a:pt x="12462" y="5295"/>
                  </a:cubicBezTo>
                  <a:close/>
                  <a:moveTo>
                    <a:pt x="13759" y="8349"/>
                  </a:moveTo>
                  <a:cubicBezTo>
                    <a:pt x="13850" y="8349"/>
                    <a:pt x="13929" y="8394"/>
                    <a:pt x="13989" y="8519"/>
                  </a:cubicBezTo>
                  <a:cubicBezTo>
                    <a:pt x="14057" y="8673"/>
                    <a:pt x="14142" y="8809"/>
                    <a:pt x="13989" y="8945"/>
                  </a:cubicBezTo>
                  <a:cubicBezTo>
                    <a:pt x="13713" y="9385"/>
                    <a:pt x="13259" y="9577"/>
                    <a:pt x="12787" y="9577"/>
                  </a:cubicBezTo>
                  <a:cubicBezTo>
                    <a:pt x="12180" y="9577"/>
                    <a:pt x="11545" y="9259"/>
                    <a:pt x="11229" y="8741"/>
                  </a:cubicBezTo>
                  <a:cubicBezTo>
                    <a:pt x="11114" y="8574"/>
                    <a:pt x="11287" y="8379"/>
                    <a:pt x="11474" y="8379"/>
                  </a:cubicBezTo>
                  <a:cubicBezTo>
                    <a:pt x="11536" y="8379"/>
                    <a:pt x="11600" y="8401"/>
                    <a:pt x="11655" y="8451"/>
                  </a:cubicBezTo>
                  <a:cubicBezTo>
                    <a:pt x="11894" y="8645"/>
                    <a:pt x="12226" y="8771"/>
                    <a:pt x="12547" y="8771"/>
                  </a:cubicBezTo>
                  <a:cubicBezTo>
                    <a:pt x="12705" y="8771"/>
                    <a:pt x="12860" y="8740"/>
                    <a:pt x="13001" y="8673"/>
                  </a:cubicBezTo>
                  <a:cubicBezTo>
                    <a:pt x="13253" y="8613"/>
                    <a:pt x="13540" y="8349"/>
                    <a:pt x="13759" y="8349"/>
                  </a:cubicBezTo>
                  <a:close/>
                  <a:moveTo>
                    <a:pt x="6487" y="8211"/>
                  </a:moveTo>
                  <a:cubicBezTo>
                    <a:pt x="6528" y="8211"/>
                    <a:pt x="6571" y="8221"/>
                    <a:pt x="6611" y="8247"/>
                  </a:cubicBezTo>
                  <a:cubicBezTo>
                    <a:pt x="6680" y="8247"/>
                    <a:pt x="6748" y="8247"/>
                    <a:pt x="6816" y="8315"/>
                  </a:cubicBezTo>
                  <a:cubicBezTo>
                    <a:pt x="6901" y="8451"/>
                    <a:pt x="6969" y="8588"/>
                    <a:pt x="6816" y="8809"/>
                  </a:cubicBezTo>
                  <a:cubicBezTo>
                    <a:pt x="6512" y="9306"/>
                    <a:pt x="5791" y="9639"/>
                    <a:pt x="5125" y="9639"/>
                  </a:cubicBezTo>
                  <a:cubicBezTo>
                    <a:pt x="4558" y="9639"/>
                    <a:pt x="4030" y="9397"/>
                    <a:pt x="3834" y="8809"/>
                  </a:cubicBezTo>
                  <a:cubicBezTo>
                    <a:pt x="3766" y="8673"/>
                    <a:pt x="3987" y="8519"/>
                    <a:pt x="4124" y="8519"/>
                  </a:cubicBezTo>
                  <a:cubicBezTo>
                    <a:pt x="4433" y="8652"/>
                    <a:pt x="4691" y="8823"/>
                    <a:pt x="5030" y="8823"/>
                  </a:cubicBezTo>
                  <a:cubicBezTo>
                    <a:pt x="5084" y="8823"/>
                    <a:pt x="5139" y="8818"/>
                    <a:pt x="5197" y="8809"/>
                  </a:cubicBezTo>
                  <a:cubicBezTo>
                    <a:pt x="5623" y="8809"/>
                    <a:pt x="5964" y="8588"/>
                    <a:pt x="6254" y="8315"/>
                  </a:cubicBezTo>
                  <a:cubicBezTo>
                    <a:pt x="6301" y="8267"/>
                    <a:pt x="6391" y="8211"/>
                    <a:pt x="6487" y="8211"/>
                  </a:cubicBezTo>
                  <a:close/>
                  <a:moveTo>
                    <a:pt x="6543" y="0"/>
                  </a:moveTo>
                  <a:cubicBezTo>
                    <a:pt x="6543" y="0"/>
                    <a:pt x="4839" y="3561"/>
                    <a:pt x="290" y="5044"/>
                  </a:cubicBezTo>
                  <a:cubicBezTo>
                    <a:pt x="1" y="6679"/>
                    <a:pt x="1" y="8383"/>
                    <a:pt x="290" y="10087"/>
                  </a:cubicBezTo>
                  <a:cubicBezTo>
                    <a:pt x="2149" y="10587"/>
                    <a:pt x="5421" y="11288"/>
                    <a:pt x="9573" y="11288"/>
                  </a:cubicBezTo>
                  <a:cubicBezTo>
                    <a:pt x="11920" y="11288"/>
                    <a:pt x="14548" y="11064"/>
                    <a:pt x="17361" y="10453"/>
                  </a:cubicBezTo>
                  <a:lnTo>
                    <a:pt x="17361" y="10453"/>
                  </a:lnTo>
                  <a:cubicBezTo>
                    <a:pt x="17264" y="11028"/>
                    <a:pt x="17134" y="11596"/>
                    <a:pt x="16971" y="12149"/>
                  </a:cubicBezTo>
                  <a:cubicBezTo>
                    <a:pt x="17192" y="11569"/>
                    <a:pt x="17260" y="11007"/>
                    <a:pt x="17397" y="10445"/>
                  </a:cubicBezTo>
                  <a:lnTo>
                    <a:pt x="17397" y="10445"/>
                  </a:lnTo>
                  <a:cubicBezTo>
                    <a:pt x="17385" y="10447"/>
                    <a:pt x="17373" y="10450"/>
                    <a:pt x="17361" y="10453"/>
                  </a:cubicBezTo>
                  <a:lnTo>
                    <a:pt x="17361" y="10453"/>
                  </a:lnTo>
                  <a:cubicBezTo>
                    <a:pt x="17688" y="8509"/>
                    <a:pt x="17642" y="6469"/>
                    <a:pt x="17260" y="4550"/>
                  </a:cubicBezTo>
                  <a:cubicBezTo>
                    <a:pt x="9951" y="3902"/>
                    <a:pt x="6543" y="0"/>
                    <a:pt x="65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3"/>
            <p:cNvSpPr/>
            <p:nvPr/>
          </p:nvSpPr>
          <p:spPr>
            <a:xfrm>
              <a:off x="5386925" y="3062350"/>
              <a:ext cx="3425" cy="8975"/>
            </a:xfrm>
            <a:custGeom>
              <a:avLst/>
              <a:gdLst/>
              <a:ahLst/>
              <a:cxnLst/>
              <a:rect l="l" t="t" r="r" b="b"/>
              <a:pathLst>
                <a:path w="137" h="359" extrusionOk="0">
                  <a:moveTo>
                    <a:pt x="137" y="358"/>
                  </a:moveTo>
                  <a:cubicBezTo>
                    <a:pt x="69" y="222"/>
                    <a:pt x="69" y="137"/>
                    <a:pt x="1" y="1"/>
                  </a:cubicBezTo>
                  <a:cubicBezTo>
                    <a:pt x="69" y="137"/>
                    <a:pt x="69" y="222"/>
                    <a:pt x="137" y="358"/>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3"/>
            <p:cNvSpPr/>
            <p:nvPr/>
          </p:nvSpPr>
          <p:spPr>
            <a:xfrm>
              <a:off x="5392050" y="3073000"/>
              <a:ext cx="16200" cy="23025"/>
            </a:xfrm>
            <a:custGeom>
              <a:avLst/>
              <a:gdLst/>
              <a:ahLst/>
              <a:cxnLst/>
              <a:rect l="l" t="t" r="r" b="b"/>
              <a:pathLst>
                <a:path w="648" h="921" extrusionOk="0">
                  <a:moveTo>
                    <a:pt x="648" y="921"/>
                  </a:moveTo>
                  <a:cubicBezTo>
                    <a:pt x="426" y="648"/>
                    <a:pt x="222" y="290"/>
                    <a:pt x="0" y="1"/>
                  </a:cubicBezTo>
                  <a:cubicBezTo>
                    <a:pt x="222" y="290"/>
                    <a:pt x="426" y="648"/>
                    <a:pt x="648" y="92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3"/>
            <p:cNvSpPr/>
            <p:nvPr/>
          </p:nvSpPr>
          <p:spPr>
            <a:xfrm>
              <a:off x="5370750" y="3032100"/>
              <a:ext cx="3850" cy="8975"/>
            </a:xfrm>
            <a:custGeom>
              <a:avLst/>
              <a:gdLst/>
              <a:ahLst/>
              <a:cxnLst/>
              <a:rect l="l" t="t" r="r" b="b"/>
              <a:pathLst>
                <a:path w="154" h="359" extrusionOk="0">
                  <a:moveTo>
                    <a:pt x="154" y="359"/>
                  </a:moveTo>
                  <a:cubicBezTo>
                    <a:pt x="154" y="222"/>
                    <a:pt x="68" y="69"/>
                    <a:pt x="0" y="1"/>
                  </a:cubicBezTo>
                  <a:cubicBezTo>
                    <a:pt x="68" y="69"/>
                    <a:pt x="154" y="222"/>
                    <a:pt x="154" y="359"/>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3"/>
            <p:cNvSpPr/>
            <p:nvPr/>
          </p:nvSpPr>
          <p:spPr>
            <a:xfrm>
              <a:off x="5409925" y="3097700"/>
              <a:ext cx="3450" cy="5575"/>
            </a:xfrm>
            <a:custGeom>
              <a:avLst/>
              <a:gdLst/>
              <a:ahLst/>
              <a:cxnLst/>
              <a:rect l="l" t="t" r="r" b="b"/>
              <a:pathLst>
                <a:path w="138" h="223" extrusionOk="0">
                  <a:moveTo>
                    <a:pt x="137" y="222"/>
                  </a:moveTo>
                  <a:cubicBezTo>
                    <a:pt x="69" y="154"/>
                    <a:pt x="69" y="86"/>
                    <a:pt x="1" y="1"/>
                  </a:cubicBezTo>
                  <a:cubicBezTo>
                    <a:pt x="69" y="86"/>
                    <a:pt x="69" y="154"/>
                    <a:pt x="137" y="222"/>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3"/>
            <p:cNvSpPr/>
            <p:nvPr/>
          </p:nvSpPr>
          <p:spPr>
            <a:xfrm>
              <a:off x="5424000" y="3113900"/>
              <a:ext cx="3850" cy="5125"/>
            </a:xfrm>
            <a:custGeom>
              <a:avLst/>
              <a:gdLst/>
              <a:ahLst/>
              <a:cxnLst/>
              <a:rect l="l" t="t" r="r" b="b"/>
              <a:pathLst>
                <a:path w="154" h="205" extrusionOk="0">
                  <a:moveTo>
                    <a:pt x="153" y="205"/>
                  </a:moveTo>
                  <a:cubicBezTo>
                    <a:pt x="153" y="137"/>
                    <a:pt x="68" y="68"/>
                    <a:pt x="0" y="0"/>
                  </a:cubicBezTo>
                  <a:cubicBezTo>
                    <a:pt x="68" y="68"/>
                    <a:pt x="153" y="137"/>
                    <a:pt x="153" y="205"/>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3"/>
            <p:cNvSpPr/>
            <p:nvPr/>
          </p:nvSpPr>
          <p:spPr>
            <a:xfrm>
              <a:off x="5381400" y="3053400"/>
              <a:ext cx="3850" cy="7275"/>
            </a:xfrm>
            <a:custGeom>
              <a:avLst/>
              <a:gdLst/>
              <a:ahLst/>
              <a:cxnLst/>
              <a:rect l="l" t="t" r="r" b="b"/>
              <a:pathLst>
                <a:path w="154" h="291" extrusionOk="0">
                  <a:moveTo>
                    <a:pt x="154" y="291"/>
                  </a:moveTo>
                  <a:cubicBezTo>
                    <a:pt x="68" y="222"/>
                    <a:pt x="68" y="69"/>
                    <a:pt x="0" y="1"/>
                  </a:cubicBezTo>
                  <a:cubicBezTo>
                    <a:pt x="68" y="69"/>
                    <a:pt x="68" y="222"/>
                    <a:pt x="154" y="29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3"/>
            <p:cNvSpPr/>
            <p:nvPr/>
          </p:nvSpPr>
          <p:spPr>
            <a:xfrm>
              <a:off x="5417175" y="3106650"/>
              <a:ext cx="3425" cy="3850"/>
            </a:xfrm>
            <a:custGeom>
              <a:avLst/>
              <a:gdLst/>
              <a:ahLst/>
              <a:cxnLst/>
              <a:rect l="l" t="t" r="r" b="b"/>
              <a:pathLst>
                <a:path w="137" h="154" extrusionOk="0">
                  <a:moveTo>
                    <a:pt x="137" y="154"/>
                  </a:moveTo>
                  <a:cubicBezTo>
                    <a:pt x="69" y="154"/>
                    <a:pt x="69" y="69"/>
                    <a:pt x="0" y="1"/>
                  </a:cubicBezTo>
                  <a:cubicBezTo>
                    <a:pt x="69" y="69"/>
                    <a:pt x="69" y="154"/>
                    <a:pt x="137" y="154"/>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3"/>
            <p:cNvSpPr/>
            <p:nvPr/>
          </p:nvSpPr>
          <p:spPr>
            <a:xfrm>
              <a:off x="5347750" y="2943500"/>
              <a:ext cx="427675" cy="177650"/>
            </a:xfrm>
            <a:custGeom>
              <a:avLst/>
              <a:gdLst/>
              <a:ahLst/>
              <a:cxnLst/>
              <a:rect l="l" t="t" r="r" b="b"/>
              <a:pathLst>
                <a:path w="17107" h="7106" extrusionOk="0">
                  <a:moveTo>
                    <a:pt x="0" y="1"/>
                  </a:moveTo>
                  <a:cubicBezTo>
                    <a:pt x="0" y="137"/>
                    <a:pt x="0" y="291"/>
                    <a:pt x="68" y="427"/>
                  </a:cubicBezTo>
                  <a:cubicBezTo>
                    <a:pt x="222" y="1483"/>
                    <a:pt x="494" y="2557"/>
                    <a:pt x="920" y="3477"/>
                  </a:cubicBezTo>
                  <a:lnTo>
                    <a:pt x="920" y="3545"/>
                  </a:lnTo>
                  <a:cubicBezTo>
                    <a:pt x="988" y="3613"/>
                    <a:pt x="1074" y="3766"/>
                    <a:pt x="1074" y="3903"/>
                  </a:cubicBezTo>
                  <a:cubicBezTo>
                    <a:pt x="1142" y="3903"/>
                    <a:pt x="1142" y="3903"/>
                    <a:pt x="1142" y="3971"/>
                  </a:cubicBezTo>
                  <a:cubicBezTo>
                    <a:pt x="1210" y="4039"/>
                    <a:pt x="1210" y="4192"/>
                    <a:pt x="1278" y="4261"/>
                  </a:cubicBezTo>
                  <a:cubicBezTo>
                    <a:pt x="1278" y="4329"/>
                    <a:pt x="1346" y="4329"/>
                    <a:pt x="1346" y="4397"/>
                  </a:cubicBezTo>
                  <a:cubicBezTo>
                    <a:pt x="1414" y="4465"/>
                    <a:pt x="1414" y="4618"/>
                    <a:pt x="1500" y="4687"/>
                  </a:cubicBezTo>
                  <a:lnTo>
                    <a:pt x="1568" y="4755"/>
                  </a:lnTo>
                  <a:cubicBezTo>
                    <a:pt x="1636" y="4891"/>
                    <a:pt x="1636" y="4976"/>
                    <a:pt x="1704" y="5112"/>
                  </a:cubicBezTo>
                  <a:lnTo>
                    <a:pt x="1772" y="5181"/>
                  </a:lnTo>
                  <a:cubicBezTo>
                    <a:pt x="1994" y="5470"/>
                    <a:pt x="2198" y="5828"/>
                    <a:pt x="2420" y="6101"/>
                  </a:cubicBezTo>
                  <a:lnTo>
                    <a:pt x="2488" y="6169"/>
                  </a:lnTo>
                  <a:cubicBezTo>
                    <a:pt x="2556" y="6254"/>
                    <a:pt x="2556" y="6322"/>
                    <a:pt x="2624" y="6390"/>
                  </a:cubicBezTo>
                  <a:cubicBezTo>
                    <a:pt x="2692" y="6458"/>
                    <a:pt x="2692" y="6458"/>
                    <a:pt x="2777" y="6527"/>
                  </a:cubicBezTo>
                  <a:cubicBezTo>
                    <a:pt x="2846" y="6595"/>
                    <a:pt x="2846" y="6680"/>
                    <a:pt x="2914" y="6680"/>
                  </a:cubicBezTo>
                  <a:cubicBezTo>
                    <a:pt x="2982" y="6748"/>
                    <a:pt x="2982" y="6816"/>
                    <a:pt x="3050" y="6816"/>
                  </a:cubicBezTo>
                  <a:cubicBezTo>
                    <a:pt x="3118" y="6884"/>
                    <a:pt x="3203" y="6953"/>
                    <a:pt x="3203" y="7021"/>
                  </a:cubicBezTo>
                  <a:lnTo>
                    <a:pt x="3272" y="7106"/>
                  </a:lnTo>
                  <a:cubicBezTo>
                    <a:pt x="3697" y="5743"/>
                    <a:pt x="4192" y="5181"/>
                    <a:pt x="4618" y="5044"/>
                  </a:cubicBezTo>
                  <a:cubicBezTo>
                    <a:pt x="4686" y="4891"/>
                    <a:pt x="4686" y="4687"/>
                    <a:pt x="4822" y="4550"/>
                  </a:cubicBezTo>
                  <a:cubicBezTo>
                    <a:pt x="4992" y="4408"/>
                    <a:pt x="5231" y="4361"/>
                    <a:pt x="5473" y="4361"/>
                  </a:cubicBezTo>
                  <a:cubicBezTo>
                    <a:pt x="5958" y="4361"/>
                    <a:pt x="6458" y="4550"/>
                    <a:pt x="6458" y="4550"/>
                  </a:cubicBezTo>
                  <a:cubicBezTo>
                    <a:pt x="6458" y="4550"/>
                    <a:pt x="6032" y="3477"/>
                    <a:pt x="7310" y="3409"/>
                  </a:cubicBezTo>
                  <a:cubicBezTo>
                    <a:pt x="7804" y="3409"/>
                    <a:pt x="9235" y="4192"/>
                    <a:pt x="10649" y="5112"/>
                  </a:cubicBezTo>
                  <a:cubicBezTo>
                    <a:pt x="11504" y="4590"/>
                    <a:pt x="12300" y="4185"/>
                    <a:pt x="12696" y="4185"/>
                  </a:cubicBezTo>
                  <a:cubicBezTo>
                    <a:pt x="12726" y="4185"/>
                    <a:pt x="12754" y="4188"/>
                    <a:pt x="12779" y="4192"/>
                  </a:cubicBezTo>
                  <a:cubicBezTo>
                    <a:pt x="13989" y="4192"/>
                    <a:pt x="13563" y="5249"/>
                    <a:pt x="13563" y="5249"/>
                  </a:cubicBezTo>
                  <a:cubicBezTo>
                    <a:pt x="13563" y="5249"/>
                    <a:pt x="13989" y="5112"/>
                    <a:pt x="14483" y="5112"/>
                  </a:cubicBezTo>
                  <a:lnTo>
                    <a:pt x="14483" y="4823"/>
                  </a:lnTo>
                  <a:cubicBezTo>
                    <a:pt x="14575" y="4533"/>
                    <a:pt x="14842" y="4243"/>
                    <a:pt x="15201" y="4243"/>
                  </a:cubicBezTo>
                  <a:cubicBezTo>
                    <a:pt x="15370" y="4243"/>
                    <a:pt x="15559" y="4307"/>
                    <a:pt x="15761" y="4465"/>
                  </a:cubicBezTo>
                  <a:cubicBezTo>
                    <a:pt x="15897" y="4261"/>
                    <a:pt x="15982" y="4039"/>
                    <a:pt x="16118" y="3766"/>
                  </a:cubicBezTo>
                  <a:cubicBezTo>
                    <a:pt x="16187" y="3613"/>
                    <a:pt x="16187" y="3545"/>
                    <a:pt x="16255" y="3409"/>
                  </a:cubicBezTo>
                  <a:cubicBezTo>
                    <a:pt x="16255" y="3409"/>
                    <a:pt x="16255" y="3340"/>
                    <a:pt x="16323" y="3340"/>
                  </a:cubicBezTo>
                  <a:cubicBezTo>
                    <a:pt x="16323" y="3187"/>
                    <a:pt x="16408" y="3119"/>
                    <a:pt x="16408" y="2983"/>
                  </a:cubicBezTo>
                  <a:lnTo>
                    <a:pt x="16476" y="2915"/>
                  </a:lnTo>
                  <a:cubicBezTo>
                    <a:pt x="16476" y="2761"/>
                    <a:pt x="16544" y="2693"/>
                    <a:pt x="16544" y="2557"/>
                  </a:cubicBezTo>
                  <a:lnTo>
                    <a:pt x="16613" y="2489"/>
                  </a:lnTo>
                  <a:cubicBezTo>
                    <a:pt x="16613" y="2335"/>
                    <a:pt x="16681" y="2267"/>
                    <a:pt x="16681" y="2131"/>
                  </a:cubicBezTo>
                  <a:lnTo>
                    <a:pt x="16681" y="2063"/>
                  </a:lnTo>
                  <a:cubicBezTo>
                    <a:pt x="16902" y="1483"/>
                    <a:pt x="16970" y="921"/>
                    <a:pt x="17107" y="359"/>
                  </a:cubicBezTo>
                  <a:lnTo>
                    <a:pt x="17107" y="359"/>
                  </a:lnTo>
                  <a:cubicBezTo>
                    <a:pt x="14280" y="976"/>
                    <a:pt x="11640" y="1202"/>
                    <a:pt x="9283" y="1202"/>
                  </a:cubicBezTo>
                  <a:cubicBezTo>
                    <a:pt x="5131" y="1202"/>
                    <a:pt x="1859" y="50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3"/>
            <p:cNvSpPr/>
            <p:nvPr/>
          </p:nvSpPr>
          <p:spPr>
            <a:xfrm>
              <a:off x="5390325" y="3069600"/>
              <a:ext cx="223675" cy="312250"/>
            </a:xfrm>
            <a:custGeom>
              <a:avLst/>
              <a:gdLst/>
              <a:ahLst/>
              <a:cxnLst/>
              <a:rect l="l" t="t" r="r" b="b"/>
              <a:pathLst>
                <a:path w="8947" h="12490" extrusionOk="0">
                  <a:moveTo>
                    <a:pt x="2915" y="0"/>
                  </a:moveTo>
                  <a:cubicBezTo>
                    <a:pt x="2489" y="137"/>
                    <a:pt x="1994" y="699"/>
                    <a:pt x="1569" y="2062"/>
                  </a:cubicBezTo>
                  <a:cubicBezTo>
                    <a:pt x="1500" y="2198"/>
                    <a:pt x="1415" y="2488"/>
                    <a:pt x="1347" y="2692"/>
                  </a:cubicBezTo>
                  <a:lnTo>
                    <a:pt x="1347" y="2829"/>
                  </a:lnTo>
                  <a:cubicBezTo>
                    <a:pt x="717" y="5248"/>
                    <a:pt x="222" y="7736"/>
                    <a:pt x="1" y="8945"/>
                  </a:cubicBezTo>
                  <a:cubicBezTo>
                    <a:pt x="1143" y="9644"/>
                    <a:pt x="3119" y="11433"/>
                    <a:pt x="4056" y="12489"/>
                  </a:cubicBezTo>
                  <a:cubicBezTo>
                    <a:pt x="4687" y="11774"/>
                    <a:pt x="5538" y="10786"/>
                    <a:pt x="6680" y="9865"/>
                  </a:cubicBezTo>
                  <a:cubicBezTo>
                    <a:pt x="7310" y="9303"/>
                    <a:pt x="8094" y="8792"/>
                    <a:pt x="8946" y="8298"/>
                  </a:cubicBezTo>
                  <a:cubicBezTo>
                    <a:pt x="6748" y="6816"/>
                    <a:pt x="4124" y="5606"/>
                    <a:pt x="3409" y="4822"/>
                  </a:cubicBezTo>
                  <a:cubicBezTo>
                    <a:pt x="2557" y="3902"/>
                    <a:pt x="3272" y="3544"/>
                    <a:pt x="3272" y="3544"/>
                  </a:cubicBezTo>
                  <a:cubicBezTo>
                    <a:pt x="3272" y="3544"/>
                    <a:pt x="2846" y="2982"/>
                    <a:pt x="2489" y="2062"/>
                  </a:cubicBezTo>
                  <a:cubicBezTo>
                    <a:pt x="2063" y="1210"/>
                    <a:pt x="3051" y="784"/>
                    <a:pt x="3051" y="784"/>
                  </a:cubicBezTo>
                  <a:cubicBezTo>
                    <a:pt x="3051" y="784"/>
                    <a:pt x="2915" y="358"/>
                    <a:pt x="29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3"/>
            <p:cNvSpPr/>
            <p:nvPr/>
          </p:nvSpPr>
          <p:spPr>
            <a:xfrm>
              <a:off x="5613975" y="3048125"/>
              <a:ext cx="106500" cy="96050"/>
            </a:xfrm>
            <a:custGeom>
              <a:avLst/>
              <a:gdLst/>
              <a:ahLst/>
              <a:cxnLst/>
              <a:rect l="l" t="t" r="r" b="b"/>
              <a:pathLst>
                <a:path w="4260" h="3842" extrusionOk="0">
                  <a:moveTo>
                    <a:pt x="2047" y="0"/>
                  </a:moveTo>
                  <a:cubicBezTo>
                    <a:pt x="1651" y="0"/>
                    <a:pt x="855" y="405"/>
                    <a:pt x="0" y="927"/>
                  </a:cubicBezTo>
                  <a:cubicBezTo>
                    <a:pt x="2062" y="2205"/>
                    <a:pt x="4260" y="3841"/>
                    <a:pt x="4260" y="3841"/>
                  </a:cubicBezTo>
                  <a:cubicBezTo>
                    <a:pt x="4260" y="3841"/>
                    <a:pt x="3766" y="1848"/>
                    <a:pt x="3834" y="927"/>
                  </a:cubicBezTo>
                  <a:cubicBezTo>
                    <a:pt x="3340" y="927"/>
                    <a:pt x="2914" y="1064"/>
                    <a:pt x="2914" y="1064"/>
                  </a:cubicBezTo>
                  <a:cubicBezTo>
                    <a:pt x="2914" y="1064"/>
                    <a:pt x="3340" y="7"/>
                    <a:pt x="2130" y="7"/>
                  </a:cubicBezTo>
                  <a:cubicBezTo>
                    <a:pt x="2105" y="3"/>
                    <a:pt x="2077" y="0"/>
                    <a:pt x="20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3"/>
            <p:cNvSpPr/>
            <p:nvPr/>
          </p:nvSpPr>
          <p:spPr>
            <a:xfrm>
              <a:off x="5038925" y="3284275"/>
              <a:ext cx="474125" cy="550700"/>
            </a:xfrm>
            <a:custGeom>
              <a:avLst/>
              <a:gdLst/>
              <a:ahLst/>
              <a:cxnLst/>
              <a:rect l="l" t="t" r="r" b="b"/>
              <a:pathLst>
                <a:path w="18965" h="22028" extrusionOk="0">
                  <a:moveTo>
                    <a:pt x="12998" y="1478"/>
                  </a:moveTo>
                  <a:cubicBezTo>
                    <a:pt x="14070" y="1478"/>
                    <a:pt x="14944" y="2165"/>
                    <a:pt x="15693" y="2914"/>
                  </a:cubicBezTo>
                  <a:cubicBezTo>
                    <a:pt x="16323" y="3545"/>
                    <a:pt x="17686" y="4822"/>
                    <a:pt x="17601" y="5828"/>
                  </a:cubicBezTo>
                  <a:cubicBezTo>
                    <a:pt x="17548" y="6038"/>
                    <a:pt x="17373" y="6219"/>
                    <a:pt x="17163" y="6219"/>
                  </a:cubicBezTo>
                  <a:cubicBezTo>
                    <a:pt x="17101" y="6219"/>
                    <a:pt x="17036" y="6203"/>
                    <a:pt x="16971" y="6168"/>
                  </a:cubicBezTo>
                  <a:cubicBezTo>
                    <a:pt x="16545" y="5896"/>
                    <a:pt x="16408" y="5538"/>
                    <a:pt x="16119" y="5112"/>
                  </a:cubicBezTo>
                  <a:cubicBezTo>
                    <a:pt x="15829" y="4618"/>
                    <a:pt x="15556" y="4192"/>
                    <a:pt x="15199" y="3834"/>
                  </a:cubicBezTo>
                  <a:cubicBezTo>
                    <a:pt x="14483" y="2982"/>
                    <a:pt x="13699" y="2420"/>
                    <a:pt x="12711" y="1994"/>
                  </a:cubicBezTo>
                  <a:cubicBezTo>
                    <a:pt x="12489" y="1841"/>
                    <a:pt x="12643" y="1483"/>
                    <a:pt x="12847" y="1483"/>
                  </a:cubicBezTo>
                  <a:cubicBezTo>
                    <a:pt x="12898" y="1480"/>
                    <a:pt x="12948" y="1478"/>
                    <a:pt x="12998" y="1478"/>
                  </a:cubicBezTo>
                  <a:close/>
                  <a:moveTo>
                    <a:pt x="13341" y="1"/>
                  </a:moveTo>
                  <a:cubicBezTo>
                    <a:pt x="13341" y="1"/>
                    <a:pt x="563" y="13342"/>
                    <a:pt x="290" y="15693"/>
                  </a:cubicBezTo>
                  <a:cubicBezTo>
                    <a:pt x="0" y="17959"/>
                    <a:pt x="563" y="21435"/>
                    <a:pt x="5180" y="22014"/>
                  </a:cubicBezTo>
                  <a:cubicBezTo>
                    <a:pt x="5255" y="22023"/>
                    <a:pt x="5331" y="22027"/>
                    <a:pt x="5409" y="22027"/>
                  </a:cubicBezTo>
                  <a:cubicBezTo>
                    <a:pt x="6516" y="22027"/>
                    <a:pt x="7902" y="21136"/>
                    <a:pt x="9303" y="19799"/>
                  </a:cubicBezTo>
                  <a:cubicBezTo>
                    <a:pt x="13853" y="15403"/>
                    <a:pt x="18964" y="5828"/>
                    <a:pt x="18674" y="4618"/>
                  </a:cubicBezTo>
                  <a:cubicBezTo>
                    <a:pt x="18606" y="4465"/>
                    <a:pt x="18385" y="4260"/>
                    <a:pt x="18112" y="3902"/>
                  </a:cubicBezTo>
                  <a:cubicBezTo>
                    <a:pt x="17175" y="2846"/>
                    <a:pt x="15199" y="1057"/>
                    <a:pt x="14057" y="358"/>
                  </a:cubicBezTo>
                  <a:cubicBezTo>
                    <a:pt x="13699" y="137"/>
                    <a:pt x="13495" y="69"/>
                    <a:pt x="133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3"/>
            <p:cNvSpPr/>
            <p:nvPr/>
          </p:nvSpPr>
          <p:spPr>
            <a:xfrm>
              <a:off x="5441875" y="3028700"/>
              <a:ext cx="365500" cy="335250"/>
            </a:xfrm>
            <a:custGeom>
              <a:avLst/>
              <a:gdLst/>
              <a:ahLst/>
              <a:cxnLst/>
              <a:rect l="l" t="t" r="r" b="b"/>
              <a:pathLst>
                <a:path w="14620" h="13410" extrusionOk="0">
                  <a:moveTo>
                    <a:pt x="3545" y="1"/>
                  </a:moveTo>
                  <a:cubicBezTo>
                    <a:pt x="2267" y="69"/>
                    <a:pt x="2693" y="1142"/>
                    <a:pt x="2693" y="1142"/>
                  </a:cubicBezTo>
                  <a:cubicBezTo>
                    <a:pt x="2693" y="1142"/>
                    <a:pt x="2193" y="953"/>
                    <a:pt x="1708" y="953"/>
                  </a:cubicBezTo>
                  <a:cubicBezTo>
                    <a:pt x="1466" y="953"/>
                    <a:pt x="1227" y="1000"/>
                    <a:pt x="1057" y="1142"/>
                  </a:cubicBezTo>
                  <a:cubicBezTo>
                    <a:pt x="921" y="1279"/>
                    <a:pt x="921" y="1483"/>
                    <a:pt x="853" y="1636"/>
                  </a:cubicBezTo>
                  <a:cubicBezTo>
                    <a:pt x="853" y="1994"/>
                    <a:pt x="989" y="2420"/>
                    <a:pt x="989" y="2420"/>
                  </a:cubicBezTo>
                  <a:cubicBezTo>
                    <a:pt x="989" y="2420"/>
                    <a:pt x="1" y="2846"/>
                    <a:pt x="427" y="3698"/>
                  </a:cubicBezTo>
                  <a:cubicBezTo>
                    <a:pt x="784" y="4618"/>
                    <a:pt x="1210" y="5180"/>
                    <a:pt x="1210" y="5180"/>
                  </a:cubicBezTo>
                  <a:cubicBezTo>
                    <a:pt x="1210" y="5180"/>
                    <a:pt x="495" y="5538"/>
                    <a:pt x="1347" y="6458"/>
                  </a:cubicBezTo>
                  <a:cubicBezTo>
                    <a:pt x="2062" y="7242"/>
                    <a:pt x="4686" y="8452"/>
                    <a:pt x="6884" y="9934"/>
                  </a:cubicBezTo>
                  <a:cubicBezTo>
                    <a:pt x="7242" y="10224"/>
                    <a:pt x="7600" y="10428"/>
                    <a:pt x="7958" y="10718"/>
                  </a:cubicBezTo>
                  <a:cubicBezTo>
                    <a:pt x="9014" y="11638"/>
                    <a:pt x="9934" y="12643"/>
                    <a:pt x="10513" y="13410"/>
                  </a:cubicBezTo>
                  <a:cubicBezTo>
                    <a:pt x="11502" y="12353"/>
                    <a:pt x="13495" y="10581"/>
                    <a:pt x="14620" y="9798"/>
                  </a:cubicBezTo>
                  <a:cubicBezTo>
                    <a:pt x="14415" y="8724"/>
                    <a:pt x="13989" y="6680"/>
                    <a:pt x="13495" y="4550"/>
                  </a:cubicBezTo>
                  <a:cubicBezTo>
                    <a:pt x="13410" y="4192"/>
                    <a:pt x="13274" y="3902"/>
                    <a:pt x="13205" y="3545"/>
                  </a:cubicBezTo>
                  <a:cubicBezTo>
                    <a:pt x="12848" y="2130"/>
                    <a:pt x="12422" y="1415"/>
                    <a:pt x="11996" y="1057"/>
                  </a:cubicBezTo>
                  <a:cubicBezTo>
                    <a:pt x="11794" y="899"/>
                    <a:pt x="11605" y="835"/>
                    <a:pt x="11436" y="835"/>
                  </a:cubicBezTo>
                  <a:cubicBezTo>
                    <a:pt x="11077" y="835"/>
                    <a:pt x="10810" y="1125"/>
                    <a:pt x="10718" y="1415"/>
                  </a:cubicBezTo>
                  <a:lnTo>
                    <a:pt x="10718" y="1704"/>
                  </a:lnTo>
                  <a:cubicBezTo>
                    <a:pt x="10650" y="2625"/>
                    <a:pt x="11144" y="4618"/>
                    <a:pt x="11144" y="4618"/>
                  </a:cubicBezTo>
                  <a:cubicBezTo>
                    <a:pt x="11144" y="4618"/>
                    <a:pt x="8946" y="2982"/>
                    <a:pt x="6884" y="1704"/>
                  </a:cubicBezTo>
                  <a:cubicBezTo>
                    <a:pt x="5470" y="784"/>
                    <a:pt x="4039" y="1"/>
                    <a:pt x="35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3"/>
            <p:cNvSpPr/>
            <p:nvPr/>
          </p:nvSpPr>
          <p:spPr>
            <a:xfrm>
              <a:off x="5683400" y="3266375"/>
              <a:ext cx="475400" cy="550500"/>
            </a:xfrm>
            <a:custGeom>
              <a:avLst/>
              <a:gdLst/>
              <a:ahLst/>
              <a:cxnLst/>
              <a:rect l="l" t="t" r="r" b="b"/>
              <a:pathLst>
                <a:path w="19016" h="22020" extrusionOk="0">
                  <a:moveTo>
                    <a:pt x="6177" y="1574"/>
                  </a:moveTo>
                  <a:cubicBezTo>
                    <a:pt x="6343" y="1574"/>
                    <a:pt x="6506" y="1594"/>
                    <a:pt x="6662" y="1637"/>
                  </a:cubicBezTo>
                  <a:cubicBezTo>
                    <a:pt x="7020" y="1705"/>
                    <a:pt x="7088" y="2284"/>
                    <a:pt x="6731" y="2489"/>
                  </a:cubicBezTo>
                  <a:cubicBezTo>
                    <a:pt x="5964" y="2983"/>
                    <a:pt x="4959" y="3051"/>
                    <a:pt x="4107" y="3562"/>
                  </a:cubicBezTo>
                  <a:cubicBezTo>
                    <a:pt x="3187" y="4124"/>
                    <a:pt x="2335" y="4840"/>
                    <a:pt x="1704" y="5692"/>
                  </a:cubicBezTo>
                  <a:cubicBezTo>
                    <a:pt x="1613" y="5799"/>
                    <a:pt x="1501" y="5846"/>
                    <a:pt x="1398" y="5846"/>
                  </a:cubicBezTo>
                  <a:cubicBezTo>
                    <a:pt x="1173" y="5846"/>
                    <a:pt x="985" y="5626"/>
                    <a:pt x="1125" y="5334"/>
                  </a:cubicBezTo>
                  <a:cubicBezTo>
                    <a:pt x="1704" y="4261"/>
                    <a:pt x="2403" y="3340"/>
                    <a:pt x="3408" y="2710"/>
                  </a:cubicBezTo>
                  <a:cubicBezTo>
                    <a:pt x="4134" y="2216"/>
                    <a:pt x="5219" y="1574"/>
                    <a:pt x="6177" y="1574"/>
                  </a:cubicBezTo>
                  <a:close/>
                  <a:moveTo>
                    <a:pt x="5674" y="1"/>
                  </a:moveTo>
                  <a:cubicBezTo>
                    <a:pt x="5538" y="1"/>
                    <a:pt x="5248" y="154"/>
                    <a:pt x="4959" y="291"/>
                  </a:cubicBezTo>
                  <a:cubicBezTo>
                    <a:pt x="3834" y="1074"/>
                    <a:pt x="1841" y="2846"/>
                    <a:pt x="852" y="3903"/>
                  </a:cubicBezTo>
                  <a:cubicBezTo>
                    <a:pt x="563" y="4192"/>
                    <a:pt x="426" y="4482"/>
                    <a:pt x="341" y="4618"/>
                  </a:cubicBezTo>
                  <a:cubicBezTo>
                    <a:pt x="0" y="5828"/>
                    <a:pt x="5674" y="16256"/>
                    <a:pt x="10360" y="20311"/>
                  </a:cubicBezTo>
                  <a:cubicBezTo>
                    <a:pt x="11575" y="21396"/>
                    <a:pt x="12728" y="22019"/>
                    <a:pt x="13688" y="22019"/>
                  </a:cubicBezTo>
                  <a:cubicBezTo>
                    <a:pt x="13738" y="22019"/>
                    <a:pt x="13787" y="22018"/>
                    <a:pt x="13836" y="22014"/>
                  </a:cubicBezTo>
                  <a:cubicBezTo>
                    <a:pt x="18453" y="21452"/>
                    <a:pt x="19015" y="17959"/>
                    <a:pt x="18743" y="15625"/>
                  </a:cubicBezTo>
                  <a:cubicBezTo>
                    <a:pt x="18657" y="15404"/>
                    <a:pt x="18521" y="15063"/>
                    <a:pt x="18231" y="14552"/>
                  </a:cubicBezTo>
                  <a:cubicBezTo>
                    <a:pt x="15897" y="10650"/>
                    <a:pt x="5674" y="1"/>
                    <a:pt x="56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3"/>
            <p:cNvSpPr/>
            <p:nvPr/>
          </p:nvSpPr>
          <p:spPr>
            <a:xfrm>
              <a:off x="5329850" y="3894250"/>
              <a:ext cx="564425" cy="345000"/>
            </a:xfrm>
            <a:custGeom>
              <a:avLst/>
              <a:gdLst/>
              <a:ahLst/>
              <a:cxnLst/>
              <a:rect l="l" t="t" r="r" b="b"/>
              <a:pathLst>
                <a:path w="22577" h="13800" extrusionOk="0">
                  <a:moveTo>
                    <a:pt x="16014" y="1"/>
                  </a:moveTo>
                  <a:cubicBezTo>
                    <a:pt x="14587" y="1"/>
                    <a:pt x="12574" y="910"/>
                    <a:pt x="11587" y="1023"/>
                  </a:cubicBezTo>
                  <a:cubicBezTo>
                    <a:pt x="11152" y="1071"/>
                    <a:pt x="10715" y="1096"/>
                    <a:pt x="10278" y="1096"/>
                  </a:cubicBezTo>
                  <a:cubicBezTo>
                    <a:pt x="8847" y="1096"/>
                    <a:pt x="7422" y="823"/>
                    <a:pt x="6117" y="171"/>
                  </a:cubicBezTo>
                  <a:cubicBezTo>
                    <a:pt x="6055" y="140"/>
                    <a:pt x="5992" y="125"/>
                    <a:pt x="5928" y="125"/>
                  </a:cubicBezTo>
                  <a:cubicBezTo>
                    <a:pt x="5112" y="125"/>
                    <a:pt x="4156" y="2468"/>
                    <a:pt x="3698" y="2863"/>
                  </a:cubicBezTo>
                  <a:cubicBezTo>
                    <a:pt x="3272" y="3221"/>
                    <a:pt x="2778" y="3578"/>
                    <a:pt x="2284" y="3783"/>
                  </a:cubicBezTo>
                  <a:cubicBezTo>
                    <a:pt x="1636" y="4141"/>
                    <a:pt x="938" y="4073"/>
                    <a:pt x="580" y="4703"/>
                  </a:cubicBezTo>
                  <a:cubicBezTo>
                    <a:pt x="1" y="5708"/>
                    <a:pt x="512" y="7191"/>
                    <a:pt x="427" y="8179"/>
                  </a:cubicBezTo>
                  <a:cubicBezTo>
                    <a:pt x="427" y="9252"/>
                    <a:pt x="222" y="10394"/>
                    <a:pt x="580" y="11382"/>
                  </a:cubicBezTo>
                  <a:cubicBezTo>
                    <a:pt x="1074" y="12592"/>
                    <a:pt x="3919" y="13018"/>
                    <a:pt x="5334" y="13290"/>
                  </a:cubicBezTo>
                  <a:cubicBezTo>
                    <a:pt x="7030" y="13636"/>
                    <a:pt x="8745" y="13799"/>
                    <a:pt x="10457" y="13799"/>
                  </a:cubicBezTo>
                  <a:cubicBezTo>
                    <a:pt x="11615" y="13799"/>
                    <a:pt x="12772" y="13724"/>
                    <a:pt x="13921" y="13580"/>
                  </a:cubicBezTo>
                  <a:cubicBezTo>
                    <a:pt x="15846" y="13290"/>
                    <a:pt x="17755" y="12950"/>
                    <a:pt x="19595" y="12302"/>
                  </a:cubicBezTo>
                  <a:cubicBezTo>
                    <a:pt x="20378" y="11944"/>
                    <a:pt x="21588" y="11808"/>
                    <a:pt x="22014" y="11024"/>
                  </a:cubicBezTo>
                  <a:cubicBezTo>
                    <a:pt x="22576" y="10036"/>
                    <a:pt x="21810" y="8468"/>
                    <a:pt x="21724" y="7412"/>
                  </a:cubicBezTo>
                  <a:cubicBezTo>
                    <a:pt x="21656" y="6986"/>
                    <a:pt x="21588" y="6475"/>
                    <a:pt x="21520" y="5981"/>
                  </a:cubicBezTo>
                  <a:cubicBezTo>
                    <a:pt x="21452" y="5350"/>
                    <a:pt x="21588" y="4209"/>
                    <a:pt x="21026" y="3783"/>
                  </a:cubicBezTo>
                  <a:cubicBezTo>
                    <a:pt x="20378" y="3357"/>
                    <a:pt x="19458" y="3425"/>
                    <a:pt x="18743" y="2931"/>
                  </a:cubicBezTo>
                  <a:cubicBezTo>
                    <a:pt x="17976" y="2369"/>
                    <a:pt x="17823" y="1227"/>
                    <a:pt x="17260" y="443"/>
                  </a:cubicBezTo>
                  <a:cubicBezTo>
                    <a:pt x="16974" y="121"/>
                    <a:pt x="16533" y="1"/>
                    <a:pt x="160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3"/>
            <p:cNvSpPr/>
            <p:nvPr/>
          </p:nvSpPr>
          <p:spPr>
            <a:xfrm>
              <a:off x="5219950" y="2431725"/>
              <a:ext cx="722475" cy="786975"/>
            </a:xfrm>
            <a:custGeom>
              <a:avLst/>
              <a:gdLst/>
              <a:ahLst/>
              <a:cxnLst/>
              <a:rect l="l" t="t" r="r" b="b"/>
              <a:pathLst>
                <a:path w="28899" h="31479" extrusionOk="0">
                  <a:moveTo>
                    <a:pt x="14916" y="1"/>
                  </a:moveTo>
                  <a:cubicBezTo>
                    <a:pt x="13546" y="1"/>
                    <a:pt x="12033" y="142"/>
                    <a:pt x="10360" y="452"/>
                  </a:cubicBezTo>
                  <a:cubicBezTo>
                    <a:pt x="1" y="2360"/>
                    <a:pt x="989" y="16076"/>
                    <a:pt x="989" y="16076"/>
                  </a:cubicBezTo>
                  <a:cubicBezTo>
                    <a:pt x="1636" y="22176"/>
                    <a:pt x="2130" y="27219"/>
                    <a:pt x="1636" y="31479"/>
                  </a:cubicBezTo>
                  <a:cubicBezTo>
                    <a:pt x="3766" y="30269"/>
                    <a:pt x="6458" y="29127"/>
                    <a:pt x="8162" y="28344"/>
                  </a:cubicBezTo>
                  <a:lnTo>
                    <a:pt x="8162" y="28207"/>
                  </a:lnTo>
                  <a:cubicBezTo>
                    <a:pt x="8230" y="28003"/>
                    <a:pt x="8315" y="27713"/>
                    <a:pt x="8384" y="27577"/>
                  </a:cubicBezTo>
                  <a:lnTo>
                    <a:pt x="8315" y="27492"/>
                  </a:lnTo>
                  <a:cubicBezTo>
                    <a:pt x="8315" y="27424"/>
                    <a:pt x="8230" y="27355"/>
                    <a:pt x="8162" y="27287"/>
                  </a:cubicBezTo>
                  <a:cubicBezTo>
                    <a:pt x="8094" y="27287"/>
                    <a:pt x="8094" y="27219"/>
                    <a:pt x="8026" y="27151"/>
                  </a:cubicBezTo>
                  <a:cubicBezTo>
                    <a:pt x="7958" y="27151"/>
                    <a:pt x="7958" y="27066"/>
                    <a:pt x="7889" y="26998"/>
                  </a:cubicBezTo>
                  <a:cubicBezTo>
                    <a:pt x="7804" y="26929"/>
                    <a:pt x="7804" y="26929"/>
                    <a:pt x="7736" y="26861"/>
                  </a:cubicBezTo>
                  <a:cubicBezTo>
                    <a:pt x="7668" y="26793"/>
                    <a:pt x="7668" y="26725"/>
                    <a:pt x="7600" y="26640"/>
                  </a:cubicBezTo>
                  <a:lnTo>
                    <a:pt x="7532" y="26572"/>
                  </a:lnTo>
                  <a:cubicBezTo>
                    <a:pt x="7310" y="26299"/>
                    <a:pt x="7106" y="25941"/>
                    <a:pt x="6884" y="25652"/>
                  </a:cubicBezTo>
                  <a:lnTo>
                    <a:pt x="6816" y="25583"/>
                  </a:lnTo>
                  <a:cubicBezTo>
                    <a:pt x="6748" y="25447"/>
                    <a:pt x="6748" y="25362"/>
                    <a:pt x="6680" y="25226"/>
                  </a:cubicBezTo>
                  <a:lnTo>
                    <a:pt x="6612" y="25158"/>
                  </a:lnTo>
                  <a:cubicBezTo>
                    <a:pt x="6526" y="25089"/>
                    <a:pt x="6526" y="24936"/>
                    <a:pt x="6458" y="24868"/>
                  </a:cubicBezTo>
                  <a:cubicBezTo>
                    <a:pt x="6458" y="24800"/>
                    <a:pt x="6390" y="24800"/>
                    <a:pt x="6390" y="24732"/>
                  </a:cubicBezTo>
                  <a:cubicBezTo>
                    <a:pt x="6322" y="24663"/>
                    <a:pt x="6322" y="24510"/>
                    <a:pt x="6254" y="24442"/>
                  </a:cubicBezTo>
                  <a:cubicBezTo>
                    <a:pt x="6254" y="24374"/>
                    <a:pt x="6254" y="24374"/>
                    <a:pt x="6186" y="24374"/>
                  </a:cubicBezTo>
                  <a:cubicBezTo>
                    <a:pt x="6186" y="24237"/>
                    <a:pt x="6100" y="24084"/>
                    <a:pt x="6032" y="24016"/>
                  </a:cubicBezTo>
                  <a:lnTo>
                    <a:pt x="6032" y="23948"/>
                  </a:lnTo>
                  <a:cubicBezTo>
                    <a:pt x="5606" y="23028"/>
                    <a:pt x="5334" y="21954"/>
                    <a:pt x="5180" y="20898"/>
                  </a:cubicBezTo>
                  <a:cubicBezTo>
                    <a:pt x="5112" y="20762"/>
                    <a:pt x="5112" y="20608"/>
                    <a:pt x="5112" y="20472"/>
                  </a:cubicBezTo>
                  <a:cubicBezTo>
                    <a:pt x="4823" y="18768"/>
                    <a:pt x="4823" y="17064"/>
                    <a:pt x="5112" y="15429"/>
                  </a:cubicBezTo>
                  <a:cubicBezTo>
                    <a:pt x="9661" y="13946"/>
                    <a:pt x="11365" y="10385"/>
                    <a:pt x="11365" y="10385"/>
                  </a:cubicBezTo>
                  <a:cubicBezTo>
                    <a:pt x="11365" y="10385"/>
                    <a:pt x="14773" y="14287"/>
                    <a:pt x="22082" y="14935"/>
                  </a:cubicBezTo>
                  <a:cubicBezTo>
                    <a:pt x="22576" y="17422"/>
                    <a:pt x="22508" y="20114"/>
                    <a:pt x="21793" y="22534"/>
                  </a:cubicBezTo>
                  <a:lnTo>
                    <a:pt x="21793" y="22602"/>
                  </a:lnTo>
                  <a:cubicBezTo>
                    <a:pt x="21793" y="22738"/>
                    <a:pt x="21725" y="22806"/>
                    <a:pt x="21725" y="22960"/>
                  </a:cubicBezTo>
                  <a:lnTo>
                    <a:pt x="21656" y="23028"/>
                  </a:lnTo>
                  <a:cubicBezTo>
                    <a:pt x="21656" y="23164"/>
                    <a:pt x="21588" y="23232"/>
                    <a:pt x="21588" y="23386"/>
                  </a:cubicBezTo>
                  <a:lnTo>
                    <a:pt x="21520" y="23454"/>
                  </a:lnTo>
                  <a:cubicBezTo>
                    <a:pt x="21520" y="23590"/>
                    <a:pt x="21435" y="23658"/>
                    <a:pt x="21435" y="23811"/>
                  </a:cubicBezTo>
                  <a:cubicBezTo>
                    <a:pt x="21367" y="23811"/>
                    <a:pt x="21367" y="23880"/>
                    <a:pt x="21367" y="23880"/>
                  </a:cubicBezTo>
                  <a:cubicBezTo>
                    <a:pt x="21299" y="24016"/>
                    <a:pt x="21299" y="24084"/>
                    <a:pt x="21230" y="24237"/>
                  </a:cubicBezTo>
                  <a:cubicBezTo>
                    <a:pt x="21094" y="24510"/>
                    <a:pt x="21009" y="24732"/>
                    <a:pt x="20873" y="24936"/>
                  </a:cubicBezTo>
                  <a:cubicBezTo>
                    <a:pt x="21299" y="25294"/>
                    <a:pt x="21725" y="26009"/>
                    <a:pt x="22082" y="27424"/>
                  </a:cubicBezTo>
                  <a:cubicBezTo>
                    <a:pt x="22151" y="27781"/>
                    <a:pt x="22287" y="28071"/>
                    <a:pt x="22372" y="28429"/>
                  </a:cubicBezTo>
                  <a:cubicBezTo>
                    <a:pt x="23718" y="28855"/>
                    <a:pt x="25132" y="29349"/>
                    <a:pt x="26342" y="29843"/>
                  </a:cubicBezTo>
                  <a:cubicBezTo>
                    <a:pt x="26274" y="28344"/>
                    <a:pt x="26342" y="26793"/>
                    <a:pt x="26700" y="25515"/>
                  </a:cubicBezTo>
                  <a:cubicBezTo>
                    <a:pt x="27909" y="20540"/>
                    <a:pt x="28046" y="18053"/>
                    <a:pt x="27909" y="14713"/>
                  </a:cubicBezTo>
                  <a:cubicBezTo>
                    <a:pt x="27909" y="14713"/>
                    <a:pt x="28899" y="1"/>
                    <a:pt x="14916"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3"/>
            <p:cNvSpPr/>
            <p:nvPr/>
          </p:nvSpPr>
          <p:spPr>
            <a:xfrm>
              <a:off x="5351150" y="3321225"/>
              <a:ext cx="129950" cy="118525"/>
            </a:xfrm>
            <a:custGeom>
              <a:avLst/>
              <a:gdLst/>
              <a:ahLst/>
              <a:cxnLst/>
              <a:rect l="l" t="t" r="r" b="b"/>
              <a:pathLst>
                <a:path w="5198" h="4741" extrusionOk="0">
                  <a:moveTo>
                    <a:pt x="509" y="0"/>
                  </a:moveTo>
                  <a:cubicBezTo>
                    <a:pt x="459" y="0"/>
                    <a:pt x="409" y="2"/>
                    <a:pt x="358" y="5"/>
                  </a:cubicBezTo>
                  <a:cubicBezTo>
                    <a:pt x="154" y="5"/>
                    <a:pt x="0" y="363"/>
                    <a:pt x="222" y="516"/>
                  </a:cubicBezTo>
                  <a:cubicBezTo>
                    <a:pt x="1210" y="942"/>
                    <a:pt x="1994" y="1504"/>
                    <a:pt x="2710" y="2356"/>
                  </a:cubicBezTo>
                  <a:cubicBezTo>
                    <a:pt x="3067" y="2714"/>
                    <a:pt x="3340" y="3140"/>
                    <a:pt x="3630" y="3634"/>
                  </a:cubicBezTo>
                  <a:cubicBezTo>
                    <a:pt x="3919" y="4060"/>
                    <a:pt x="4056" y="4418"/>
                    <a:pt x="4482" y="4690"/>
                  </a:cubicBezTo>
                  <a:cubicBezTo>
                    <a:pt x="4547" y="4725"/>
                    <a:pt x="4612" y="4741"/>
                    <a:pt x="4674" y="4741"/>
                  </a:cubicBezTo>
                  <a:cubicBezTo>
                    <a:pt x="4884" y="4741"/>
                    <a:pt x="5059" y="4560"/>
                    <a:pt x="5112" y="4350"/>
                  </a:cubicBezTo>
                  <a:cubicBezTo>
                    <a:pt x="5197" y="3344"/>
                    <a:pt x="3834" y="2067"/>
                    <a:pt x="3204" y="1436"/>
                  </a:cubicBezTo>
                  <a:cubicBezTo>
                    <a:pt x="2455" y="687"/>
                    <a:pt x="1581" y="0"/>
                    <a:pt x="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3"/>
            <p:cNvSpPr/>
            <p:nvPr/>
          </p:nvSpPr>
          <p:spPr>
            <a:xfrm>
              <a:off x="5708000" y="3305725"/>
              <a:ext cx="152625" cy="106800"/>
            </a:xfrm>
            <a:custGeom>
              <a:avLst/>
              <a:gdLst/>
              <a:ahLst/>
              <a:cxnLst/>
              <a:rect l="l" t="t" r="r" b="b"/>
              <a:pathLst>
                <a:path w="6105" h="4272" extrusionOk="0">
                  <a:moveTo>
                    <a:pt x="5193" y="0"/>
                  </a:moveTo>
                  <a:cubicBezTo>
                    <a:pt x="4235" y="0"/>
                    <a:pt x="3150" y="642"/>
                    <a:pt x="2424" y="1136"/>
                  </a:cubicBezTo>
                  <a:cubicBezTo>
                    <a:pt x="1419" y="1766"/>
                    <a:pt x="720" y="2687"/>
                    <a:pt x="141" y="3760"/>
                  </a:cubicBezTo>
                  <a:cubicBezTo>
                    <a:pt x="1" y="4052"/>
                    <a:pt x="189" y="4272"/>
                    <a:pt x="414" y="4272"/>
                  </a:cubicBezTo>
                  <a:cubicBezTo>
                    <a:pt x="517" y="4272"/>
                    <a:pt x="629" y="4225"/>
                    <a:pt x="720" y="4118"/>
                  </a:cubicBezTo>
                  <a:cubicBezTo>
                    <a:pt x="1351" y="3266"/>
                    <a:pt x="2203" y="2550"/>
                    <a:pt x="3123" y="1988"/>
                  </a:cubicBezTo>
                  <a:cubicBezTo>
                    <a:pt x="3975" y="1477"/>
                    <a:pt x="4980" y="1409"/>
                    <a:pt x="5747" y="915"/>
                  </a:cubicBezTo>
                  <a:cubicBezTo>
                    <a:pt x="6104" y="710"/>
                    <a:pt x="6036" y="131"/>
                    <a:pt x="5678" y="63"/>
                  </a:cubicBezTo>
                  <a:cubicBezTo>
                    <a:pt x="5522" y="20"/>
                    <a:pt x="5359" y="0"/>
                    <a:pt x="5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3"/>
            <p:cNvSpPr/>
            <p:nvPr/>
          </p:nvSpPr>
          <p:spPr>
            <a:xfrm>
              <a:off x="5402300" y="2819125"/>
              <a:ext cx="92850" cy="40975"/>
            </a:xfrm>
            <a:custGeom>
              <a:avLst/>
              <a:gdLst/>
              <a:ahLst/>
              <a:cxnLst/>
              <a:rect l="l" t="t" r="r" b="b"/>
              <a:pathLst>
                <a:path w="3714" h="1639" extrusionOk="0">
                  <a:moveTo>
                    <a:pt x="2010" y="1"/>
                  </a:moveTo>
                  <a:cubicBezTo>
                    <a:pt x="1226" y="154"/>
                    <a:pt x="595" y="495"/>
                    <a:pt x="169" y="1142"/>
                  </a:cubicBezTo>
                  <a:cubicBezTo>
                    <a:pt x="1" y="1415"/>
                    <a:pt x="248" y="1639"/>
                    <a:pt x="503" y="1639"/>
                  </a:cubicBezTo>
                  <a:cubicBezTo>
                    <a:pt x="583" y="1639"/>
                    <a:pt x="663" y="1617"/>
                    <a:pt x="732" y="1568"/>
                  </a:cubicBezTo>
                  <a:cubicBezTo>
                    <a:pt x="1158" y="1211"/>
                    <a:pt x="1652" y="921"/>
                    <a:pt x="2214" y="921"/>
                  </a:cubicBezTo>
                  <a:cubicBezTo>
                    <a:pt x="2522" y="983"/>
                    <a:pt x="2875" y="1178"/>
                    <a:pt x="3176" y="1178"/>
                  </a:cubicBezTo>
                  <a:cubicBezTo>
                    <a:pt x="3291" y="1178"/>
                    <a:pt x="3398" y="1150"/>
                    <a:pt x="3492" y="1074"/>
                  </a:cubicBezTo>
                  <a:cubicBezTo>
                    <a:pt x="3645" y="1006"/>
                    <a:pt x="3713" y="921"/>
                    <a:pt x="3713" y="785"/>
                  </a:cubicBezTo>
                  <a:cubicBezTo>
                    <a:pt x="3713" y="69"/>
                    <a:pt x="2504" y="1"/>
                    <a:pt x="2010"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3"/>
            <p:cNvSpPr/>
            <p:nvPr/>
          </p:nvSpPr>
          <p:spPr>
            <a:xfrm>
              <a:off x="5606725" y="2823725"/>
              <a:ext cx="98000" cy="41325"/>
            </a:xfrm>
            <a:custGeom>
              <a:avLst/>
              <a:gdLst/>
              <a:ahLst/>
              <a:cxnLst/>
              <a:rect l="l" t="t" r="r" b="b"/>
              <a:pathLst>
                <a:path w="3920" h="1653" extrusionOk="0">
                  <a:moveTo>
                    <a:pt x="1813" y="0"/>
                  </a:moveTo>
                  <a:cubicBezTo>
                    <a:pt x="1343" y="0"/>
                    <a:pt x="960" y="243"/>
                    <a:pt x="426" y="243"/>
                  </a:cubicBezTo>
                  <a:cubicBezTo>
                    <a:pt x="86" y="311"/>
                    <a:pt x="0" y="822"/>
                    <a:pt x="358" y="958"/>
                  </a:cubicBezTo>
                  <a:cubicBezTo>
                    <a:pt x="457" y="986"/>
                    <a:pt x="550" y="997"/>
                    <a:pt x="641" y="997"/>
                  </a:cubicBezTo>
                  <a:cubicBezTo>
                    <a:pt x="1001" y="997"/>
                    <a:pt x="1309" y="822"/>
                    <a:pt x="1704" y="822"/>
                  </a:cubicBezTo>
                  <a:cubicBezTo>
                    <a:pt x="2284" y="890"/>
                    <a:pt x="2778" y="1248"/>
                    <a:pt x="3272" y="1589"/>
                  </a:cubicBezTo>
                  <a:cubicBezTo>
                    <a:pt x="3340" y="1631"/>
                    <a:pt x="3412" y="1653"/>
                    <a:pt x="3485" y="1653"/>
                  </a:cubicBezTo>
                  <a:cubicBezTo>
                    <a:pt x="3557" y="1653"/>
                    <a:pt x="3630" y="1631"/>
                    <a:pt x="3698" y="1589"/>
                  </a:cubicBezTo>
                  <a:cubicBezTo>
                    <a:pt x="3834" y="1521"/>
                    <a:pt x="3919" y="1452"/>
                    <a:pt x="3919" y="1316"/>
                  </a:cubicBezTo>
                  <a:cubicBezTo>
                    <a:pt x="3919" y="1095"/>
                    <a:pt x="3919" y="958"/>
                    <a:pt x="3698" y="822"/>
                  </a:cubicBezTo>
                  <a:cubicBezTo>
                    <a:pt x="3204" y="464"/>
                    <a:pt x="2710" y="175"/>
                    <a:pt x="2130" y="38"/>
                  </a:cubicBezTo>
                  <a:cubicBezTo>
                    <a:pt x="2019" y="11"/>
                    <a:pt x="1914" y="0"/>
                    <a:pt x="1813"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3"/>
            <p:cNvSpPr/>
            <p:nvPr/>
          </p:nvSpPr>
          <p:spPr>
            <a:xfrm>
              <a:off x="5434625" y="2896625"/>
              <a:ext cx="80125" cy="35700"/>
            </a:xfrm>
            <a:custGeom>
              <a:avLst/>
              <a:gdLst/>
              <a:ahLst/>
              <a:cxnLst/>
              <a:rect l="l" t="t" r="r" b="b"/>
              <a:pathLst>
                <a:path w="3205" h="1428" extrusionOk="0">
                  <a:moveTo>
                    <a:pt x="2722" y="0"/>
                  </a:moveTo>
                  <a:cubicBezTo>
                    <a:pt x="2626" y="0"/>
                    <a:pt x="2536" y="56"/>
                    <a:pt x="2489" y="104"/>
                  </a:cubicBezTo>
                  <a:cubicBezTo>
                    <a:pt x="2199" y="377"/>
                    <a:pt x="1858" y="598"/>
                    <a:pt x="1432" y="598"/>
                  </a:cubicBezTo>
                  <a:cubicBezTo>
                    <a:pt x="1374" y="607"/>
                    <a:pt x="1319" y="612"/>
                    <a:pt x="1265" y="612"/>
                  </a:cubicBezTo>
                  <a:cubicBezTo>
                    <a:pt x="926" y="612"/>
                    <a:pt x="668" y="441"/>
                    <a:pt x="359" y="308"/>
                  </a:cubicBezTo>
                  <a:cubicBezTo>
                    <a:pt x="222" y="308"/>
                    <a:pt x="1" y="462"/>
                    <a:pt x="69" y="598"/>
                  </a:cubicBezTo>
                  <a:cubicBezTo>
                    <a:pt x="265" y="1186"/>
                    <a:pt x="793" y="1428"/>
                    <a:pt x="1360" y="1428"/>
                  </a:cubicBezTo>
                  <a:cubicBezTo>
                    <a:pt x="2026" y="1428"/>
                    <a:pt x="2747" y="1095"/>
                    <a:pt x="3051" y="598"/>
                  </a:cubicBezTo>
                  <a:cubicBezTo>
                    <a:pt x="3204" y="377"/>
                    <a:pt x="3136" y="240"/>
                    <a:pt x="3051" y="104"/>
                  </a:cubicBezTo>
                  <a:cubicBezTo>
                    <a:pt x="2983" y="36"/>
                    <a:pt x="2915" y="36"/>
                    <a:pt x="2846" y="36"/>
                  </a:cubicBezTo>
                  <a:cubicBezTo>
                    <a:pt x="2806" y="10"/>
                    <a:pt x="2763" y="0"/>
                    <a:pt x="2722"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3"/>
            <p:cNvSpPr/>
            <p:nvPr/>
          </p:nvSpPr>
          <p:spPr>
            <a:xfrm>
              <a:off x="5618325" y="2900050"/>
              <a:ext cx="75750" cy="30725"/>
            </a:xfrm>
            <a:custGeom>
              <a:avLst/>
              <a:gdLst/>
              <a:ahLst/>
              <a:cxnLst/>
              <a:rect l="l" t="t" r="r" b="b"/>
              <a:pathLst>
                <a:path w="3030" h="1229" extrusionOk="0">
                  <a:moveTo>
                    <a:pt x="2646" y="1"/>
                  </a:moveTo>
                  <a:cubicBezTo>
                    <a:pt x="2427" y="1"/>
                    <a:pt x="2140" y="265"/>
                    <a:pt x="1888" y="325"/>
                  </a:cubicBezTo>
                  <a:cubicBezTo>
                    <a:pt x="1747" y="392"/>
                    <a:pt x="1592" y="423"/>
                    <a:pt x="1434" y="423"/>
                  </a:cubicBezTo>
                  <a:cubicBezTo>
                    <a:pt x="1113" y="423"/>
                    <a:pt x="781" y="297"/>
                    <a:pt x="542" y="103"/>
                  </a:cubicBezTo>
                  <a:cubicBezTo>
                    <a:pt x="487" y="53"/>
                    <a:pt x="423" y="31"/>
                    <a:pt x="361" y="31"/>
                  </a:cubicBezTo>
                  <a:cubicBezTo>
                    <a:pt x="174" y="31"/>
                    <a:pt x="1" y="226"/>
                    <a:pt x="116" y="393"/>
                  </a:cubicBezTo>
                  <a:cubicBezTo>
                    <a:pt x="432" y="911"/>
                    <a:pt x="1067" y="1229"/>
                    <a:pt x="1674" y="1229"/>
                  </a:cubicBezTo>
                  <a:cubicBezTo>
                    <a:pt x="2146" y="1229"/>
                    <a:pt x="2600" y="1037"/>
                    <a:pt x="2876" y="597"/>
                  </a:cubicBezTo>
                  <a:cubicBezTo>
                    <a:pt x="3029" y="461"/>
                    <a:pt x="2944" y="325"/>
                    <a:pt x="2876" y="171"/>
                  </a:cubicBezTo>
                  <a:cubicBezTo>
                    <a:pt x="2816" y="46"/>
                    <a:pt x="2737" y="1"/>
                    <a:pt x="2646"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3"/>
            <p:cNvSpPr/>
            <p:nvPr/>
          </p:nvSpPr>
          <p:spPr>
            <a:xfrm>
              <a:off x="5473825" y="3156500"/>
              <a:ext cx="109925" cy="59975"/>
            </a:xfrm>
            <a:custGeom>
              <a:avLst/>
              <a:gdLst/>
              <a:ahLst/>
              <a:cxnLst/>
              <a:rect l="l" t="t" r="r" b="b"/>
              <a:pathLst>
                <a:path w="4397" h="2399" extrusionOk="0">
                  <a:moveTo>
                    <a:pt x="137" y="0"/>
                  </a:moveTo>
                  <a:cubicBezTo>
                    <a:pt x="1" y="0"/>
                    <a:pt x="1" y="136"/>
                    <a:pt x="69" y="205"/>
                  </a:cubicBezTo>
                  <a:cubicBezTo>
                    <a:pt x="852" y="494"/>
                    <a:pt x="1568" y="920"/>
                    <a:pt x="2267" y="1278"/>
                  </a:cubicBezTo>
                  <a:cubicBezTo>
                    <a:pt x="2914" y="1568"/>
                    <a:pt x="3613" y="1840"/>
                    <a:pt x="4192" y="2334"/>
                  </a:cubicBezTo>
                  <a:cubicBezTo>
                    <a:pt x="4212" y="2380"/>
                    <a:pt x="4238" y="2398"/>
                    <a:pt x="4265" y="2398"/>
                  </a:cubicBezTo>
                  <a:cubicBezTo>
                    <a:pt x="4329" y="2398"/>
                    <a:pt x="4396" y="2294"/>
                    <a:pt x="4396" y="2198"/>
                  </a:cubicBezTo>
                  <a:cubicBezTo>
                    <a:pt x="4260" y="1568"/>
                    <a:pt x="3272" y="1278"/>
                    <a:pt x="2693" y="1056"/>
                  </a:cubicBezTo>
                  <a:cubicBezTo>
                    <a:pt x="1909" y="631"/>
                    <a:pt x="1057" y="136"/>
                    <a:pt x="1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3"/>
            <p:cNvSpPr/>
            <p:nvPr/>
          </p:nvSpPr>
          <p:spPr>
            <a:xfrm>
              <a:off x="5470425" y="3092600"/>
              <a:ext cx="131200" cy="73325"/>
            </a:xfrm>
            <a:custGeom>
              <a:avLst/>
              <a:gdLst/>
              <a:ahLst/>
              <a:cxnLst/>
              <a:rect l="l" t="t" r="r" b="b"/>
              <a:pathLst>
                <a:path w="5248" h="2933" extrusionOk="0">
                  <a:moveTo>
                    <a:pt x="137" y="0"/>
                  </a:moveTo>
                  <a:cubicBezTo>
                    <a:pt x="68" y="0"/>
                    <a:pt x="0" y="69"/>
                    <a:pt x="0" y="69"/>
                  </a:cubicBezTo>
                  <a:cubicBezTo>
                    <a:pt x="1414" y="1483"/>
                    <a:pt x="3323" y="2266"/>
                    <a:pt x="5112" y="2914"/>
                  </a:cubicBezTo>
                  <a:cubicBezTo>
                    <a:pt x="5125" y="2927"/>
                    <a:pt x="5137" y="2932"/>
                    <a:pt x="5150" y="2932"/>
                  </a:cubicBezTo>
                  <a:cubicBezTo>
                    <a:pt x="5203" y="2932"/>
                    <a:pt x="5248" y="2830"/>
                    <a:pt x="5248" y="2761"/>
                  </a:cubicBezTo>
                  <a:cubicBezTo>
                    <a:pt x="5027" y="2556"/>
                    <a:pt x="4822" y="2488"/>
                    <a:pt x="4464" y="2335"/>
                  </a:cubicBezTo>
                  <a:cubicBezTo>
                    <a:pt x="3970" y="2198"/>
                    <a:pt x="3408" y="1994"/>
                    <a:pt x="2897" y="1704"/>
                  </a:cubicBezTo>
                  <a:cubicBezTo>
                    <a:pt x="1908" y="1210"/>
                    <a:pt x="1057" y="563"/>
                    <a:pt x="1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3"/>
            <p:cNvSpPr/>
            <p:nvPr/>
          </p:nvSpPr>
          <p:spPr>
            <a:xfrm>
              <a:off x="5514725" y="3067900"/>
              <a:ext cx="115450" cy="70850"/>
            </a:xfrm>
            <a:custGeom>
              <a:avLst/>
              <a:gdLst/>
              <a:ahLst/>
              <a:cxnLst/>
              <a:rect l="l" t="t" r="r" b="b"/>
              <a:pathLst>
                <a:path w="4618" h="2834" extrusionOk="0">
                  <a:moveTo>
                    <a:pt x="136" y="0"/>
                  </a:moveTo>
                  <a:cubicBezTo>
                    <a:pt x="68" y="0"/>
                    <a:pt x="0" y="68"/>
                    <a:pt x="68" y="68"/>
                  </a:cubicBezTo>
                  <a:cubicBezTo>
                    <a:pt x="784" y="767"/>
                    <a:pt x="1551" y="1278"/>
                    <a:pt x="2334" y="1840"/>
                  </a:cubicBezTo>
                  <a:cubicBezTo>
                    <a:pt x="2885" y="2245"/>
                    <a:pt x="3604" y="2834"/>
                    <a:pt x="4404" y="2834"/>
                  </a:cubicBezTo>
                  <a:cubicBezTo>
                    <a:pt x="4447" y="2834"/>
                    <a:pt x="4489" y="2832"/>
                    <a:pt x="4532" y="2829"/>
                  </a:cubicBezTo>
                  <a:cubicBezTo>
                    <a:pt x="4618" y="2829"/>
                    <a:pt x="4618" y="2692"/>
                    <a:pt x="4532" y="2692"/>
                  </a:cubicBezTo>
                  <a:cubicBezTo>
                    <a:pt x="2914" y="2045"/>
                    <a:pt x="1551" y="920"/>
                    <a:pt x="1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3"/>
            <p:cNvSpPr/>
            <p:nvPr/>
          </p:nvSpPr>
          <p:spPr>
            <a:xfrm>
              <a:off x="5772000" y="2952450"/>
              <a:ext cx="3425" cy="14100"/>
            </a:xfrm>
            <a:custGeom>
              <a:avLst/>
              <a:gdLst/>
              <a:ahLst/>
              <a:cxnLst/>
              <a:rect l="l" t="t" r="r" b="b"/>
              <a:pathLst>
                <a:path w="137" h="564" extrusionOk="0">
                  <a:moveTo>
                    <a:pt x="137" y="1"/>
                  </a:moveTo>
                  <a:lnTo>
                    <a:pt x="137" y="1"/>
                  </a:lnTo>
                  <a:cubicBezTo>
                    <a:pt x="69" y="205"/>
                    <a:pt x="69" y="359"/>
                    <a:pt x="0" y="563"/>
                  </a:cubicBezTo>
                  <a:cubicBezTo>
                    <a:pt x="69" y="359"/>
                    <a:pt x="69" y="205"/>
                    <a:pt x="137" y="1"/>
                  </a:cubicBezTo>
                  <a:close/>
                </a:path>
              </a:pathLst>
            </a:custGeom>
            <a:solidFill>
              <a:srgbClr val="F8A1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3"/>
            <p:cNvSpPr/>
            <p:nvPr/>
          </p:nvSpPr>
          <p:spPr>
            <a:xfrm>
              <a:off x="5772000" y="2966525"/>
              <a:ext cx="25" cy="7250"/>
            </a:xfrm>
            <a:custGeom>
              <a:avLst/>
              <a:gdLst/>
              <a:ahLst/>
              <a:cxnLst/>
              <a:rect l="l" t="t" r="r" b="b"/>
              <a:pathLst>
                <a:path w="1" h="290" extrusionOk="0">
                  <a:moveTo>
                    <a:pt x="0" y="0"/>
                  </a:moveTo>
                  <a:lnTo>
                    <a:pt x="0" y="290"/>
                  </a:lnTo>
                  <a:close/>
                </a:path>
              </a:pathLst>
            </a:custGeom>
            <a:solidFill>
              <a:srgbClr val="F8A1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3"/>
            <p:cNvSpPr/>
            <p:nvPr/>
          </p:nvSpPr>
          <p:spPr>
            <a:xfrm>
              <a:off x="5764750" y="2973750"/>
              <a:ext cx="7275" cy="21325"/>
            </a:xfrm>
            <a:custGeom>
              <a:avLst/>
              <a:gdLst/>
              <a:ahLst/>
              <a:cxnLst/>
              <a:rect l="l" t="t" r="r" b="b"/>
              <a:pathLst>
                <a:path w="291" h="853" extrusionOk="0">
                  <a:moveTo>
                    <a:pt x="290" y="1"/>
                  </a:moveTo>
                  <a:cubicBezTo>
                    <a:pt x="222" y="273"/>
                    <a:pt x="154" y="563"/>
                    <a:pt x="1" y="853"/>
                  </a:cubicBezTo>
                  <a:cubicBezTo>
                    <a:pt x="154" y="563"/>
                    <a:pt x="222" y="273"/>
                    <a:pt x="290" y="1"/>
                  </a:cubicBezTo>
                  <a:close/>
                </a:path>
              </a:pathLst>
            </a:custGeom>
            <a:solidFill>
              <a:srgbClr val="F8A1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3"/>
            <p:cNvSpPr/>
            <p:nvPr/>
          </p:nvSpPr>
          <p:spPr>
            <a:xfrm>
              <a:off x="5473825" y="3915975"/>
              <a:ext cx="40875" cy="21475"/>
            </a:xfrm>
            <a:custGeom>
              <a:avLst/>
              <a:gdLst/>
              <a:ahLst/>
              <a:cxnLst/>
              <a:rect l="l" t="t" r="r" b="b"/>
              <a:pathLst>
                <a:path w="1635" h="859" extrusionOk="0">
                  <a:moveTo>
                    <a:pt x="426" y="0"/>
                  </a:moveTo>
                  <a:cubicBezTo>
                    <a:pt x="205" y="0"/>
                    <a:pt x="1" y="290"/>
                    <a:pt x="205" y="426"/>
                  </a:cubicBezTo>
                  <a:cubicBezTo>
                    <a:pt x="495" y="716"/>
                    <a:pt x="921" y="852"/>
                    <a:pt x="1278" y="852"/>
                  </a:cubicBezTo>
                  <a:cubicBezTo>
                    <a:pt x="1301" y="857"/>
                    <a:pt x="1323" y="859"/>
                    <a:pt x="1343" y="859"/>
                  </a:cubicBezTo>
                  <a:cubicBezTo>
                    <a:pt x="1635" y="859"/>
                    <a:pt x="1618" y="422"/>
                    <a:pt x="1347" y="358"/>
                  </a:cubicBezTo>
                  <a:cubicBezTo>
                    <a:pt x="1057" y="222"/>
                    <a:pt x="784" y="69"/>
                    <a:pt x="426"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3"/>
            <p:cNvSpPr/>
            <p:nvPr/>
          </p:nvSpPr>
          <p:spPr>
            <a:xfrm>
              <a:off x="5523650" y="3932150"/>
              <a:ext cx="42625" cy="19625"/>
            </a:xfrm>
            <a:custGeom>
              <a:avLst/>
              <a:gdLst/>
              <a:ahLst/>
              <a:cxnLst/>
              <a:rect l="l" t="t" r="r" b="b"/>
              <a:pathLst>
                <a:path w="1705" h="785" extrusionOk="0">
                  <a:moveTo>
                    <a:pt x="342" y="1"/>
                  </a:moveTo>
                  <a:cubicBezTo>
                    <a:pt x="69" y="1"/>
                    <a:pt x="1" y="563"/>
                    <a:pt x="274" y="631"/>
                  </a:cubicBezTo>
                  <a:cubicBezTo>
                    <a:pt x="631" y="699"/>
                    <a:pt x="921" y="785"/>
                    <a:pt x="1194" y="785"/>
                  </a:cubicBezTo>
                  <a:cubicBezTo>
                    <a:pt x="1620" y="785"/>
                    <a:pt x="1705" y="205"/>
                    <a:pt x="1347" y="137"/>
                  </a:cubicBezTo>
                  <a:cubicBezTo>
                    <a:pt x="989" y="1"/>
                    <a:pt x="700" y="69"/>
                    <a:pt x="342"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3"/>
            <p:cNvSpPr/>
            <p:nvPr/>
          </p:nvSpPr>
          <p:spPr>
            <a:xfrm>
              <a:off x="5589250" y="3938225"/>
              <a:ext cx="37100" cy="14300"/>
            </a:xfrm>
            <a:custGeom>
              <a:avLst/>
              <a:gdLst/>
              <a:ahLst/>
              <a:cxnLst/>
              <a:rect l="l" t="t" r="r" b="b"/>
              <a:pathLst>
                <a:path w="1484" h="572" extrusionOk="0">
                  <a:moveTo>
                    <a:pt x="918" y="0"/>
                  </a:moveTo>
                  <a:cubicBezTo>
                    <a:pt x="720" y="0"/>
                    <a:pt x="512" y="30"/>
                    <a:pt x="274" y="30"/>
                  </a:cubicBezTo>
                  <a:cubicBezTo>
                    <a:pt x="1" y="30"/>
                    <a:pt x="1" y="542"/>
                    <a:pt x="274" y="542"/>
                  </a:cubicBezTo>
                  <a:cubicBezTo>
                    <a:pt x="512" y="542"/>
                    <a:pt x="720" y="572"/>
                    <a:pt x="918" y="572"/>
                  </a:cubicBezTo>
                  <a:cubicBezTo>
                    <a:pt x="1018" y="572"/>
                    <a:pt x="1114" y="564"/>
                    <a:pt x="1211" y="542"/>
                  </a:cubicBezTo>
                  <a:cubicBezTo>
                    <a:pt x="1483" y="456"/>
                    <a:pt x="1483" y="116"/>
                    <a:pt x="1211" y="30"/>
                  </a:cubicBezTo>
                  <a:cubicBezTo>
                    <a:pt x="1114" y="8"/>
                    <a:pt x="1018" y="0"/>
                    <a:pt x="918"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3"/>
            <p:cNvSpPr/>
            <p:nvPr/>
          </p:nvSpPr>
          <p:spPr>
            <a:xfrm>
              <a:off x="5644200" y="3931450"/>
              <a:ext cx="37100" cy="18200"/>
            </a:xfrm>
            <a:custGeom>
              <a:avLst/>
              <a:gdLst/>
              <a:ahLst/>
              <a:cxnLst/>
              <a:rect l="l" t="t" r="r" b="b"/>
              <a:pathLst>
                <a:path w="1484" h="728" extrusionOk="0">
                  <a:moveTo>
                    <a:pt x="979" y="1"/>
                  </a:moveTo>
                  <a:cubicBezTo>
                    <a:pt x="747" y="1"/>
                    <a:pt x="531" y="49"/>
                    <a:pt x="290" y="97"/>
                  </a:cubicBezTo>
                  <a:cubicBezTo>
                    <a:pt x="1" y="165"/>
                    <a:pt x="69" y="727"/>
                    <a:pt x="427" y="727"/>
                  </a:cubicBezTo>
                  <a:cubicBezTo>
                    <a:pt x="631" y="659"/>
                    <a:pt x="989" y="727"/>
                    <a:pt x="1279" y="591"/>
                  </a:cubicBezTo>
                  <a:cubicBezTo>
                    <a:pt x="1347" y="591"/>
                    <a:pt x="1483" y="455"/>
                    <a:pt x="1483" y="301"/>
                  </a:cubicBezTo>
                  <a:cubicBezTo>
                    <a:pt x="1483" y="165"/>
                    <a:pt x="1347" y="29"/>
                    <a:pt x="1279" y="29"/>
                  </a:cubicBezTo>
                  <a:cubicBezTo>
                    <a:pt x="1174" y="9"/>
                    <a:pt x="1075" y="1"/>
                    <a:pt x="979"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3"/>
            <p:cNvSpPr/>
            <p:nvPr/>
          </p:nvSpPr>
          <p:spPr>
            <a:xfrm>
              <a:off x="5708100" y="3913500"/>
              <a:ext cx="30275" cy="18675"/>
            </a:xfrm>
            <a:custGeom>
              <a:avLst/>
              <a:gdLst/>
              <a:ahLst/>
              <a:cxnLst/>
              <a:rect l="l" t="t" r="r" b="b"/>
              <a:pathLst>
                <a:path w="1211" h="747" extrusionOk="0">
                  <a:moveTo>
                    <a:pt x="800" y="1"/>
                  </a:moveTo>
                  <a:cubicBezTo>
                    <a:pt x="684" y="1"/>
                    <a:pt x="586" y="31"/>
                    <a:pt x="495" y="31"/>
                  </a:cubicBezTo>
                  <a:cubicBezTo>
                    <a:pt x="444" y="14"/>
                    <a:pt x="393" y="6"/>
                    <a:pt x="344" y="6"/>
                  </a:cubicBezTo>
                  <a:cubicBezTo>
                    <a:pt x="195" y="6"/>
                    <a:pt x="69" y="86"/>
                    <a:pt x="69" y="253"/>
                  </a:cubicBezTo>
                  <a:cubicBezTo>
                    <a:pt x="1" y="457"/>
                    <a:pt x="69" y="679"/>
                    <a:pt x="290" y="747"/>
                  </a:cubicBezTo>
                  <a:cubicBezTo>
                    <a:pt x="631" y="747"/>
                    <a:pt x="989" y="747"/>
                    <a:pt x="1142" y="389"/>
                  </a:cubicBezTo>
                  <a:cubicBezTo>
                    <a:pt x="1210" y="253"/>
                    <a:pt x="1057" y="99"/>
                    <a:pt x="989" y="31"/>
                  </a:cubicBezTo>
                  <a:cubicBezTo>
                    <a:pt x="921" y="8"/>
                    <a:pt x="858" y="1"/>
                    <a:pt x="800"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3"/>
            <p:cNvSpPr/>
            <p:nvPr/>
          </p:nvSpPr>
          <p:spPr>
            <a:xfrm>
              <a:off x="5353700" y="4175000"/>
              <a:ext cx="50175" cy="26950"/>
            </a:xfrm>
            <a:custGeom>
              <a:avLst/>
              <a:gdLst/>
              <a:ahLst/>
              <a:cxnLst/>
              <a:rect l="l" t="t" r="r" b="b"/>
              <a:pathLst>
                <a:path w="2007" h="1078" extrusionOk="0">
                  <a:moveTo>
                    <a:pt x="206" y="0"/>
                  </a:moveTo>
                  <a:cubicBezTo>
                    <a:pt x="90" y="0"/>
                    <a:pt x="1" y="237"/>
                    <a:pt x="120" y="356"/>
                  </a:cubicBezTo>
                  <a:cubicBezTo>
                    <a:pt x="478" y="714"/>
                    <a:pt x="904" y="936"/>
                    <a:pt x="1398" y="1072"/>
                  </a:cubicBezTo>
                  <a:cubicBezTo>
                    <a:pt x="1423" y="1076"/>
                    <a:pt x="1447" y="1077"/>
                    <a:pt x="1471" y="1077"/>
                  </a:cubicBezTo>
                  <a:cubicBezTo>
                    <a:pt x="1904" y="1077"/>
                    <a:pt x="2006" y="506"/>
                    <a:pt x="1602" y="442"/>
                  </a:cubicBezTo>
                  <a:cubicBezTo>
                    <a:pt x="1176" y="288"/>
                    <a:pt x="682" y="220"/>
                    <a:pt x="256" y="16"/>
                  </a:cubicBezTo>
                  <a:cubicBezTo>
                    <a:pt x="239" y="5"/>
                    <a:pt x="222" y="0"/>
                    <a:pt x="206"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3"/>
            <p:cNvSpPr/>
            <p:nvPr/>
          </p:nvSpPr>
          <p:spPr>
            <a:xfrm>
              <a:off x="5429900" y="4198125"/>
              <a:ext cx="47350" cy="21575"/>
            </a:xfrm>
            <a:custGeom>
              <a:avLst/>
              <a:gdLst/>
              <a:ahLst/>
              <a:cxnLst/>
              <a:rect l="l" t="t" r="r" b="b"/>
              <a:pathLst>
                <a:path w="1894" h="863" extrusionOk="0">
                  <a:moveTo>
                    <a:pt x="275" y="0"/>
                  </a:moveTo>
                  <a:cubicBezTo>
                    <a:pt x="96" y="0"/>
                    <a:pt x="0" y="232"/>
                    <a:pt x="122" y="369"/>
                  </a:cubicBezTo>
                  <a:cubicBezTo>
                    <a:pt x="480" y="709"/>
                    <a:pt x="906" y="863"/>
                    <a:pt x="1400" y="863"/>
                  </a:cubicBezTo>
                  <a:cubicBezTo>
                    <a:pt x="1758" y="863"/>
                    <a:pt x="1894" y="283"/>
                    <a:pt x="1468" y="215"/>
                  </a:cubicBezTo>
                  <a:cubicBezTo>
                    <a:pt x="1110" y="147"/>
                    <a:pt x="684" y="79"/>
                    <a:pt x="343" y="11"/>
                  </a:cubicBezTo>
                  <a:cubicBezTo>
                    <a:pt x="319" y="3"/>
                    <a:pt x="297" y="0"/>
                    <a:pt x="275"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3"/>
            <p:cNvSpPr/>
            <p:nvPr/>
          </p:nvSpPr>
          <p:spPr>
            <a:xfrm>
              <a:off x="5519075" y="4213625"/>
              <a:ext cx="52325" cy="22150"/>
            </a:xfrm>
            <a:custGeom>
              <a:avLst/>
              <a:gdLst/>
              <a:ahLst/>
              <a:cxnLst/>
              <a:rect l="l" t="t" r="r" b="b"/>
              <a:pathLst>
                <a:path w="2093" h="886" extrusionOk="0">
                  <a:moveTo>
                    <a:pt x="438" y="0"/>
                  </a:moveTo>
                  <a:cubicBezTo>
                    <a:pt x="198" y="0"/>
                    <a:pt x="1" y="463"/>
                    <a:pt x="320" y="600"/>
                  </a:cubicBezTo>
                  <a:cubicBezTo>
                    <a:pt x="635" y="701"/>
                    <a:pt x="1024" y="886"/>
                    <a:pt x="1378" y="886"/>
                  </a:cubicBezTo>
                  <a:cubicBezTo>
                    <a:pt x="1503" y="886"/>
                    <a:pt x="1623" y="863"/>
                    <a:pt x="1734" y="805"/>
                  </a:cubicBezTo>
                  <a:cubicBezTo>
                    <a:pt x="2024" y="737"/>
                    <a:pt x="2092" y="311"/>
                    <a:pt x="1734" y="175"/>
                  </a:cubicBezTo>
                  <a:cubicBezTo>
                    <a:pt x="1632" y="132"/>
                    <a:pt x="1543" y="132"/>
                    <a:pt x="1453" y="132"/>
                  </a:cubicBezTo>
                  <a:cubicBezTo>
                    <a:pt x="1364" y="132"/>
                    <a:pt x="1274" y="132"/>
                    <a:pt x="1172" y="89"/>
                  </a:cubicBezTo>
                  <a:cubicBezTo>
                    <a:pt x="951" y="89"/>
                    <a:pt x="746" y="89"/>
                    <a:pt x="525" y="21"/>
                  </a:cubicBezTo>
                  <a:cubicBezTo>
                    <a:pt x="496" y="7"/>
                    <a:pt x="466" y="0"/>
                    <a:pt x="438"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3"/>
            <p:cNvSpPr/>
            <p:nvPr/>
          </p:nvSpPr>
          <p:spPr>
            <a:xfrm>
              <a:off x="5628600" y="4210725"/>
              <a:ext cx="49275" cy="18075"/>
            </a:xfrm>
            <a:custGeom>
              <a:avLst/>
              <a:gdLst/>
              <a:ahLst/>
              <a:cxnLst/>
              <a:rect l="l" t="t" r="r" b="b"/>
              <a:pathLst>
                <a:path w="1971" h="723" extrusionOk="0">
                  <a:moveTo>
                    <a:pt x="1545" y="1"/>
                  </a:moveTo>
                  <a:cubicBezTo>
                    <a:pt x="1187" y="1"/>
                    <a:pt x="761" y="69"/>
                    <a:pt x="403" y="137"/>
                  </a:cubicBezTo>
                  <a:cubicBezTo>
                    <a:pt x="1" y="202"/>
                    <a:pt x="176" y="722"/>
                    <a:pt x="499" y="722"/>
                  </a:cubicBezTo>
                  <a:cubicBezTo>
                    <a:pt x="517" y="722"/>
                    <a:pt x="537" y="720"/>
                    <a:pt x="557" y="716"/>
                  </a:cubicBezTo>
                  <a:cubicBezTo>
                    <a:pt x="914" y="631"/>
                    <a:pt x="1255" y="631"/>
                    <a:pt x="1545" y="631"/>
                  </a:cubicBezTo>
                  <a:cubicBezTo>
                    <a:pt x="1971" y="631"/>
                    <a:pt x="1971" y="69"/>
                    <a:pt x="1545"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3"/>
            <p:cNvSpPr/>
            <p:nvPr/>
          </p:nvSpPr>
          <p:spPr>
            <a:xfrm>
              <a:off x="5722150" y="4199950"/>
              <a:ext cx="42250" cy="19750"/>
            </a:xfrm>
            <a:custGeom>
              <a:avLst/>
              <a:gdLst/>
              <a:ahLst/>
              <a:cxnLst/>
              <a:rect l="l" t="t" r="r" b="b"/>
              <a:pathLst>
                <a:path w="1690" h="790" extrusionOk="0">
                  <a:moveTo>
                    <a:pt x="1269" y="0"/>
                  </a:moveTo>
                  <a:cubicBezTo>
                    <a:pt x="1250" y="0"/>
                    <a:pt x="1231" y="2"/>
                    <a:pt x="1211" y="6"/>
                  </a:cubicBezTo>
                  <a:lnTo>
                    <a:pt x="785" y="6"/>
                  </a:lnTo>
                  <a:cubicBezTo>
                    <a:pt x="716" y="40"/>
                    <a:pt x="644" y="57"/>
                    <a:pt x="572" y="57"/>
                  </a:cubicBezTo>
                  <a:cubicBezTo>
                    <a:pt x="499" y="57"/>
                    <a:pt x="427" y="40"/>
                    <a:pt x="359" y="6"/>
                  </a:cubicBezTo>
                  <a:cubicBezTo>
                    <a:pt x="222" y="6"/>
                    <a:pt x="1" y="210"/>
                    <a:pt x="1" y="432"/>
                  </a:cubicBezTo>
                  <a:cubicBezTo>
                    <a:pt x="1" y="636"/>
                    <a:pt x="222" y="722"/>
                    <a:pt x="359" y="790"/>
                  </a:cubicBezTo>
                  <a:cubicBezTo>
                    <a:pt x="716" y="790"/>
                    <a:pt x="1142" y="790"/>
                    <a:pt x="1432" y="636"/>
                  </a:cubicBezTo>
                  <a:cubicBezTo>
                    <a:pt x="1689" y="508"/>
                    <a:pt x="1583" y="0"/>
                    <a:pt x="1269"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3"/>
            <p:cNvSpPr/>
            <p:nvPr/>
          </p:nvSpPr>
          <p:spPr>
            <a:xfrm>
              <a:off x="5801025" y="4184850"/>
              <a:ext cx="31475" cy="17100"/>
            </a:xfrm>
            <a:custGeom>
              <a:avLst/>
              <a:gdLst/>
              <a:ahLst/>
              <a:cxnLst/>
              <a:rect l="l" t="t" r="r" b="b"/>
              <a:pathLst>
                <a:path w="1259" h="684" extrusionOk="0">
                  <a:moveTo>
                    <a:pt x="880" y="0"/>
                  </a:moveTo>
                  <a:cubicBezTo>
                    <a:pt x="702" y="0"/>
                    <a:pt x="499" y="74"/>
                    <a:pt x="322" y="116"/>
                  </a:cubicBezTo>
                  <a:cubicBezTo>
                    <a:pt x="0" y="180"/>
                    <a:pt x="103" y="684"/>
                    <a:pt x="416" y="684"/>
                  </a:cubicBezTo>
                  <a:cubicBezTo>
                    <a:pt x="435" y="684"/>
                    <a:pt x="455" y="682"/>
                    <a:pt x="475" y="678"/>
                  </a:cubicBezTo>
                  <a:cubicBezTo>
                    <a:pt x="748" y="610"/>
                    <a:pt x="1105" y="610"/>
                    <a:pt x="1259" y="320"/>
                  </a:cubicBezTo>
                  <a:cubicBezTo>
                    <a:pt x="1259" y="252"/>
                    <a:pt x="1259" y="116"/>
                    <a:pt x="1174" y="116"/>
                  </a:cubicBezTo>
                  <a:cubicBezTo>
                    <a:pt x="1094" y="30"/>
                    <a:pt x="992" y="0"/>
                    <a:pt x="880"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3"/>
            <p:cNvSpPr/>
            <p:nvPr/>
          </p:nvSpPr>
          <p:spPr>
            <a:xfrm>
              <a:off x="5848250" y="4164925"/>
              <a:ext cx="23025" cy="18550"/>
            </a:xfrm>
            <a:custGeom>
              <a:avLst/>
              <a:gdLst/>
              <a:ahLst/>
              <a:cxnLst/>
              <a:rect l="l" t="t" r="r" b="b"/>
              <a:pathLst>
                <a:path w="921" h="742" extrusionOk="0">
                  <a:moveTo>
                    <a:pt x="342" y="0"/>
                  </a:moveTo>
                  <a:cubicBezTo>
                    <a:pt x="153" y="0"/>
                    <a:pt x="0" y="135"/>
                    <a:pt x="0" y="333"/>
                  </a:cubicBezTo>
                  <a:cubicBezTo>
                    <a:pt x="0" y="558"/>
                    <a:pt x="174" y="741"/>
                    <a:pt x="379" y="741"/>
                  </a:cubicBezTo>
                  <a:cubicBezTo>
                    <a:pt x="439" y="741"/>
                    <a:pt x="501" y="726"/>
                    <a:pt x="562" y="691"/>
                  </a:cubicBezTo>
                  <a:cubicBezTo>
                    <a:pt x="648" y="623"/>
                    <a:pt x="716" y="555"/>
                    <a:pt x="784" y="555"/>
                  </a:cubicBezTo>
                  <a:cubicBezTo>
                    <a:pt x="920" y="487"/>
                    <a:pt x="920" y="197"/>
                    <a:pt x="784" y="129"/>
                  </a:cubicBezTo>
                  <a:cubicBezTo>
                    <a:pt x="716" y="129"/>
                    <a:pt x="648" y="61"/>
                    <a:pt x="562" y="61"/>
                  </a:cubicBezTo>
                  <a:cubicBezTo>
                    <a:pt x="488" y="19"/>
                    <a:pt x="413" y="0"/>
                    <a:pt x="342"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3"/>
            <p:cNvSpPr/>
            <p:nvPr/>
          </p:nvSpPr>
          <p:spPr>
            <a:xfrm>
              <a:off x="6971925" y="4414775"/>
              <a:ext cx="134625" cy="171475"/>
            </a:xfrm>
            <a:custGeom>
              <a:avLst/>
              <a:gdLst/>
              <a:ahLst/>
              <a:cxnLst/>
              <a:rect l="l" t="t" r="r" b="b"/>
              <a:pathLst>
                <a:path w="5385" h="6859" extrusionOk="0">
                  <a:moveTo>
                    <a:pt x="3261" y="2846"/>
                  </a:moveTo>
                  <a:cubicBezTo>
                    <a:pt x="3433" y="2846"/>
                    <a:pt x="3612" y="2988"/>
                    <a:pt x="3612" y="3203"/>
                  </a:cubicBezTo>
                  <a:cubicBezTo>
                    <a:pt x="3612" y="3629"/>
                    <a:pt x="3476" y="4123"/>
                    <a:pt x="3187" y="4396"/>
                  </a:cubicBezTo>
                  <a:cubicBezTo>
                    <a:pt x="3110" y="4520"/>
                    <a:pt x="2986" y="4575"/>
                    <a:pt x="2867" y="4575"/>
                  </a:cubicBezTo>
                  <a:cubicBezTo>
                    <a:pt x="2774" y="4575"/>
                    <a:pt x="2684" y="4541"/>
                    <a:pt x="2624" y="4481"/>
                  </a:cubicBezTo>
                  <a:cubicBezTo>
                    <a:pt x="2403" y="4328"/>
                    <a:pt x="2403" y="4123"/>
                    <a:pt x="2471" y="3902"/>
                  </a:cubicBezTo>
                  <a:cubicBezTo>
                    <a:pt x="2556" y="3766"/>
                    <a:pt x="2692" y="3629"/>
                    <a:pt x="2761" y="3476"/>
                  </a:cubicBezTo>
                  <a:cubicBezTo>
                    <a:pt x="2829" y="3340"/>
                    <a:pt x="2897" y="3203"/>
                    <a:pt x="2982" y="3050"/>
                  </a:cubicBezTo>
                  <a:cubicBezTo>
                    <a:pt x="3036" y="2908"/>
                    <a:pt x="3147" y="2846"/>
                    <a:pt x="3261" y="2846"/>
                  </a:cubicBezTo>
                  <a:close/>
                  <a:moveTo>
                    <a:pt x="5248" y="0"/>
                  </a:moveTo>
                  <a:cubicBezTo>
                    <a:pt x="3834" y="358"/>
                    <a:pt x="1551" y="648"/>
                    <a:pt x="0" y="716"/>
                  </a:cubicBezTo>
                  <a:cubicBezTo>
                    <a:pt x="205" y="2351"/>
                    <a:pt x="426" y="4328"/>
                    <a:pt x="563" y="6390"/>
                  </a:cubicBezTo>
                  <a:cubicBezTo>
                    <a:pt x="1005" y="6671"/>
                    <a:pt x="1406" y="6858"/>
                    <a:pt x="1731" y="6858"/>
                  </a:cubicBezTo>
                  <a:cubicBezTo>
                    <a:pt x="1819" y="6858"/>
                    <a:pt x="1901" y="6844"/>
                    <a:pt x="1977" y="6815"/>
                  </a:cubicBezTo>
                  <a:cubicBezTo>
                    <a:pt x="2897" y="6321"/>
                    <a:pt x="5384" y="4481"/>
                    <a:pt x="5384" y="2777"/>
                  </a:cubicBezTo>
                  <a:cubicBezTo>
                    <a:pt x="5384" y="1772"/>
                    <a:pt x="5316" y="716"/>
                    <a:pt x="52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3"/>
            <p:cNvSpPr/>
            <p:nvPr/>
          </p:nvSpPr>
          <p:spPr>
            <a:xfrm>
              <a:off x="6275900" y="3206325"/>
              <a:ext cx="860900" cy="1226350"/>
            </a:xfrm>
            <a:custGeom>
              <a:avLst/>
              <a:gdLst/>
              <a:ahLst/>
              <a:cxnLst/>
              <a:rect l="l" t="t" r="r" b="b"/>
              <a:pathLst>
                <a:path w="34436" h="49054" extrusionOk="0">
                  <a:moveTo>
                    <a:pt x="10956" y="30972"/>
                  </a:moveTo>
                  <a:cubicBezTo>
                    <a:pt x="11170" y="30972"/>
                    <a:pt x="11376" y="31122"/>
                    <a:pt x="11297" y="31368"/>
                  </a:cubicBezTo>
                  <a:cubicBezTo>
                    <a:pt x="11007" y="32441"/>
                    <a:pt x="10445" y="33293"/>
                    <a:pt x="9593" y="33924"/>
                  </a:cubicBezTo>
                  <a:cubicBezTo>
                    <a:pt x="8911" y="34476"/>
                    <a:pt x="7780" y="35276"/>
                    <a:pt x="6879" y="35276"/>
                  </a:cubicBezTo>
                  <a:cubicBezTo>
                    <a:pt x="6835" y="35276"/>
                    <a:pt x="6791" y="35274"/>
                    <a:pt x="6748" y="35270"/>
                  </a:cubicBezTo>
                  <a:cubicBezTo>
                    <a:pt x="6458" y="35270"/>
                    <a:pt x="6322" y="34929"/>
                    <a:pt x="6458" y="34708"/>
                  </a:cubicBezTo>
                  <a:cubicBezTo>
                    <a:pt x="7038" y="34145"/>
                    <a:pt x="8026" y="33924"/>
                    <a:pt x="8673" y="33498"/>
                  </a:cubicBezTo>
                  <a:cubicBezTo>
                    <a:pt x="9593" y="32936"/>
                    <a:pt x="10292" y="32220"/>
                    <a:pt x="10582" y="31232"/>
                  </a:cubicBezTo>
                  <a:cubicBezTo>
                    <a:pt x="10639" y="31052"/>
                    <a:pt x="10800" y="30972"/>
                    <a:pt x="10956" y="30972"/>
                  </a:cubicBezTo>
                  <a:close/>
                  <a:moveTo>
                    <a:pt x="21869" y="32190"/>
                  </a:moveTo>
                  <a:cubicBezTo>
                    <a:pt x="22010" y="32190"/>
                    <a:pt x="22151" y="32297"/>
                    <a:pt x="22151" y="32510"/>
                  </a:cubicBezTo>
                  <a:cubicBezTo>
                    <a:pt x="22219" y="33498"/>
                    <a:pt x="22645" y="34418"/>
                    <a:pt x="23360" y="35202"/>
                  </a:cubicBezTo>
                  <a:cubicBezTo>
                    <a:pt x="23854" y="35781"/>
                    <a:pt x="24928" y="35985"/>
                    <a:pt x="25200" y="36701"/>
                  </a:cubicBezTo>
                  <a:cubicBezTo>
                    <a:pt x="25286" y="36837"/>
                    <a:pt x="25200" y="36974"/>
                    <a:pt x="25132" y="37059"/>
                  </a:cubicBezTo>
                  <a:cubicBezTo>
                    <a:pt x="24966" y="37160"/>
                    <a:pt x="24793" y="37204"/>
                    <a:pt x="24618" y="37204"/>
                  </a:cubicBezTo>
                  <a:cubicBezTo>
                    <a:pt x="23820" y="37204"/>
                    <a:pt x="22969" y="36298"/>
                    <a:pt x="22508" y="35781"/>
                  </a:cubicBezTo>
                  <a:cubicBezTo>
                    <a:pt x="21793" y="34844"/>
                    <a:pt x="21452" y="33651"/>
                    <a:pt x="21588" y="32510"/>
                  </a:cubicBezTo>
                  <a:cubicBezTo>
                    <a:pt x="21588" y="32297"/>
                    <a:pt x="21729" y="32190"/>
                    <a:pt x="21869" y="32190"/>
                  </a:cubicBezTo>
                  <a:close/>
                  <a:moveTo>
                    <a:pt x="25426" y="11649"/>
                  </a:moveTo>
                  <a:cubicBezTo>
                    <a:pt x="25471" y="11649"/>
                    <a:pt x="25518" y="11666"/>
                    <a:pt x="25558" y="11706"/>
                  </a:cubicBezTo>
                  <a:cubicBezTo>
                    <a:pt x="26274" y="12916"/>
                    <a:pt x="26904" y="14125"/>
                    <a:pt x="27330" y="15471"/>
                  </a:cubicBezTo>
                  <a:cubicBezTo>
                    <a:pt x="27688" y="16460"/>
                    <a:pt x="27978" y="17175"/>
                    <a:pt x="27552" y="18163"/>
                  </a:cubicBezTo>
                  <a:cubicBezTo>
                    <a:pt x="26836" y="19663"/>
                    <a:pt x="26206" y="21009"/>
                    <a:pt x="25916" y="22644"/>
                  </a:cubicBezTo>
                  <a:cubicBezTo>
                    <a:pt x="25558" y="24127"/>
                    <a:pt x="25490" y="25694"/>
                    <a:pt x="25490" y="27262"/>
                  </a:cubicBezTo>
                  <a:cubicBezTo>
                    <a:pt x="25490" y="30380"/>
                    <a:pt x="25916" y="33498"/>
                    <a:pt x="26274" y="36633"/>
                  </a:cubicBezTo>
                  <a:cubicBezTo>
                    <a:pt x="26410" y="38183"/>
                    <a:pt x="26563" y="39751"/>
                    <a:pt x="26768" y="41318"/>
                  </a:cubicBezTo>
                  <a:cubicBezTo>
                    <a:pt x="26904" y="43022"/>
                    <a:pt x="26989" y="44726"/>
                    <a:pt x="27552" y="46277"/>
                  </a:cubicBezTo>
                  <a:cubicBezTo>
                    <a:pt x="27594" y="46457"/>
                    <a:pt x="27445" y="46578"/>
                    <a:pt x="27310" y="46578"/>
                  </a:cubicBezTo>
                  <a:cubicBezTo>
                    <a:pt x="27228" y="46578"/>
                    <a:pt x="27152" y="46533"/>
                    <a:pt x="27126" y="46430"/>
                  </a:cubicBezTo>
                  <a:cubicBezTo>
                    <a:pt x="26206" y="43721"/>
                    <a:pt x="26206" y="40671"/>
                    <a:pt x="25916" y="37826"/>
                  </a:cubicBezTo>
                  <a:cubicBezTo>
                    <a:pt x="25626" y="34776"/>
                    <a:pt x="25200" y="31726"/>
                    <a:pt x="24996" y="28676"/>
                  </a:cubicBezTo>
                  <a:cubicBezTo>
                    <a:pt x="24860" y="25899"/>
                    <a:pt x="24996" y="23002"/>
                    <a:pt x="25984" y="20293"/>
                  </a:cubicBezTo>
                  <a:cubicBezTo>
                    <a:pt x="26478" y="19015"/>
                    <a:pt x="27552" y="17669"/>
                    <a:pt x="27126" y="16255"/>
                  </a:cubicBezTo>
                  <a:cubicBezTo>
                    <a:pt x="26700" y="14756"/>
                    <a:pt x="25984" y="13273"/>
                    <a:pt x="25286" y="11842"/>
                  </a:cubicBezTo>
                  <a:cubicBezTo>
                    <a:pt x="25225" y="11746"/>
                    <a:pt x="25318" y="11649"/>
                    <a:pt x="25426" y="11649"/>
                  </a:cubicBezTo>
                  <a:close/>
                  <a:moveTo>
                    <a:pt x="32939" y="46195"/>
                  </a:moveTo>
                  <a:cubicBezTo>
                    <a:pt x="33539" y="46195"/>
                    <a:pt x="33676" y="47006"/>
                    <a:pt x="33089" y="47197"/>
                  </a:cubicBezTo>
                  <a:cubicBezTo>
                    <a:pt x="32305" y="47510"/>
                    <a:pt x="31173" y="47760"/>
                    <a:pt x="30105" y="47760"/>
                  </a:cubicBezTo>
                  <a:cubicBezTo>
                    <a:pt x="29433" y="47760"/>
                    <a:pt x="28787" y="47661"/>
                    <a:pt x="28267" y="47418"/>
                  </a:cubicBezTo>
                  <a:cubicBezTo>
                    <a:pt x="28114" y="47282"/>
                    <a:pt x="28182" y="47060"/>
                    <a:pt x="28335" y="46992"/>
                  </a:cubicBezTo>
                  <a:cubicBezTo>
                    <a:pt x="29034" y="46703"/>
                    <a:pt x="29818" y="46771"/>
                    <a:pt x="30602" y="46703"/>
                  </a:cubicBezTo>
                  <a:cubicBezTo>
                    <a:pt x="31317" y="46566"/>
                    <a:pt x="32101" y="46345"/>
                    <a:pt x="32800" y="46208"/>
                  </a:cubicBezTo>
                  <a:cubicBezTo>
                    <a:pt x="32848" y="46199"/>
                    <a:pt x="32895" y="46195"/>
                    <a:pt x="32939" y="46195"/>
                  </a:cubicBezTo>
                  <a:close/>
                  <a:moveTo>
                    <a:pt x="21656" y="1"/>
                  </a:moveTo>
                  <a:cubicBezTo>
                    <a:pt x="21656" y="989"/>
                    <a:pt x="21452" y="1977"/>
                    <a:pt x="21162" y="2403"/>
                  </a:cubicBezTo>
                  <a:cubicBezTo>
                    <a:pt x="20668" y="3050"/>
                    <a:pt x="19458" y="3255"/>
                    <a:pt x="18896" y="3613"/>
                  </a:cubicBezTo>
                  <a:cubicBezTo>
                    <a:pt x="18317" y="3971"/>
                    <a:pt x="18044" y="5180"/>
                    <a:pt x="16903" y="5879"/>
                  </a:cubicBezTo>
                  <a:cubicBezTo>
                    <a:pt x="17192" y="6100"/>
                    <a:pt x="17329" y="6237"/>
                    <a:pt x="17397" y="6390"/>
                  </a:cubicBezTo>
                  <a:cubicBezTo>
                    <a:pt x="17891" y="7242"/>
                    <a:pt x="14279" y="20225"/>
                    <a:pt x="8026" y="25047"/>
                  </a:cubicBezTo>
                  <a:cubicBezTo>
                    <a:pt x="6186" y="26478"/>
                    <a:pt x="4124" y="27177"/>
                    <a:pt x="2284" y="27330"/>
                  </a:cubicBezTo>
                  <a:cubicBezTo>
                    <a:pt x="1705" y="32441"/>
                    <a:pt x="648" y="43516"/>
                    <a:pt x="1" y="45714"/>
                  </a:cubicBezTo>
                  <a:cubicBezTo>
                    <a:pt x="1" y="45714"/>
                    <a:pt x="290" y="45782"/>
                    <a:pt x="784" y="45851"/>
                  </a:cubicBezTo>
                  <a:cubicBezTo>
                    <a:pt x="3245" y="46395"/>
                    <a:pt x="11293" y="48065"/>
                    <a:pt x="18714" y="48065"/>
                  </a:cubicBezTo>
                  <a:cubicBezTo>
                    <a:pt x="21980" y="48065"/>
                    <a:pt x="25126" y="47741"/>
                    <a:pt x="27620" y="46856"/>
                  </a:cubicBezTo>
                  <a:cubicBezTo>
                    <a:pt x="27688" y="47486"/>
                    <a:pt x="27756" y="48202"/>
                    <a:pt x="27841" y="49054"/>
                  </a:cubicBezTo>
                  <a:cubicBezTo>
                    <a:pt x="29392" y="48986"/>
                    <a:pt x="31675" y="48696"/>
                    <a:pt x="33089" y="48338"/>
                  </a:cubicBezTo>
                  <a:cubicBezTo>
                    <a:pt x="33941" y="48049"/>
                    <a:pt x="34435" y="47776"/>
                    <a:pt x="34367" y="47486"/>
                  </a:cubicBezTo>
                  <a:cubicBezTo>
                    <a:pt x="29460" y="29818"/>
                    <a:pt x="32663" y="11416"/>
                    <a:pt x="31811" y="9150"/>
                  </a:cubicBezTo>
                  <a:cubicBezTo>
                    <a:pt x="31028" y="6884"/>
                    <a:pt x="30176" y="4601"/>
                    <a:pt x="26768" y="2693"/>
                  </a:cubicBezTo>
                  <a:lnTo>
                    <a:pt x="217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3"/>
            <p:cNvSpPr/>
            <p:nvPr/>
          </p:nvSpPr>
          <p:spPr>
            <a:xfrm>
              <a:off x="6254600" y="4352575"/>
              <a:ext cx="747175" cy="448975"/>
            </a:xfrm>
            <a:custGeom>
              <a:avLst/>
              <a:gdLst/>
              <a:ahLst/>
              <a:cxnLst/>
              <a:rect l="l" t="t" r="r" b="b"/>
              <a:pathLst>
                <a:path w="29887" h="17959" extrusionOk="0">
                  <a:moveTo>
                    <a:pt x="6569" y="2680"/>
                  </a:moveTo>
                  <a:cubicBezTo>
                    <a:pt x="6676" y="2680"/>
                    <a:pt x="6782" y="2735"/>
                    <a:pt x="6816" y="2846"/>
                  </a:cubicBezTo>
                  <a:cubicBezTo>
                    <a:pt x="7038" y="3766"/>
                    <a:pt x="6390" y="4618"/>
                    <a:pt x="5692" y="5180"/>
                  </a:cubicBezTo>
                  <a:cubicBezTo>
                    <a:pt x="5145" y="5612"/>
                    <a:pt x="4101" y="6334"/>
                    <a:pt x="3318" y="6334"/>
                  </a:cubicBezTo>
                  <a:cubicBezTo>
                    <a:pt x="3173" y="6334"/>
                    <a:pt x="3037" y="6309"/>
                    <a:pt x="2914" y="6254"/>
                  </a:cubicBezTo>
                  <a:cubicBezTo>
                    <a:pt x="2778" y="6185"/>
                    <a:pt x="2710" y="5964"/>
                    <a:pt x="2778" y="5828"/>
                  </a:cubicBezTo>
                  <a:cubicBezTo>
                    <a:pt x="2982" y="5470"/>
                    <a:pt x="3272" y="5470"/>
                    <a:pt x="3630" y="5334"/>
                  </a:cubicBezTo>
                  <a:cubicBezTo>
                    <a:pt x="4056" y="5180"/>
                    <a:pt x="4482" y="4976"/>
                    <a:pt x="4840" y="4754"/>
                  </a:cubicBezTo>
                  <a:cubicBezTo>
                    <a:pt x="5606" y="4328"/>
                    <a:pt x="6118" y="3766"/>
                    <a:pt x="6322" y="2846"/>
                  </a:cubicBezTo>
                  <a:cubicBezTo>
                    <a:pt x="6356" y="2735"/>
                    <a:pt x="6463" y="2680"/>
                    <a:pt x="6569" y="2680"/>
                  </a:cubicBezTo>
                  <a:close/>
                  <a:moveTo>
                    <a:pt x="24637" y="3131"/>
                  </a:moveTo>
                  <a:cubicBezTo>
                    <a:pt x="24730" y="3131"/>
                    <a:pt x="24824" y="3191"/>
                    <a:pt x="24860" y="3340"/>
                  </a:cubicBezTo>
                  <a:cubicBezTo>
                    <a:pt x="25200" y="4328"/>
                    <a:pt x="25848" y="5180"/>
                    <a:pt x="26768" y="5760"/>
                  </a:cubicBezTo>
                  <a:cubicBezTo>
                    <a:pt x="27126" y="5964"/>
                    <a:pt x="28540" y="6254"/>
                    <a:pt x="27978" y="6969"/>
                  </a:cubicBezTo>
                  <a:cubicBezTo>
                    <a:pt x="27881" y="7017"/>
                    <a:pt x="27776" y="7066"/>
                    <a:pt x="27675" y="7066"/>
                  </a:cubicBezTo>
                  <a:cubicBezTo>
                    <a:pt x="27633" y="7066"/>
                    <a:pt x="27592" y="7057"/>
                    <a:pt x="27552" y="7037"/>
                  </a:cubicBezTo>
                  <a:cubicBezTo>
                    <a:pt x="25916" y="6543"/>
                    <a:pt x="24638" y="5112"/>
                    <a:pt x="24434" y="3408"/>
                  </a:cubicBezTo>
                  <a:cubicBezTo>
                    <a:pt x="24384" y="3249"/>
                    <a:pt x="24508" y="3131"/>
                    <a:pt x="24637" y="3131"/>
                  </a:cubicBezTo>
                  <a:close/>
                  <a:moveTo>
                    <a:pt x="14703" y="2734"/>
                  </a:moveTo>
                  <a:cubicBezTo>
                    <a:pt x="14762" y="2734"/>
                    <a:pt x="14816" y="2765"/>
                    <a:pt x="14841" y="2846"/>
                  </a:cubicBezTo>
                  <a:cubicBezTo>
                    <a:pt x="15063" y="3766"/>
                    <a:pt x="15267" y="4686"/>
                    <a:pt x="15557" y="5538"/>
                  </a:cubicBezTo>
                  <a:cubicBezTo>
                    <a:pt x="15761" y="6032"/>
                    <a:pt x="15983" y="6543"/>
                    <a:pt x="16255" y="6969"/>
                  </a:cubicBezTo>
                  <a:cubicBezTo>
                    <a:pt x="16341" y="5760"/>
                    <a:pt x="16545" y="4482"/>
                    <a:pt x="16681" y="3272"/>
                  </a:cubicBezTo>
                  <a:cubicBezTo>
                    <a:pt x="16724" y="3127"/>
                    <a:pt x="16852" y="3055"/>
                    <a:pt x="16969" y="3055"/>
                  </a:cubicBezTo>
                  <a:cubicBezTo>
                    <a:pt x="17086" y="3055"/>
                    <a:pt x="17192" y="3127"/>
                    <a:pt x="17192" y="3272"/>
                  </a:cubicBezTo>
                  <a:cubicBezTo>
                    <a:pt x="17039" y="5402"/>
                    <a:pt x="17192" y="7600"/>
                    <a:pt x="16903" y="9729"/>
                  </a:cubicBezTo>
                  <a:cubicBezTo>
                    <a:pt x="16903" y="9942"/>
                    <a:pt x="16741" y="10049"/>
                    <a:pt x="16579" y="10049"/>
                  </a:cubicBezTo>
                  <a:cubicBezTo>
                    <a:pt x="16417" y="10049"/>
                    <a:pt x="16255" y="9942"/>
                    <a:pt x="16255" y="9729"/>
                  </a:cubicBezTo>
                  <a:cubicBezTo>
                    <a:pt x="16187" y="9235"/>
                    <a:pt x="16187" y="8673"/>
                    <a:pt x="16187" y="8162"/>
                  </a:cubicBezTo>
                  <a:cubicBezTo>
                    <a:pt x="15063" y="6816"/>
                    <a:pt x="14773" y="4550"/>
                    <a:pt x="14483" y="2914"/>
                  </a:cubicBezTo>
                  <a:cubicBezTo>
                    <a:pt x="14483" y="2828"/>
                    <a:pt x="14600" y="2734"/>
                    <a:pt x="14703" y="2734"/>
                  </a:cubicBezTo>
                  <a:close/>
                  <a:moveTo>
                    <a:pt x="1636" y="1"/>
                  </a:moveTo>
                  <a:cubicBezTo>
                    <a:pt x="1347" y="2624"/>
                    <a:pt x="427" y="12933"/>
                    <a:pt x="1" y="17959"/>
                  </a:cubicBezTo>
                  <a:lnTo>
                    <a:pt x="14841" y="17959"/>
                  </a:lnTo>
                  <a:cubicBezTo>
                    <a:pt x="15693" y="15625"/>
                    <a:pt x="16613" y="12847"/>
                    <a:pt x="16835" y="12421"/>
                  </a:cubicBezTo>
                  <a:cubicBezTo>
                    <a:pt x="16853" y="12388"/>
                    <a:pt x="16872" y="12372"/>
                    <a:pt x="16892" y="12372"/>
                  </a:cubicBezTo>
                  <a:cubicBezTo>
                    <a:pt x="17164" y="12372"/>
                    <a:pt x="17562" y="15447"/>
                    <a:pt x="17959" y="17959"/>
                  </a:cubicBezTo>
                  <a:lnTo>
                    <a:pt x="29886" y="17959"/>
                  </a:lnTo>
                  <a:cubicBezTo>
                    <a:pt x="29818" y="15557"/>
                    <a:pt x="29613" y="12149"/>
                    <a:pt x="29256" y="8878"/>
                  </a:cubicBezTo>
                  <a:cubicBezTo>
                    <a:pt x="29119" y="6816"/>
                    <a:pt x="28898" y="4839"/>
                    <a:pt x="28693" y="3204"/>
                  </a:cubicBezTo>
                  <a:cubicBezTo>
                    <a:pt x="28608" y="2352"/>
                    <a:pt x="28540" y="1636"/>
                    <a:pt x="28472" y="1006"/>
                  </a:cubicBezTo>
                  <a:cubicBezTo>
                    <a:pt x="25978" y="1891"/>
                    <a:pt x="22832" y="2215"/>
                    <a:pt x="19566" y="2215"/>
                  </a:cubicBezTo>
                  <a:cubicBezTo>
                    <a:pt x="12145" y="2215"/>
                    <a:pt x="4097" y="545"/>
                    <a:pt x="1636"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3"/>
            <p:cNvSpPr/>
            <p:nvPr/>
          </p:nvSpPr>
          <p:spPr>
            <a:xfrm>
              <a:off x="6162600" y="2423800"/>
              <a:ext cx="518000" cy="598150"/>
            </a:xfrm>
            <a:custGeom>
              <a:avLst/>
              <a:gdLst/>
              <a:ahLst/>
              <a:cxnLst/>
              <a:rect l="l" t="t" r="r" b="b"/>
              <a:pathLst>
                <a:path w="20720" h="23926" extrusionOk="0">
                  <a:moveTo>
                    <a:pt x="15485" y="0"/>
                  </a:moveTo>
                  <a:cubicBezTo>
                    <a:pt x="14363" y="0"/>
                    <a:pt x="13001" y="205"/>
                    <a:pt x="11348" y="701"/>
                  </a:cubicBezTo>
                  <a:cubicBezTo>
                    <a:pt x="1909" y="3529"/>
                    <a:pt x="5538" y="13906"/>
                    <a:pt x="4601" y="16819"/>
                  </a:cubicBezTo>
                  <a:cubicBezTo>
                    <a:pt x="3681" y="19716"/>
                    <a:pt x="1" y="20857"/>
                    <a:pt x="1" y="20857"/>
                  </a:cubicBezTo>
                  <a:cubicBezTo>
                    <a:pt x="1" y="20857"/>
                    <a:pt x="2892" y="23925"/>
                    <a:pt x="5952" y="23925"/>
                  </a:cubicBezTo>
                  <a:cubicBezTo>
                    <a:pt x="6815" y="23925"/>
                    <a:pt x="7691" y="23681"/>
                    <a:pt x="8520" y="23055"/>
                  </a:cubicBezTo>
                  <a:cubicBezTo>
                    <a:pt x="8520" y="22782"/>
                    <a:pt x="8520" y="22493"/>
                    <a:pt x="8434" y="22203"/>
                  </a:cubicBezTo>
                  <a:cubicBezTo>
                    <a:pt x="8434" y="22203"/>
                    <a:pt x="7583" y="13480"/>
                    <a:pt x="11774" y="8215"/>
                  </a:cubicBezTo>
                  <a:cubicBezTo>
                    <a:pt x="11638" y="7448"/>
                    <a:pt x="11570" y="6511"/>
                    <a:pt x="11927" y="5744"/>
                  </a:cubicBezTo>
                  <a:cubicBezTo>
                    <a:pt x="12479" y="4399"/>
                    <a:pt x="13965" y="3181"/>
                    <a:pt x="15724" y="3181"/>
                  </a:cubicBezTo>
                  <a:cubicBezTo>
                    <a:pt x="16192" y="3181"/>
                    <a:pt x="16680" y="3267"/>
                    <a:pt x="17175" y="3461"/>
                  </a:cubicBezTo>
                  <a:cubicBezTo>
                    <a:pt x="18027" y="3819"/>
                    <a:pt x="18521" y="4177"/>
                    <a:pt x="18947" y="4466"/>
                  </a:cubicBezTo>
                  <a:cubicBezTo>
                    <a:pt x="19441" y="4381"/>
                    <a:pt x="19935" y="4381"/>
                    <a:pt x="20447" y="4381"/>
                  </a:cubicBezTo>
                  <a:lnTo>
                    <a:pt x="20719" y="4381"/>
                  </a:lnTo>
                  <a:cubicBezTo>
                    <a:pt x="20664" y="3530"/>
                    <a:pt x="20144" y="0"/>
                    <a:pt x="15485"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3"/>
            <p:cNvSpPr/>
            <p:nvPr/>
          </p:nvSpPr>
          <p:spPr>
            <a:xfrm>
              <a:off x="6451825" y="2503300"/>
              <a:ext cx="184475" cy="125875"/>
            </a:xfrm>
            <a:custGeom>
              <a:avLst/>
              <a:gdLst/>
              <a:ahLst/>
              <a:cxnLst/>
              <a:rect l="l" t="t" r="r" b="b"/>
              <a:pathLst>
                <a:path w="7379" h="5035" extrusionOk="0">
                  <a:moveTo>
                    <a:pt x="4155" y="1"/>
                  </a:moveTo>
                  <a:cubicBezTo>
                    <a:pt x="2396" y="1"/>
                    <a:pt x="910" y="1219"/>
                    <a:pt x="358" y="2564"/>
                  </a:cubicBezTo>
                  <a:cubicBezTo>
                    <a:pt x="1" y="3331"/>
                    <a:pt x="69" y="4268"/>
                    <a:pt x="205" y="5035"/>
                  </a:cubicBezTo>
                  <a:cubicBezTo>
                    <a:pt x="1773" y="3126"/>
                    <a:pt x="4039" y="1627"/>
                    <a:pt x="7378" y="1286"/>
                  </a:cubicBezTo>
                  <a:cubicBezTo>
                    <a:pt x="6952" y="997"/>
                    <a:pt x="6458" y="639"/>
                    <a:pt x="5606" y="281"/>
                  </a:cubicBezTo>
                  <a:cubicBezTo>
                    <a:pt x="5111" y="87"/>
                    <a:pt x="4623" y="1"/>
                    <a:pt x="4155" y="1"/>
                  </a:cubicBezTo>
                  <a:close/>
                </a:path>
              </a:pathLst>
            </a:custGeom>
            <a:solidFill>
              <a:srgbClr val="C7B5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3"/>
            <p:cNvSpPr/>
            <p:nvPr/>
          </p:nvSpPr>
          <p:spPr>
            <a:xfrm>
              <a:off x="6505075" y="3117300"/>
              <a:ext cx="81375" cy="126100"/>
            </a:xfrm>
            <a:custGeom>
              <a:avLst/>
              <a:gdLst/>
              <a:ahLst/>
              <a:cxnLst/>
              <a:rect l="l" t="t" r="r" b="b"/>
              <a:pathLst>
                <a:path w="3255" h="5044" extrusionOk="0">
                  <a:moveTo>
                    <a:pt x="1346" y="1"/>
                  </a:moveTo>
                  <a:cubicBezTo>
                    <a:pt x="989" y="1006"/>
                    <a:pt x="563" y="2352"/>
                    <a:pt x="0" y="3050"/>
                  </a:cubicBezTo>
                  <a:cubicBezTo>
                    <a:pt x="0" y="3050"/>
                    <a:pt x="1057" y="4260"/>
                    <a:pt x="3255" y="5044"/>
                  </a:cubicBezTo>
                  <a:cubicBezTo>
                    <a:pt x="3118" y="3902"/>
                    <a:pt x="3118" y="2710"/>
                    <a:pt x="3187" y="2130"/>
                  </a:cubicBezTo>
                  <a:cubicBezTo>
                    <a:pt x="3118" y="2062"/>
                    <a:pt x="3118" y="1994"/>
                    <a:pt x="3050" y="1994"/>
                  </a:cubicBezTo>
                  <a:cubicBezTo>
                    <a:pt x="2982" y="1926"/>
                    <a:pt x="2914" y="1858"/>
                    <a:pt x="2914" y="1858"/>
                  </a:cubicBezTo>
                  <a:cubicBezTo>
                    <a:pt x="2829" y="1773"/>
                    <a:pt x="2761" y="1704"/>
                    <a:pt x="2692" y="1636"/>
                  </a:cubicBezTo>
                  <a:cubicBezTo>
                    <a:pt x="2624" y="1636"/>
                    <a:pt x="2624" y="1568"/>
                    <a:pt x="2556" y="1500"/>
                  </a:cubicBezTo>
                  <a:cubicBezTo>
                    <a:pt x="2488" y="1432"/>
                    <a:pt x="2403" y="1432"/>
                    <a:pt x="2403" y="1347"/>
                  </a:cubicBezTo>
                  <a:cubicBezTo>
                    <a:pt x="2335" y="1278"/>
                    <a:pt x="2335" y="1278"/>
                    <a:pt x="2266" y="1210"/>
                  </a:cubicBezTo>
                  <a:cubicBezTo>
                    <a:pt x="2198" y="1142"/>
                    <a:pt x="2130" y="1074"/>
                    <a:pt x="2062" y="1006"/>
                  </a:cubicBezTo>
                  <a:cubicBezTo>
                    <a:pt x="2062" y="1006"/>
                    <a:pt x="2062" y="921"/>
                    <a:pt x="1977" y="853"/>
                  </a:cubicBezTo>
                  <a:cubicBezTo>
                    <a:pt x="1909" y="784"/>
                    <a:pt x="1840" y="716"/>
                    <a:pt x="1772" y="648"/>
                  </a:cubicBezTo>
                  <a:cubicBezTo>
                    <a:pt x="1636" y="427"/>
                    <a:pt x="1483" y="222"/>
                    <a:pt x="13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3"/>
            <p:cNvSpPr/>
            <p:nvPr/>
          </p:nvSpPr>
          <p:spPr>
            <a:xfrm>
              <a:off x="6190725" y="3193550"/>
              <a:ext cx="402975" cy="543125"/>
            </a:xfrm>
            <a:custGeom>
              <a:avLst/>
              <a:gdLst/>
              <a:ahLst/>
              <a:cxnLst/>
              <a:rect l="l" t="t" r="r" b="b"/>
              <a:pathLst>
                <a:path w="16119" h="21725" extrusionOk="0">
                  <a:moveTo>
                    <a:pt x="12394" y="433"/>
                  </a:moveTo>
                  <a:cubicBezTo>
                    <a:pt x="12456" y="433"/>
                    <a:pt x="12519" y="457"/>
                    <a:pt x="12574" y="512"/>
                  </a:cubicBezTo>
                  <a:cubicBezTo>
                    <a:pt x="13068" y="1074"/>
                    <a:pt x="13563" y="1568"/>
                    <a:pt x="14278" y="1926"/>
                  </a:cubicBezTo>
                  <a:cubicBezTo>
                    <a:pt x="14772" y="2215"/>
                    <a:pt x="15488" y="2215"/>
                    <a:pt x="15829" y="2710"/>
                  </a:cubicBezTo>
                  <a:cubicBezTo>
                    <a:pt x="15914" y="2778"/>
                    <a:pt x="15829" y="2914"/>
                    <a:pt x="15761" y="2982"/>
                  </a:cubicBezTo>
                  <a:cubicBezTo>
                    <a:pt x="15648" y="3064"/>
                    <a:pt x="15509" y="3098"/>
                    <a:pt x="15357" y="3098"/>
                  </a:cubicBezTo>
                  <a:cubicBezTo>
                    <a:pt x="14841" y="3098"/>
                    <a:pt x="14165" y="2712"/>
                    <a:pt x="13784" y="2488"/>
                  </a:cubicBezTo>
                  <a:cubicBezTo>
                    <a:pt x="13137" y="2130"/>
                    <a:pt x="12506" y="1568"/>
                    <a:pt x="12148" y="852"/>
                  </a:cubicBezTo>
                  <a:cubicBezTo>
                    <a:pt x="12033" y="648"/>
                    <a:pt x="12207" y="433"/>
                    <a:pt x="12394" y="433"/>
                  </a:cubicBezTo>
                  <a:close/>
                  <a:moveTo>
                    <a:pt x="12574" y="0"/>
                  </a:moveTo>
                  <a:cubicBezTo>
                    <a:pt x="12574" y="0"/>
                    <a:pt x="12353" y="86"/>
                    <a:pt x="12080" y="154"/>
                  </a:cubicBezTo>
                  <a:cubicBezTo>
                    <a:pt x="10870" y="648"/>
                    <a:pt x="7531" y="2062"/>
                    <a:pt x="5469" y="3493"/>
                  </a:cubicBezTo>
                  <a:cubicBezTo>
                    <a:pt x="3271" y="5044"/>
                    <a:pt x="716" y="17124"/>
                    <a:pt x="0" y="21724"/>
                  </a:cubicBezTo>
                  <a:cubicBezTo>
                    <a:pt x="153" y="21452"/>
                    <a:pt x="290" y="21162"/>
                    <a:pt x="494" y="20958"/>
                  </a:cubicBezTo>
                  <a:cubicBezTo>
                    <a:pt x="4549" y="14994"/>
                    <a:pt x="12217" y="12285"/>
                    <a:pt x="15130" y="4771"/>
                  </a:cubicBezTo>
                  <a:cubicBezTo>
                    <a:pt x="15174" y="4627"/>
                    <a:pt x="15342" y="4548"/>
                    <a:pt x="15609" y="4548"/>
                  </a:cubicBezTo>
                  <a:cubicBezTo>
                    <a:pt x="15751" y="4548"/>
                    <a:pt x="15922" y="4570"/>
                    <a:pt x="16118" y="4618"/>
                  </a:cubicBezTo>
                  <a:cubicBezTo>
                    <a:pt x="16050" y="4056"/>
                    <a:pt x="15914" y="3067"/>
                    <a:pt x="15829" y="1994"/>
                  </a:cubicBezTo>
                  <a:cubicBezTo>
                    <a:pt x="13631" y="1210"/>
                    <a:pt x="12574" y="0"/>
                    <a:pt x="12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3"/>
            <p:cNvSpPr/>
            <p:nvPr/>
          </p:nvSpPr>
          <p:spPr>
            <a:xfrm>
              <a:off x="6877775" y="3074700"/>
              <a:ext cx="14100" cy="25175"/>
            </a:xfrm>
            <a:custGeom>
              <a:avLst/>
              <a:gdLst/>
              <a:ahLst/>
              <a:cxnLst/>
              <a:rect l="l" t="t" r="r" b="b"/>
              <a:pathLst>
                <a:path w="564" h="1007" extrusionOk="0">
                  <a:moveTo>
                    <a:pt x="563" y="1"/>
                  </a:moveTo>
                  <a:cubicBezTo>
                    <a:pt x="359" y="359"/>
                    <a:pt x="205" y="716"/>
                    <a:pt x="1" y="1006"/>
                  </a:cubicBezTo>
                  <a:cubicBezTo>
                    <a:pt x="205" y="716"/>
                    <a:pt x="359" y="359"/>
                    <a:pt x="563" y="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3"/>
            <p:cNvSpPr/>
            <p:nvPr/>
          </p:nvSpPr>
          <p:spPr>
            <a:xfrm>
              <a:off x="6873950" y="3103250"/>
              <a:ext cx="3850" cy="5125"/>
            </a:xfrm>
            <a:custGeom>
              <a:avLst/>
              <a:gdLst/>
              <a:ahLst/>
              <a:cxnLst/>
              <a:rect l="l" t="t" r="r" b="b"/>
              <a:pathLst>
                <a:path w="154" h="205" extrusionOk="0">
                  <a:moveTo>
                    <a:pt x="154" y="0"/>
                  </a:moveTo>
                  <a:cubicBezTo>
                    <a:pt x="86" y="68"/>
                    <a:pt x="1" y="137"/>
                    <a:pt x="1" y="205"/>
                  </a:cubicBezTo>
                  <a:cubicBezTo>
                    <a:pt x="1" y="137"/>
                    <a:pt x="86" y="68"/>
                    <a:pt x="154" y="0"/>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3"/>
            <p:cNvSpPr/>
            <p:nvPr/>
          </p:nvSpPr>
          <p:spPr>
            <a:xfrm>
              <a:off x="6867125" y="3112200"/>
              <a:ext cx="3450" cy="6825"/>
            </a:xfrm>
            <a:custGeom>
              <a:avLst/>
              <a:gdLst/>
              <a:ahLst/>
              <a:cxnLst/>
              <a:rect l="l" t="t" r="r" b="b"/>
              <a:pathLst>
                <a:path w="138" h="273" extrusionOk="0">
                  <a:moveTo>
                    <a:pt x="137" y="0"/>
                  </a:moveTo>
                  <a:cubicBezTo>
                    <a:pt x="137" y="68"/>
                    <a:pt x="69" y="205"/>
                    <a:pt x="1" y="273"/>
                  </a:cubicBezTo>
                  <a:cubicBezTo>
                    <a:pt x="69" y="205"/>
                    <a:pt x="137" y="68"/>
                    <a:pt x="137" y="0"/>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3"/>
            <p:cNvSpPr/>
            <p:nvPr/>
          </p:nvSpPr>
          <p:spPr>
            <a:xfrm>
              <a:off x="6891850" y="3065750"/>
              <a:ext cx="3425" cy="7275"/>
            </a:xfrm>
            <a:custGeom>
              <a:avLst/>
              <a:gdLst/>
              <a:ahLst/>
              <a:cxnLst/>
              <a:rect l="l" t="t" r="r" b="b"/>
              <a:pathLst>
                <a:path w="137" h="291" extrusionOk="0">
                  <a:moveTo>
                    <a:pt x="136" y="1"/>
                  </a:moveTo>
                  <a:cubicBezTo>
                    <a:pt x="68" y="86"/>
                    <a:pt x="0" y="222"/>
                    <a:pt x="0" y="291"/>
                  </a:cubicBezTo>
                  <a:cubicBezTo>
                    <a:pt x="0" y="222"/>
                    <a:pt x="68" y="86"/>
                    <a:pt x="136" y="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3"/>
            <p:cNvSpPr/>
            <p:nvPr/>
          </p:nvSpPr>
          <p:spPr>
            <a:xfrm>
              <a:off x="6861600" y="3122850"/>
              <a:ext cx="3850" cy="5125"/>
            </a:xfrm>
            <a:custGeom>
              <a:avLst/>
              <a:gdLst/>
              <a:ahLst/>
              <a:cxnLst/>
              <a:rect l="l" t="t" r="r" b="b"/>
              <a:pathLst>
                <a:path w="154" h="205" extrusionOk="0">
                  <a:moveTo>
                    <a:pt x="154" y="0"/>
                  </a:moveTo>
                  <a:cubicBezTo>
                    <a:pt x="69" y="68"/>
                    <a:pt x="69" y="136"/>
                    <a:pt x="0" y="205"/>
                  </a:cubicBezTo>
                  <a:cubicBezTo>
                    <a:pt x="69" y="136"/>
                    <a:pt x="69" y="68"/>
                    <a:pt x="154" y="0"/>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3"/>
            <p:cNvSpPr/>
            <p:nvPr/>
          </p:nvSpPr>
          <p:spPr>
            <a:xfrm>
              <a:off x="6895250" y="3055125"/>
              <a:ext cx="3850" cy="7250"/>
            </a:xfrm>
            <a:custGeom>
              <a:avLst/>
              <a:gdLst/>
              <a:ahLst/>
              <a:cxnLst/>
              <a:rect l="l" t="t" r="r" b="b"/>
              <a:pathLst>
                <a:path w="154" h="290" extrusionOk="0">
                  <a:moveTo>
                    <a:pt x="154" y="0"/>
                  </a:moveTo>
                  <a:cubicBezTo>
                    <a:pt x="86" y="85"/>
                    <a:pt x="86" y="222"/>
                    <a:pt x="0" y="290"/>
                  </a:cubicBezTo>
                  <a:cubicBezTo>
                    <a:pt x="86" y="222"/>
                    <a:pt x="86" y="85"/>
                    <a:pt x="154" y="0"/>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3"/>
            <p:cNvSpPr/>
            <p:nvPr/>
          </p:nvSpPr>
          <p:spPr>
            <a:xfrm>
              <a:off x="6902500" y="3032100"/>
              <a:ext cx="3425" cy="8975"/>
            </a:xfrm>
            <a:custGeom>
              <a:avLst/>
              <a:gdLst/>
              <a:ahLst/>
              <a:cxnLst/>
              <a:rect l="l" t="t" r="r" b="b"/>
              <a:pathLst>
                <a:path w="137" h="359" extrusionOk="0">
                  <a:moveTo>
                    <a:pt x="136" y="1"/>
                  </a:moveTo>
                  <a:cubicBezTo>
                    <a:pt x="136" y="154"/>
                    <a:pt x="68" y="291"/>
                    <a:pt x="0" y="359"/>
                  </a:cubicBezTo>
                  <a:cubicBezTo>
                    <a:pt x="68" y="291"/>
                    <a:pt x="136" y="154"/>
                    <a:pt x="136" y="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3"/>
            <p:cNvSpPr/>
            <p:nvPr/>
          </p:nvSpPr>
          <p:spPr>
            <a:xfrm>
              <a:off x="6899075" y="3044475"/>
              <a:ext cx="3450" cy="7250"/>
            </a:xfrm>
            <a:custGeom>
              <a:avLst/>
              <a:gdLst/>
              <a:ahLst/>
              <a:cxnLst/>
              <a:rect l="l" t="t" r="r" b="b"/>
              <a:pathLst>
                <a:path w="138" h="290" extrusionOk="0">
                  <a:moveTo>
                    <a:pt x="137" y="0"/>
                  </a:moveTo>
                  <a:cubicBezTo>
                    <a:pt x="137" y="85"/>
                    <a:pt x="69" y="222"/>
                    <a:pt x="1" y="290"/>
                  </a:cubicBezTo>
                  <a:cubicBezTo>
                    <a:pt x="69" y="222"/>
                    <a:pt x="137" y="85"/>
                    <a:pt x="137" y="0"/>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3"/>
            <p:cNvSpPr/>
            <p:nvPr/>
          </p:nvSpPr>
          <p:spPr>
            <a:xfrm>
              <a:off x="6583025" y="3104950"/>
              <a:ext cx="234300" cy="248350"/>
            </a:xfrm>
            <a:custGeom>
              <a:avLst/>
              <a:gdLst/>
              <a:ahLst/>
              <a:cxnLst/>
              <a:rect l="l" t="t" r="r" b="b"/>
              <a:pathLst>
                <a:path w="9372" h="9934" extrusionOk="0">
                  <a:moveTo>
                    <a:pt x="8153" y="4246"/>
                  </a:moveTo>
                  <a:cubicBezTo>
                    <a:pt x="8329" y="4246"/>
                    <a:pt x="8500" y="4410"/>
                    <a:pt x="8451" y="4618"/>
                  </a:cubicBezTo>
                  <a:cubicBezTo>
                    <a:pt x="8315" y="5112"/>
                    <a:pt x="8025" y="5538"/>
                    <a:pt x="7668" y="5896"/>
                  </a:cubicBezTo>
                  <a:cubicBezTo>
                    <a:pt x="7565" y="5964"/>
                    <a:pt x="7442" y="5998"/>
                    <a:pt x="7327" y="5998"/>
                  </a:cubicBezTo>
                  <a:cubicBezTo>
                    <a:pt x="7212" y="5998"/>
                    <a:pt x="7105" y="5964"/>
                    <a:pt x="7037" y="5896"/>
                  </a:cubicBezTo>
                  <a:cubicBezTo>
                    <a:pt x="6816" y="5674"/>
                    <a:pt x="6816" y="5402"/>
                    <a:pt x="7037" y="5180"/>
                  </a:cubicBezTo>
                  <a:cubicBezTo>
                    <a:pt x="7310" y="4908"/>
                    <a:pt x="7668" y="4618"/>
                    <a:pt x="7957" y="4328"/>
                  </a:cubicBezTo>
                  <a:cubicBezTo>
                    <a:pt x="8015" y="4271"/>
                    <a:pt x="8084" y="4246"/>
                    <a:pt x="8153" y="4246"/>
                  </a:cubicBezTo>
                  <a:close/>
                  <a:moveTo>
                    <a:pt x="5827" y="0"/>
                  </a:moveTo>
                  <a:cubicBezTo>
                    <a:pt x="4550" y="0"/>
                    <a:pt x="426" y="1278"/>
                    <a:pt x="69" y="2624"/>
                  </a:cubicBezTo>
                  <a:cubicBezTo>
                    <a:pt x="0" y="3204"/>
                    <a:pt x="0" y="4396"/>
                    <a:pt x="137" y="5538"/>
                  </a:cubicBezTo>
                  <a:cubicBezTo>
                    <a:pt x="222" y="6611"/>
                    <a:pt x="358" y="7600"/>
                    <a:pt x="426" y="8162"/>
                  </a:cubicBezTo>
                  <a:cubicBezTo>
                    <a:pt x="1636" y="8315"/>
                    <a:pt x="3698" y="9235"/>
                    <a:pt x="4618" y="9934"/>
                  </a:cubicBezTo>
                  <a:cubicBezTo>
                    <a:pt x="5759" y="9235"/>
                    <a:pt x="6032" y="8026"/>
                    <a:pt x="6611" y="7668"/>
                  </a:cubicBezTo>
                  <a:cubicBezTo>
                    <a:pt x="7173" y="7310"/>
                    <a:pt x="8383" y="7105"/>
                    <a:pt x="8877" y="6458"/>
                  </a:cubicBezTo>
                  <a:cubicBezTo>
                    <a:pt x="9167" y="6032"/>
                    <a:pt x="9371" y="5044"/>
                    <a:pt x="9371" y="4056"/>
                  </a:cubicBezTo>
                  <a:cubicBezTo>
                    <a:pt x="9371" y="3630"/>
                    <a:pt x="9303" y="3272"/>
                    <a:pt x="9235" y="2846"/>
                  </a:cubicBezTo>
                  <a:cubicBezTo>
                    <a:pt x="9167" y="2693"/>
                    <a:pt x="9082" y="2488"/>
                    <a:pt x="9014" y="2267"/>
                  </a:cubicBezTo>
                  <a:cubicBezTo>
                    <a:pt x="8451" y="852"/>
                    <a:pt x="7105" y="0"/>
                    <a:pt x="58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3"/>
            <p:cNvSpPr/>
            <p:nvPr/>
          </p:nvSpPr>
          <p:spPr>
            <a:xfrm>
              <a:off x="6485475" y="2759075"/>
              <a:ext cx="433225" cy="306700"/>
            </a:xfrm>
            <a:custGeom>
              <a:avLst/>
              <a:gdLst/>
              <a:ahLst/>
              <a:cxnLst/>
              <a:rect l="l" t="t" r="r" b="b"/>
              <a:pathLst>
                <a:path w="17329" h="12268" extrusionOk="0">
                  <a:moveTo>
                    <a:pt x="6939" y="5125"/>
                  </a:moveTo>
                  <a:cubicBezTo>
                    <a:pt x="7303" y="5125"/>
                    <a:pt x="7637" y="5200"/>
                    <a:pt x="7872" y="5385"/>
                  </a:cubicBezTo>
                  <a:cubicBezTo>
                    <a:pt x="8026" y="5538"/>
                    <a:pt x="8026" y="5810"/>
                    <a:pt x="7804" y="5964"/>
                  </a:cubicBezTo>
                  <a:cubicBezTo>
                    <a:pt x="7446" y="6100"/>
                    <a:pt x="7106" y="6032"/>
                    <a:pt x="6748" y="6100"/>
                  </a:cubicBezTo>
                  <a:cubicBezTo>
                    <a:pt x="6322" y="6100"/>
                    <a:pt x="5896" y="6236"/>
                    <a:pt x="5470" y="6236"/>
                  </a:cubicBezTo>
                  <a:cubicBezTo>
                    <a:pt x="5444" y="6241"/>
                    <a:pt x="5418" y="6244"/>
                    <a:pt x="5393" y="6244"/>
                  </a:cubicBezTo>
                  <a:cubicBezTo>
                    <a:pt x="5074" y="6244"/>
                    <a:pt x="4848" y="5859"/>
                    <a:pt x="5180" y="5606"/>
                  </a:cubicBezTo>
                  <a:cubicBezTo>
                    <a:pt x="5629" y="5339"/>
                    <a:pt x="6326" y="5125"/>
                    <a:pt x="6939" y="5125"/>
                  </a:cubicBezTo>
                  <a:close/>
                  <a:moveTo>
                    <a:pt x="11988" y="5550"/>
                  </a:moveTo>
                  <a:cubicBezTo>
                    <a:pt x="12462" y="5550"/>
                    <a:pt x="12934" y="5742"/>
                    <a:pt x="13205" y="6100"/>
                  </a:cubicBezTo>
                  <a:cubicBezTo>
                    <a:pt x="13444" y="6339"/>
                    <a:pt x="13242" y="6718"/>
                    <a:pt x="12963" y="6718"/>
                  </a:cubicBezTo>
                  <a:cubicBezTo>
                    <a:pt x="12904" y="6718"/>
                    <a:pt x="12842" y="6701"/>
                    <a:pt x="12779" y="6662"/>
                  </a:cubicBezTo>
                  <a:cubicBezTo>
                    <a:pt x="12381" y="6497"/>
                    <a:pt x="12071" y="6366"/>
                    <a:pt x="11671" y="6366"/>
                  </a:cubicBezTo>
                  <a:cubicBezTo>
                    <a:pt x="11575" y="6366"/>
                    <a:pt x="11474" y="6373"/>
                    <a:pt x="11365" y="6390"/>
                  </a:cubicBezTo>
                  <a:cubicBezTo>
                    <a:pt x="11345" y="6394"/>
                    <a:pt x="11327" y="6395"/>
                    <a:pt x="11309" y="6395"/>
                  </a:cubicBezTo>
                  <a:cubicBezTo>
                    <a:pt x="11001" y="6395"/>
                    <a:pt x="10954" y="5871"/>
                    <a:pt x="11212" y="5742"/>
                  </a:cubicBezTo>
                  <a:cubicBezTo>
                    <a:pt x="11447" y="5612"/>
                    <a:pt x="11718" y="5550"/>
                    <a:pt x="11988" y="5550"/>
                  </a:cubicBezTo>
                  <a:close/>
                  <a:moveTo>
                    <a:pt x="4535" y="7828"/>
                  </a:moveTo>
                  <a:cubicBezTo>
                    <a:pt x="4584" y="7828"/>
                    <a:pt x="4637" y="7842"/>
                    <a:pt x="4686" y="7872"/>
                  </a:cubicBezTo>
                  <a:cubicBezTo>
                    <a:pt x="5112" y="8162"/>
                    <a:pt x="5538" y="8298"/>
                    <a:pt x="6032" y="8298"/>
                  </a:cubicBezTo>
                  <a:cubicBezTo>
                    <a:pt x="6080" y="8306"/>
                    <a:pt x="6128" y="8309"/>
                    <a:pt x="6176" y="8309"/>
                  </a:cubicBezTo>
                  <a:cubicBezTo>
                    <a:pt x="6506" y="8309"/>
                    <a:pt x="6836" y="8151"/>
                    <a:pt x="7166" y="8151"/>
                  </a:cubicBezTo>
                  <a:cubicBezTo>
                    <a:pt x="7214" y="8151"/>
                    <a:pt x="7262" y="8154"/>
                    <a:pt x="7310" y="8162"/>
                  </a:cubicBezTo>
                  <a:cubicBezTo>
                    <a:pt x="7446" y="8230"/>
                    <a:pt x="7532" y="8366"/>
                    <a:pt x="7446" y="8434"/>
                  </a:cubicBezTo>
                  <a:cubicBezTo>
                    <a:pt x="7310" y="9082"/>
                    <a:pt x="6390" y="9082"/>
                    <a:pt x="5896" y="9082"/>
                  </a:cubicBezTo>
                  <a:cubicBezTo>
                    <a:pt x="5317" y="9014"/>
                    <a:pt x="4686" y="8656"/>
                    <a:pt x="4328" y="8162"/>
                  </a:cubicBezTo>
                  <a:cubicBezTo>
                    <a:pt x="4223" y="7990"/>
                    <a:pt x="4363" y="7828"/>
                    <a:pt x="4535" y="7828"/>
                  </a:cubicBezTo>
                  <a:close/>
                  <a:moveTo>
                    <a:pt x="13581" y="8093"/>
                  </a:moveTo>
                  <a:cubicBezTo>
                    <a:pt x="13876" y="8093"/>
                    <a:pt x="14135" y="8375"/>
                    <a:pt x="13921" y="8656"/>
                  </a:cubicBezTo>
                  <a:cubicBezTo>
                    <a:pt x="13624" y="9058"/>
                    <a:pt x="13202" y="9235"/>
                    <a:pt x="12764" y="9235"/>
                  </a:cubicBezTo>
                  <a:cubicBezTo>
                    <a:pt x="12348" y="9235"/>
                    <a:pt x="11918" y="9075"/>
                    <a:pt x="11570" y="8792"/>
                  </a:cubicBezTo>
                  <a:cubicBezTo>
                    <a:pt x="11383" y="8668"/>
                    <a:pt x="11538" y="8358"/>
                    <a:pt x="11787" y="8358"/>
                  </a:cubicBezTo>
                  <a:cubicBezTo>
                    <a:pt x="11810" y="8358"/>
                    <a:pt x="11834" y="8360"/>
                    <a:pt x="11859" y="8366"/>
                  </a:cubicBezTo>
                  <a:cubicBezTo>
                    <a:pt x="12003" y="8414"/>
                    <a:pt x="12188" y="8470"/>
                    <a:pt x="12385" y="8470"/>
                  </a:cubicBezTo>
                  <a:cubicBezTo>
                    <a:pt x="12470" y="8470"/>
                    <a:pt x="12556" y="8460"/>
                    <a:pt x="12643" y="8434"/>
                  </a:cubicBezTo>
                  <a:cubicBezTo>
                    <a:pt x="12916" y="8366"/>
                    <a:pt x="13137" y="8230"/>
                    <a:pt x="13342" y="8162"/>
                  </a:cubicBezTo>
                  <a:cubicBezTo>
                    <a:pt x="13418" y="8114"/>
                    <a:pt x="13501" y="8093"/>
                    <a:pt x="13581" y="8093"/>
                  </a:cubicBezTo>
                  <a:close/>
                  <a:moveTo>
                    <a:pt x="69" y="8792"/>
                  </a:moveTo>
                  <a:cubicBezTo>
                    <a:pt x="115" y="9043"/>
                    <a:pt x="163" y="9294"/>
                    <a:pt x="215" y="9543"/>
                  </a:cubicBezTo>
                  <a:lnTo>
                    <a:pt x="215" y="9543"/>
                  </a:lnTo>
                  <a:cubicBezTo>
                    <a:pt x="165" y="9295"/>
                    <a:pt x="122" y="9045"/>
                    <a:pt x="86" y="8796"/>
                  </a:cubicBezTo>
                  <a:lnTo>
                    <a:pt x="86" y="8796"/>
                  </a:lnTo>
                  <a:cubicBezTo>
                    <a:pt x="80" y="8795"/>
                    <a:pt x="74" y="8794"/>
                    <a:pt x="69" y="8792"/>
                  </a:cubicBezTo>
                  <a:close/>
                  <a:moveTo>
                    <a:pt x="9729" y="0"/>
                  </a:moveTo>
                  <a:cubicBezTo>
                    <a:pt x="9729" y="0"/>
                    <a:pt x="5402" y="5879"/>
                    <a:pt x="1" y="8094"/>
                  </a:cubicBezTo>
                  <a:cubicBezTo>
                    <a:pt x="23" y="8326"/>
                    <a:pt x="51" y="8561"/>
                    <a:pt x="86" y="8796"/>
                  </a:cubicBezTo>
                  <a:lnTo>
                    <a:pt x="86" y="8796"/>
                  </a:lnTo>
                  <a:cubicBezTo>
                    <a:pt x="3848" y="9717"/>
                    <a:pt x="6523" y="10297"/>
                    <a:pt x="9440" y="10297"/>
                  </a:cubicBezTo>
                  <a:cubicBezTo>
                    <a:pt x="11693" y="10297"/>
                    <a:pt x="14090" y="9951"/>
                    <a:pt x="17243" y="9150"/>
                  </a:cubicBezTo>
                  <a:cubicBezTo>
                    <a:pt x="17243" y="8946"/>
                    <a:pt x="17329" y="8656"/>
                    <a:pt x="17329" y="8366"/>
                  </a:cubicBezTo>
                  <a:cubicBezTo>
                    <a:pt x="14841" y="6458"/>
                    <a:pt x="10650" y="2829"/>
                    <a:pt x="9729" y="0"/>
                  </a:cubicBezTo>
                  <a:close/>
                  <a:moveTo>
                    <a:pt x="215" y="9543"/>
                  </a:moveTo>
                  <a:cubicBezTo>
                    <a:pt x="265" y="9797"/>
                    <a:pt x="322" y="10050"/>
                    <a:pt x="386" y="10300"/>
                  </a:cubicBezTo>
                  <a:lnTo>
                    <a:pt x="386" y="10300"/>
                  </a:lnTo>
                  <a:cubicBezTo>
                    <a:pt x="324" y="10050"/>
                    <a:pt x="267" y="9798"/>
                    <a:pt x="215" y="9543"/>
                  </a:cubicBezTo>
                  <a:close/>
                  <a:moveTo>
                    <a:pt x="386" y="10300"/>
                  </a:moveTo>
                  <a:cubicBezTo>
                    <a:pt x="557" y="10988"/>
                    <a:pt x="770" y="11654"/>
                    <a:pt x="1057" y="12268"/>
                  </a:cubicBezTo>
                  <a:cubicBezTo>
                    <a:pt x="785" y="11650"/>
                    <a:pt x="561" y="10983"/>
                    <a:pt x="386" y="1030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3"/>
            <p:cNvSpPr/>
            <p:nvPr/>
          </p:nvSpPr>
          <p:spPr>
            <a:xfrm>
              <a:off x="6854775" y="3131775"/>
              <a:ext cx="3450" cy="5150"/>
            </a:xfrm>
            <a:custGeom>
              <a:avLst/>
              <a:gdLst/>
              <a:ahLst/>
              <a:cxnLst/>
              <a:rect l="l" t="t" r="r" b="b"/>
              <a:pathLst>
                <a:path w="138" h="206" extrusionOk="0">
                  <a:moveTo>
                    <a:pt x="137" y="1"/>
                  </a:moveTo>
                  <a:cubicBezTo>
                    <a:pt x="137" y="69"/>
                    <a:pt x="69" y="137"/>
                    <a:pt x="1" y="205"/>
                  </a:cubicBezTo>
                  <a:cubicBezTo>
                    <a:pt x="69" y="137"/>
                    <a:pt x="137" y="69"/>
                    <a:pt x="137" y="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3"/>
            <p:cNvSpPr/>
            <p:nvPr/>
          </p:nvSpPr>
          <p:spPr>
            <a:xfrm>
              <a:off x="6820700" y="3167150"/>
              <a:ext cx="3875" cy="3425"/>
            </a:xfrm>
            <a:custGeom>
              <a:avLst/>
              <a:gdLst/>
              <a:ahLst/>
              <a:cxnLst/>
              <a:rect l="l" t="t" r="r" b="b"/>
              <a:pathLst>
                <a:path w="155" h="137" extrusionOk="0">
                  <a:moveTo>
                    <a:pt x="154" y="0"/>
                  </a:moveTo>
                  <a:cubicBezTo>
                    <a:pt x="154" y="68"/>
                    <a:pt x="86" y="68"/>
                    <a:pt x="1" y="136"/>
                  </a:cubicBezTo>
                  <a:cubicBezTo>
                    <a:pt x="86" y="68"/>
                    <a:pt x="154" y="68"/>
                    <a:pt x="154" y="0"/>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3"/>
            <p:cNvSpPr/>
            <p:nvPr/>
          </p:nvSpPr>
          <p:spPr>
            <a:xfrm>
              <a:off x="6905900" y="2987800"/>
              <a:ext cx="10675" cy="44325"/>
            </a:xfrm>
            <a:custGeom>
              <a:avLst/>
              <a:gdLst/>
              <a:ahLst/>
              <a:cxnLst/>
              <a:rect l="l" t="t" r="r" b="b"/>
              <a:pathLst>
                <a:path w="427" h="1773" extrusionOk="0">
                  <a:moveTo>
                    <a:pt x="426" y="1"/>
                  </a:moveTo>
                  <a:cubicBezTo>
                    <a:pt x="290" y="648"/>
                    <a:pt x="154" y="1211"/>
                    <a:pt x="0" y="1773"/>
                  </a:cubicBezTo>
                  <a:cubicBezTo>
                    <a:pt x="154" y="1211"/>
                    <a:pt x="290" y="648"/>
                    <a:pt x="426" y="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3"/>
            <p:cNvSpPr/>
            <p:nvPr/>
          </p:nvSpPr>
          <p:spPr>
            <a:xfrm>
              <a:off x="6829650" y="3159900"/>
              <a:ext cx="3850" cy="3850"/>
            </a:xfrm>
            <a:custGeom>
              <a:avLst/>
              <a:gdLst/>
              <a:ahLst/>
              <a:cxnLst/>
              <a:rect l="l" t="t" r="r" b="b"/>
              <a:pathLst>
                <a:path w="154" h="154" extrusionOk="0">
                  <a:moveTo>
                    <a:pt x="154" y="0"/>
                  </a:moveTo>
                  <a:cubicBezTo>
                    <a:pt x="69" y="69"/>
                    <a:pt x="69" y="69"/>
                    <a:pt x="1" y="154"/>
                  </a:cubicBezTo>
                  <a:cubicBezTo>
                    <a:pt x="69" y="69"/>
                    <a:pt x="69" y="69"/>
                    <a:pt x="154" y="0"/>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3"/>
            <p:cNvSpPr/>
            <p:nvPr/>
          </p:nvSpPr>
          <p:spPr>
            <a:xfrm>
              <a:off x="6847550" y="3140300"/>
              <a:ext cx="3425" cy="3875"/>
            </a:xfrm>
            <a:custGeom>
              <a:avLst/>
              <a:gdLst/>
              <a:ahLst/>
              <a:cxnLst/>
              <a:rect l="l" t="t" r="r" b="b"/>
              <a:pathLst>
                <a:path w="137" h="155" extrusionOk="0">
                  <a:moveTo>
                    <a:pt x="136" y="1"/>
                  </a:moveTo>
                  <a:cubicBezTo>
                    <a:pt x="136" y="86"/>
                    <a:pt x="68" y="154"/>
                    <a:pt x="0" y="154"/>
                  </a:cubicBezTo>
                  <a:cubicBezTo>
                    <a:pt x="68" y="154"/>
                    <a:pt x="136" y="86"/>
                    <a:pt x="136" y="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3"/>
            <p:cNvSpPr/>
            <p:nvPr/>
          </p:nvSpPr>
          <p:spPr>
            <a:xfrm>
              <a:off x="6836900" y="3149250"/>
              <a:ext cx="7250" cy="7275"/>
            </a:xfrm>
            <a:custGeom>
              <a:avLst/>
              <a:gdLst/>
              <a:ahLst/>
              <a:cxnLst/>
              <a:rect l="l" t="t" r="r" b="b"/>
              <a:pathLst>
                <a:path w="290" h="291" extrusionOk="0">
                  <a:moveTo>
                    <a:pt x="290" y="0"/>
                  </a:moveTo>
                  <a:cubicBezTo>
                    <a:pt x="205" y="69"/>
                    <a:pt x="137" y="154"/>
                    <a:pt x="0" y="290"/>
                  </a:cubicBezTo>
                  <a:cubicBezTo>
                    <a:pt x="137" y="154"/>
                    <a:pt x="205" y="69"/>
                    <a:pt x="290" y="0"/>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3"/>
            <p:cNvSpPr/>
            <p:nvPr/>
          </p:nvSpPr>
          <p:spPr>
            <a:xfrm>
              <a:off x="6522525" y="3089200"/>
              <a:ext cx="3875" cy="6825"/>
            </a:xfrm>
            <a:custGeom>
              <a:avLst/>
              <a:gdLst/>
              <a:ahLst/>
              <a:cxnLst/>
              <a:rect l="l" t="t" r="r" b="b"/>
              <a:pathLst>
                <a:path w="155" h="273" extrusionOk="0">
                  <a:moveTo>
                    <a:pt x="154" y="273"/>
                  </a:moveTo>
                  <a:cubicBezTo>
                    <a:pt x="86" y="205"/>
                    <a:pt x="1" y="136"/>
                    <a:pt x="1" y="0"/>
                  </a:cubicBezTo>
                  <a:cubicBezTo>
                    <a:pt x="1" y="136"/>
                    <a:pt x="86" y="205"/>
                    <a:pt x="154" y="273"/>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3"/>
            <p:cNvSpPr/>
            <p:nvPr/>
          </p:nvSpPr>
          <p:spPr>
            <a:xfrm>
              <a:off x="6517425" y="3078550"/>
              <a:ext cx="3425" cy="8525"/>
            </a:xfrm>
            <a:custGeom>
              <a:avLst/>
              <a:gdLst/>
              <a:ahLst/>
              <a:cxnLst/>
              <a:rect l="l" t="t" r="r" b="b"/>
              <a:pathLst>
                <a:path w="137" h="341" extrusionOk="0">
                  <a:moveTo>
                    <a:pt x="137" y="341"/>
                  </a:moveTo>
                  <a:cubicBezTo>
                    <a:pt x="69" y="205"/>
                    <a:pt x="0" y="136"/>
                    <a:pt x="0" y="0"/>
                  </a:cubicBezTo>
                  <a:cubicBezTo>
                    <a:pt x="0" y="136"/>
                    <a:pt x="69" y="205"/>
                    <a:pt x="137" y="34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3"/>
            <p:cNvSpPr/>
            <p:nvPr/>
          </p:nvSpPr>
          <p:spPr>
            <a:xfrm>
              <a:off x="6528075" y="3099850"/>
              <a:ext cx="3425" cy="6825"/>
            </a:xfrm>
            <a:custGeom>
              <a:avLst/>
              <a:gdLst/>
              <a:ahLst/>
              <a:cxnLst/>
              <a:rect l="l" t="t" r="r" b="b"/>
              <a:pathLst>
                <a:path w="137" h="273" extrusionOk="0">
                  <a:moveTo>
                    <a:pt x="137" y="273"/>
                  </a:moveTo>
                  <a:cubicBezTo>
                    <a:pt x="69" y="204"/>
                    <a:pt x="0" y="68"/>
                    <a:pt x="0" y="0"/>
                  </a:cubicBezTo>
                  <a:cubicBezTo>
                    <a:pt x="0" y="68"/>
                    <a:pt x="69" y="204"/>
                    <a:pt x="137" y="273"/>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3"/>
            <p:cNvSpPr/>
            <p:nvPr/>
          </p:nvSpPr>
          <p:spPr>
            <a:xfrm>
              <a:off x="6511875" y="3067900"/>
              <a:ext cx="3875" cy="8525"/>
            </a:xfrm>
            <a:custGeom>
              <a:avLst/>
              <a:gdLst/>
              <a:ahLst/>
              <a:cxnLst/>
              <a:rect l="l" t="t" r="r" b="b"/>
              <a:pathLst>
                <a:path w="155" h="341" extrusionOk="0">
                  <a:moveTo>
                    <a:pt x="154" y="341"/>
                  </a:moveTo>
                  <a:cubicBezTo>
                    <a:pt x="86" y="205"/>
                    <a:pt x="86" y="136"/>
                    <a:pt x="1" y="0"/>
                  </a:cubicBezTo>
                  <a:cubicBezTo>
                    <a:pt x="86" y="136"/>
                    <a:pt x="86" y="205"/>
                    <a:pt x="154" y="341"/>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3"/>
            <p:cNvSpPr/>
            <p:nvPr/>
          </p:nvSpPr>
          <p:spPr>
            <a:xfrm>
              <a:off x="6556600" y="3142425"/>
              <a:ext cx="5150" cy="5150"/>
            </a:xfrm>
            <a:custGeom>
              <a:avLst/>
              <a:gdLst/>
              <a:ahLst/>
              <a:cxnLst/>
              <a:rect l="l" t="t" r="r" b="b"/>
              <a:pathLst>
                <a:path w="206" h="206" extrusionOk="0">
                  <a:moveTo>
                    <a:pt x="205" y="205"/>
                  </a:moveTo>
                  <a:cubicBezTo>
                    <a:pt x="137" y="137"/>
                    <a:pt x="69" y="69"/>
                    <a:pt x="1" y="1"/>
                  </a:cubicBezTo>
                  <a:cubicBezTo>
                    <a:pt x="69" y="69"/>
                    <a:pt x="137" y="137"/>
                    <a:pt x="205" y="205"/>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3"/>
            <p:cNvSpPr/>
            <p:nvPr/>
          </p:nvSpPr>
          <p:spPr>
            <a:xfrm>
              <a:off x="6549375" y="3133500"/>
              <a:ext cx="5125" cy="5125"/>
            </a:xfrm>
            <a:custGeom>
              <a:avLst/>
              <a:gdLst/>
              <a:ahLst/>
              <a:cxnLst/>
              <a:rect l="l" t="t" r="r" b="b"/>
              <a:pathLst>
                <a:path w="205" h="205" extrusionOk="0">
                  <a:moveTo>
                    <a:pt x="205" y="205"/>
                  </a:moveTo>
                  <a:cubicBezTo>
                    <a:pt x="137" y="136"/>
                    <a:pt x="68" y="68"/>
                    <a:pt x="0" y="0"/>
                  </a:cubicBezTo>
                  <a:cubicBezTo>
                    <a:pt x="68" y="68"/>
                    <a:pt x="137" y="136"/>
                    <a:pt x="205" y="205"/>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3"/>
            <p:cNvSpPr/>
            <p:nvPr/>
          </p:nvSpPr>
          <p:spPr>
            <a:xfrm>
              <a:off x="6572375" y="3158200"/>
              <a:ext cx="5550" cy="5550"/>
            </a:xfrm>
            <a:custGeom>
              <a:avLst/>
              <a:gdLst/>
              <a:ahLst/>
              <a:cxnLst/>
              <a:rect l="l" t="t" r="r" b="b"/>
              <a:pathLst>
                <a:path w="222" h="222" extrusionOk="0">
                  <a:moveTo>
                    <a:pt x="222" y="222"/>
                  </a:moveTo>
                  <a:cubicBezTo>
                    <a:pt x="137" y="137"/>
                    <a:pt x="69" y="68"/>
                    <a:pt x="0" y="0"/>
                  </a:cubicBezTo>
                  <a:cubicBezTo>
                    <a:pt x="69" y="68"/>
                    <a:pt x="137" y="137"/>
                    <a:pt x="222" y="222"/>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3"/>
            <p:cNvSpPr/>
            <p:nvPr/>
          </p:nvSpPr>
          <p:spPr>
            <a:xfrm>
              <a:off x="6581325" y="3167150"/>
              <a:ext cx="3425" cy="3425"/>
            </a:xfrm>
            <a:custGeom>
              <a:avLst/>
              <a:gdLst/>
              <a:ahLst/>
              <a:cxnLst/>
              <a:rect l="l" t="t" r="r" b="b"/>
              <a:pathLst>
                <a:path w="137" h="137" extrusionOk="0">
                  <a:moveTo>
                    <a:pt x="137" y="136"/>
                  </a:moveTo>
                  <a:cubicBezTo>
                    <a:pt x="68" y="68"/>
                    <a:pt x="68" y="0"/>
                    <a:pt x="0" y="0"/>
                  </a:cubicBezTo>
                  <a:cubicBezTo>
                    <a:pt x="68" y="0"/>
                    <a:pt x="68" y="68"/>
                    <a:pt x="137" y="136"/>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3"/>
            <p:cNvSpPr/>
            <p:nvPr/>
          </p:nvSpPr>
          <p:spPr>
            <a:xfrm>
              <a:off x="6565125" y="3150950"/>
              <a:ext cx="3875" cy="3850"/>
            </a:xfrm>
            <a:custGeom>
              <a:avLst/>
              <a:gdLst/>
              <a:ahLst/>
              <a:cxnLst/>
              <a:rect l="l" t="t" r="r" b="b"/>
              <a:pathLst>
                <a:path w="155" h="154" extrusionOk="0">
                  <a:moveTo>
                    <a:pt x="154" y="154"/>
                  </a:moveTo>
                  <a:cubicBezTo>
                    <a:pt x="86" y="86"/>
                    <a:pt x="1" y="86"/>
                    <a:pt x="1" y="1"/>
                  </a:cubicBezTo>
                  <a:cubicBezTo>
                    <a:pt x="1" y="86"/>
                    <a:pt x="86" y="86"/>
                    <a:pt x="154" y="154"/>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3"/>
            <p:cNvSpPr/>
            <p:nvPr/>
          </p:nvSpPr>
          <p:spPr>
            <a:xfrm>
              <a:off x="6533175" y="3108350"/>
              <a:ext cx="16225" cy="25175"/>
            </a:xfrm>
            <a:custGeom>
              <a:avLst/>
              <a:gdLst/>
              <a:ahLst/>
              <a:cxnLst/>
              <a:rect l="l" t="t" r="r" b="b"/>
              <a:pathLst>
                <a:path w="649" h="1007" extrusionOk="0">
                  <a:moveTo>
                    <a:pt x="1" y="1"/>
                  </a:moveTo>
                  <a:cubicBezTo>
                    <a:pt x="41" y="74"/>
                    <a:pt x="78" y="127"/>
                    <a:pt x="112" y="178"/>
                  </a:cubicBezTo>
                  <a:lnTo>
                    <a:pt x="112" y="178"/>
                  </a:lnTo>
                  <a:cubicBezTo>
                    <a:pt x="76" y="120"/>
                    <a:pt x="38" y="62"/>
                    <a:pt x="1" y="1"/>
                  </a:cubicBezTo>
                  <a:close/>
                  <a:moveTo>
                    <a:pt x="112" y="178"/>
                  </a:moveTo>
                  <a:cubicBezTo>
                    <a:pt x="138" y="217"/>
                    <a:pt x="163" y="256"/>
                    <a:pt x="188" y="294"/>
                  </a:cubicBezTo>
                  <a:lnTo>
                    <a:pt x="188" y="294"/>
                  </a:lnTo>
                  <a:cubicBezTo>
                    <a:pt x="163" y="252"/>
                    <a:pt x="138" y="216"/>
                    <a:pt x="112" y="178"/>
                  </a:cubicBezTo>
                  <a:close/>
                  <a:moveTo>
                    <a:pt x="188" y="294"/>
                  </a:moveTo>
                  <a:cubicBezTo>
                    <a:pt x="199" y="314"/>
                    <a:pt x="211" y="335"/>
                    <a:pt x="222" y="359"/>
                  </a:cubicBezTo>
                  <a:cubicBezTo>
                    <a:pt x="352" y="570"/>
                    <a:pt x="498" y="765"/>
                    <a:pt x="629" y="975"/>
                  </a:cubicBezTo>
                  <a:lnTo>
                    <a:pt x="629" y="975"/>
                  </a:lnTo>
                  <a:cubicBezTo>
                    <a:pt x="478" y="733"/>
                    <a:pt x="334" y="520"/>
                    <a:pt x="188" y="294"/>
                  </a:cubicBezTo>
                  <a:close/>
                  <a:moveTo>
                    <a:pt x="629" y="975"/>
                  </a:moveTo>
                  <a:lnTo>
                    <a:pt x="629" y="975"/>
                  </a:lnTo>
                  <a:cubicBezTo>
                    <a:pt x="635" y="985"/>
                    <a:pt x="642" y="996"/>
                    <a:pt x="648" y="1006"/>
                  </a:cubicBezTo>
                  <a:cubicBezTo>
                    <a:pt x="642" y="996"/>
                    <a:pt x="635" y="985"/>
                    <a:pt x="629" y="975"/>
                  </a:cubicBezTo>
                  <a:close/>
                </a:path>
              </a:pathLst>
            </a:custGeom>
            <a:solidFill>
              <a:srgbClr val="FBB9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3"/>
            <p:cNvSpPr/>
            <p:nvPr/>
          </p:nvSpPr>
          <p:spPr>
            <a:xfrm>
              <a:off x="6487175" y="2978875"/>
              <a:ext cx="429400" cy="197225"/>
            </a:xfrm>
            <a:custGeom>
              <a:avLst/>
              <a:gdLst/>
              <a:ahLst/>
              <a:cxnLst/>
              <a:rect l="l" t="t" r="r" b="b"/>
              <a:pathLst>
                <a:path w="17176" h="7889" extrusionOk="0">
                  <a:moveTo>
                    <a:pt x="1" y="0"/>
                  </a:moveTo>
                  <a:cubicBezTo>
                    <a:pt x="222" y="1210"/>
                    <a:pt x="495" y="2420"/>
                    <a:pt x="989" y="3476"/>
                  </a:cubicBezTo>
                  <a:lnTo>
                    <a:pt x="989" y="3561"/>
                  </a:lnTo>
                  <a:cubicBezTo>
                    <a:pt x="1074" y="3697"/>
                    <a:pt x="1074" y="3766"/>
                    <a:pt x="1142" y="3902"/>
                  </a:cubicBezTo>
                  <a:lnTo>
                    <a:pt x="1210" y="3987"/>
                  </a:lnTo>
                  <a:cubicBezTo>
                    <a:pt x="1210" y="4123"/>
                    <a:pt x="1279" y="4192"/>
                    <a:pt x="1347" y="4328"/>
                  </a:cubicBezTo>
                  <a:cubicBezTo>
                    <a:pt x="1347" y="4328"/>
                    <a:pt x="1347" y="4413"/>
                    <a:pt x="1415" y="4413"/>
                  </a:cubicBezTo>
                  <a:cubicBezTo>
                    <a:pt x="1415" y="4549"/>
                    <a:pt x="1500" y="4618"/>
                    <a:pt x="1568" y="4686"/>
                  </a:cubicBezTo>
                  <a:cubicBezTo>
                    <a:pt x="1568" y="4754"/>
                    <a:pt x="1568" y="4754"/>
                    <a:pt x="1636" y="4839"/>
                  </a:cubicBezTo>
                  <a:cubicBezTo>
                    <a:pt x="1636" y="4907"/>
                    <a:pt x="1705" y="5043"/>
                    <a:pt x="1773" y="5112"/>
                  </a:cubicBezTo>
                  <a:lnTo>
                    <a:pt x="1841" y="5180"/>
                  </a:lnTo>
                  <a:cubicBezTo>
                    <a:pt x="2062" y="5538"/>
                    <a:pt x="2267" y="5827"/>
                    <a:pt x="2488" y="6185"/>
                  </a:cubicBezTo>
                  <a:cubicBezTo>
                    <a:pt x="2556" y="6253"/>
                    <a:pt x="2625" y="6321"/>
                    <a:pt x="2693" y="6390"/>
                  </a:cubicBezTo>
                  <a:cubicBezTo>
                    <a:pt x="2778" y="6458"/>
                    <a:pt x="2778" y="6543"/>
                    <a:pt x="2778" y="6543"/>
                  </a:cubicBezTo>
                  <a:cubicBezTo>
                    <a:pt x="2846" y="6611"/>
                    <a:pt x="2914" y="6679"/>
                    <a:pt x="2982" y="6747"/>
                  </a:cubicBezTo>
                  <a:cubicBezTo>
                    <a:pt x="3051" y="6815"/>
                    <a:pt x="3051" y="6815"/>
                    <a:pt x="3119" y="6884"/>
                  </a:cubicBezTo>
                  <a:cubicBezTo>
                    <a:pt x="3119" y="6969"/>
                    <a:pt x="3204" y="6969"/>
                    <a:pt x="3272" y="7037"/>
                  </a:cubicBezTo>
                  <a:cubicBezTo>
                    <a:pt x="3340" y="7105"/>
                    <a:pt x="3340" y="7173"/>
                    <a:pt x="3408" y="7173"/>
                  </a:cubicBezTo>
                  <a:cubicBezTo>
                    <a:pt x="3477" y="7241"/>
                    <a:pt x="3545" y="7310"/>
                    <a:pt x="3630" y="7395"/>
                  </a:cubicBezTo>
                  <a:cubicBezTo>
                    <a:pt x="3630" y="7395"/>
                    <a:pt x="3698" y="7463"/>
                    <a:pt x="3766" y="7531"/>
                  </a:cubicBezTo>
                  <a:cubicBezTo>
                    <a:pt x="3834" y="7531"/>
                    <a:pt x="3834" y="7599"/>
                    <a:pt x="3903" y="7667"/>
                  </a:cubicBezTo>
                  <a:cubicBezTo>
                    <a:pt x="4260" y="6321"/>
                    <a:pt x="8384" y="5043"/>
                    <a:pt x="9661" y="5043"/>
                  </a:cubicBezTo>
                  <a:cubicBezTo>
                    <a:pt x="10939" y="5043"/>
                    <a:pt x="12285" y="5895"/>
                    <a:pt x="12848" y="7310"/>
                  </a:cubicBezTo>
                  <a:cubicBezTo>
                    <a:pt x="12916" y="7531"/>
                    <a:pt x="13001" y="7736"/>
                    <a:pt x="13069" y="7889"/>
                  </a:cubicBezTo>
                  <a:cubicBezTo>
                    <a:pt x="13069" y="7889"/>
                    <a:pt x="13137" y="7889"/>
                    <a:pt x="13205" y="7821"/>
                  </a:cubicBezTo>
                  <a:cubicBezTo>
                    <a:pt x="13274" y="7736"/>
                    <a:pt x="13274" y="7736"/>
                    <a:pt x="13342" y="7667"/>
                  </a:cubicBezTo>
                  <a:cubicBezTo>
                    <a:pt x="13427" y="7599"/>
                    <a:pt x="13495" y="7599"/>
                    <a:pt x="13495" y="7531"/>
                  </a:cubicBezTo>
                  <a:cubicBezTo>
                    <a:pt x="13563" y="7463"/>
                    <a:pt x="13631" y="7463"/>
                    <a:pt x="13700" y="7395"/>
                  </a:cubicBezTo>
                  <a:cubicBezTo>
                    <a:pt x="13768" y="7310"/>
                    <a:pt x="13768" y="7310"/>
                    <a:pt x="13853" y="7241"/>
                  </a:cubicBezTo>
                  <a:cubicBezTo>
                    <a:pt x="13921" y="7173"/>
                    <a:pt x="13989" y="7105"/>
                    <a:pt x="13989" y="7105"/>
                  </a:cubicBezTo>
                  <a:cubicBezTo>
                    <a:pt x="14126" y="6969"/>
                    <a:pt x="14194" y="6884"/>
                    <a:pt x="14279" y="6815"/>
                  </a:cubicBezTo>
                  <a:cubicBezTo>
                    <a:pt x="14347" y="6747"/>
                    <a:pt x="14415" y="6679"/>
                    <a:pt x="14415" y="6611"/>
                  </a:cubicBezTo>
                  <a:cubicBezTo>
                    <a:pt x="14483" y="6611"/>
                    <a:pt x="14551" y="6543"/>
                    <a:pt x="14551" y="6458"/>
                  </a:cubicBezTo>
                  <a:cubicBezTo>
                    <a:pt x="14620" y="6390"/>
                    <a:pt x="14705" y="6321"/>
                    <a:pt x="14705" y="6321"/>
                  </a:cubicBezTo>
                  <a:cubicBezTo>
                    <a:pt x="14773" y="6253"/>
                    <a:pt x="14841" y="6185"/>
                    <a:pt x="14841" y="6117"/>
                  </a:cubicBezTo>
                  <a:cubicBezTo>
                    <a:pt x="14909" y="6032"/>
                    <a:pt x="14909" y="5964"/>
                    <a:pt x="14977" y="5964"/>
                  </a:cubicBezTo>
                  <a:cubicBezTo>
                    <a:pt x="15046" y="5895"/>
                    <a:pt x="15046" y="5827"/>
                    <a:pt x="15131" y="5759"/>
                  </a:cubicBezTo>
                  <a:cubicBezTo>
                    <a:pt x="15131" y="5691"/>
                    <a:pt x="15199" y="5606"/>
                    <a:pt x="15199" y="5606"/>
                  </a:cubicBezTo>
                  <a:cubicBezTo>
                    <a:pt x="15267" y="5538"/>
                    <a:pt x="15335" y="5401"/>
                    <a:pt x="15335" y="5333"/>
                  </a:cubicBezTo>
                  <a:cubicBezTo>
                    <a:pt x="15403" y="5333"/>
                    <a:pt x="15403" y="5265"/>
                    <a:pt x="15472" y="5180"/>
                  </a:cubicBezTo>
                  <a:cubicBezTo>
                    <a:pt x="15472" y="5112"/>
                    <a:pt x="15557" y="5043"/>
                    <a:pt x="15625" y="4975"/>
                  </a:cubicBezTo>
                  <a:lnTo>
                    <a:pt x="15625" y="4839"/>
                  </a:lnTo>
                  <a:cubicBezTo>
                    <a:pt x="15829" y="4549"/>
                    <a:pt x="15983" y="4192"/>
                    <a:pt x="16187" y="3834"/>
                  </a:cubicBezTo>
                  <a:lnTo>
                    <a:pt x="16187" y="3766"/>
                  </a:lnTo>
                  <a:cubicBezTo>
                    <a:pt x="16187" y="3697"/>
                    <a:pt x="16255" y="3561"/>
                    <a:pt x="16323" y="3476"/>
                  </a:cubicBezTo>
                  <a:lnTo>
                    <a:pt x="16323" y="3340"/>
                  </a:lnTo>
                  <a:cubicBezTo>
                    <a:pt x="16409" y="3272"/>
                    <a:pt x="16409" y="3135"/>
                    <a:pt x="16477" y="3050"/>
                  </a:cubicBezTo>
                  <a:lnTo>
                    <a:pt x="16477" y="2914"/>
                  </a:lnTo>
                  <a:cubicBezTo>
                    <a:pt x="16545" y="2846"/>
                    <a:pt x="16613" y="2709"/>
                    <a:pt x="16613" y="2624"/>
                  </a:cubicBezTo>
                  <a:lnTo>
                    <a:pt x="16613" y="2488"/>
                  </a:lnTo>
                  <a:cubicBezTo>
                    <a:pt x="16681" y="2420"/>
                    <a:pt x="16749" y="2283"/>
                    <a:pt x="16749" y="2130"/>
                  </a:cubicBezTo>
                  <a:cubicBezTo>
                    <a:pt x="16903" y="1568"/>
                    <a:pt x="17039" y="1005"/>
                    <a:pt x="17175" y="358"/>
                  </a:cubicBezTo>
                  <a:lnTo>
                    <a:pt x="17175" y="358"/>
                  </a:lnTo>
                  <a:cubicBezTo>
                    <a:pt x="14022" y="1159"/>
                    <a:pt x="11625" y="1505"/>
                    <a:pt x="9372" y="1505"/>
                  </a:cubicBezTo>
                  <a:cubicBezTo>
                    <a:pt x="6451" y="1505"/>
                    <a:pt x="3772" y="924"/>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3"/>
            <p:cNvSpPr/>
            <p:nvPr/>
          </p:nvSpPr>
          <p:spPr>
            <a:xfrm>
              <a:off x="6145275" y="3307225"/>
              <a:ext cx="577900" cy="582850"/>
            </a:xfrm>
            <a:custGeom>
              <a:avLst/>
              <a:gdLst/>
              <a:ahLst/>
              <a:cxnLst/>
              <a:rect l="l" t="t" r="r" b="b"/>
              <a:pathLst>
                <a:path w="23116" h="23314" extrusionOk="0">
                  <a:moveTo>
                    <a:pt x="17655" y="1107"/>
                  </a:moveTo>
                  <a:cubicBezTo>
                    <a:pt x="18399" y="1107"/>
                    <a:pt x="19208" y="1397"/>
                    <a:pt x="19862" y="1638"/>
                  </a:cubicBezTo>
                  <a:cubicBezTo>
                    <a:pt x="20714" y="1996"/>
                    <a:pt x="21770" y="2490"/>
                    <a:pt x="22264" y="3342"/>
                  </a:cubicBezTo>
                  <a:cubicBezTo>
                    <a:pt x="22460" y="3658"/>
                    <a:pt x="22203" y="4081"/>
                    <a:pt x="21847" y="4081"/>
                  </a:cubicBezTo>
                  <a:cubicBezTo>
                    <a:pt x="21800" y="4081"/>
                    <a:pt x="21751" y="4074"/>
                    <a:pt x="21702" y="4058"/>
                  </a:cubicBezTo>
                  <a:cubicBezTo>
                    <a:pt x="20918" y="3768"/>
                    <a:pt x="20288" y="3206"/>
                    <a:pt x="19504" y="2780"/>
                  </a:cubicBezTo>
                  <a:cubicBezTo>
                    <a:pt x="18788" y="2354"/>
                    <a:pt x="17868" y="2132"/>
                    <a:pt x="17153" y="1638"/>
                  </a:cubicBezTo>
                  <a:cubicBezTo>
                    <a:pt x="17016" y="1502"/>
                    <a:pt x="16948" y="1212"/>
                    <a:pt x="17221" y="1144"/>
                  </a:cubicBezTo>
                  <a:cubicBezTo>
                    <a:pt x="17362" y="1119"/>
                    <a:pt x="17507" y="1107"/>
                    <a:pt x="17655" y="1107"/>
                  </a:cubicBezTo>
                  <a:close/>
                  <a:moveTo>
                    <a:pt x="17427" y="1"/>
                  </a:moveTo>
                  <a:cubicBezTo>
                    <a:pt x="17160" y="1"/>
                    <a:pt x="16992" y="80"/>
                    <a:pt x="16948" y="224"/>
                  </a:cubicBezTo>
                  <a:cubicBezTo>
                    <a:pt x="14035" y="7738"/>
                    <a:pt x="6367" y="10447"/>
                    <a:pt x="2312" y="16411"/>
                  </a:cubicBezTo>
                  <a:cubicBezTo>
                    <a:pt x="2108" y="16615"/>
                    <a:pt x="1971" y="16905"/>
                    <a:pt x="1818" y="17177"/>
                  </a:cubicBezTo>
                  <a:cubicBezTo>
                    <a:pt x="1" y="20763"/>
                    <a:pt x="2942" y="23313"/>
                    <a:pt x="6905" y="23313"/>
                  </a:cubicBezTo>
                  <a:cubicBezTo>
                    <a:pt x="7104" y="23313"/>
                    <a:pt x="7305" y="23307"/>
                    <a:pt x="7509" y="23294"/>
                  </a:cubicBezTo>
                  <a:cubicBezTo>
                    <a:pt x="9349" y="23141"/>
                    <a:pt x="11411" y="22442"/>
                    <a:pt x="13251" y="21011"/>
                  </a:cubicBezTo>
                  <a:cubicBezTo>
                    <a:pt x="19504" y="16189"/>
                    <a:pt x="23116" y="3206"/>
                    <a:pt x="22622" y="2354"/>
                  </a:cubicBezTo>
                  <a:cubicBezTo>
                    <a:pt x="22554" y="2201"/>
                    <a:pt x="22417" y="2064"/>
                    <a:pt x="22128" y="1843"/>
                  </a:cubicBezTo>
                  <a:cubicBezTo>
                    <a:pt x="21208" y="1144"/>
                    <a:pt x="19146" y="224"/>
                    <a:pt x="17936" y="71"/>
                  </a:cubicBezTo>
                  <a:cubicBezTo>
                    <a:pt x="17740" y="23"/>
                    <a:pt x="17569" y="1"/>
                    <a:pt x="174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3"/>
            <p:cNvSpPr/>
            <p:nvPr/>
          </p:nvSpPr>
          <p:spPr>
            <a:xfrm>
              <a:off x="6753400" y="3211075"/>
              <a:ext cx="42150" cy="43825"/>
            </a:xfrm>
            <a:custGeom>
              <a:avLst/>
              <a:gdLst/>
              <a:ahLst/>
              <a:cxnLst/>
              <a:rect l="l" t="t" r="r" b="b"/>
              <a:pathLst>
                <a:path w="1686" h="1753" extrusionOk="0">
                  <a:moveTo>
                    <a:pt x="1338" y="1"/>
                  </a:moveTo>
                  <a:cubicBezTo>
                    <a:pt x="1269" y="1"/>
                    <a:pt x="1200" y="26"/>
                    <a:pt x="1142" y="83"/>
                  </a:cubicBezTo>
                  <a:cubicBezTo>
                    <a:pt x="853" y="373"/>
                    <a:pt x="495" y="663"/>
                    <a:pt x="222" y="935"/>
                  </a:cubicBezTo>
                  <a:cubicBezTo>
                    <a:pt x="1" y="1157"/>
                    <a:pt x="1" y="1429"/>
                    <a:pt x="222" y="1651"/>
                  </a:cubicBezTo>
                  <a:cubicBezTo>
                    <a:pt x="290" y="1719"/>
                    <a:pt x="397" y="1753"/>
                    <a:pt x="512" y="1753"/>
                  </a:cubicBezTo>
                  <a:cubicBezTo>
                    <a:pt x="627" y="1753"/>
                    <a:pt x="750" y="1719"/>
                    <a:pt x="853" y="1651"/>
                  </a:cubicBezTo>
                  <a:cubicBezTo>
                    <a:pt x="1210" y="1293"/>
                    <a:pt x="1500" y="867"/>
                    <a:pt x="1636" y="373"/>
                  </a:cubicBezTo>
                  <a:cubicBezTo>
                    <a:pt x="1685" y="165"/>
                    <a:pt x="1514" y="1"/>
                    <a:pt x="13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3"/>
            <p:cNvSpPr/>
            <p:nvPr/>
          </p:nvSpPr>
          <p:spPr>
            <a:xfrm>
              <a:off x="6568975" y="3334900"/>
              <a:ext cx="137800" cy="74350"/>
            </a:xfrm>
            <a:custGeom>
              <a:avLst/>
              <a:gdLst/>
              <a:ahLst/>
              <a:cxnLst/>
              <a:rect l="l" t="t" r="r" b="b"/>
              <a:pathLst>
                <a:path w="5512" h="2974" extrusionOk="0">
                  <a:moveTo>
                    <a:pt x="707" y="0"/>
                  </a:moveTo>
                  <a:cubicBezTo>
                    <a:pt x="559" y="0"/>
                    <a:pt x="414" y="12"/>
                    <a:pt x="273" y="37"/>
                  </a:cubicBezTo>
                  <a:cubicBezTo>
                    <a:pt x="0" y="105"/>
                    <a:pt x="68" y="395"/>
                    <a:pt x="205" y="531"/>
                  </a:cubicBezTo>
                  <a:cubicBezTo>
                    <a:pt x="920" y="1025"/>
                    <a:pt x="1840" y="1247"/>
                    <a:pt x="2556" y="1673"/>
                  </a:cubicBezTo>
                  <a:cubicBezTo>
                    <a:pt x="3340" y="2099"/>
                    <a:pt x="3970" y="2661"/>
                    <a:pt x="4754" y="2951"/>
                  </a:cubicBezTo>
                  <a:cubicBezTo>
                    <a:pt x="4803" y="2967"/>
                    <a:pt x="4852" y="2974"/>
                    <a:pt x="4899" y="2974"/>
                  </a:cubicBezTo>
                  <a:cubicBezTo>
                    <a:pt x="5255" y="2974"/>
                    <a:pt x="5512" y="2551"/>
                    <a:pt x="5316" y="2235"/>
                  </a:cubicBezTo>
                  <a:cubicBezTo>
                    <a:pt x="4822" y="1383"/>
                    <a:pt x="3766" y="889"/>
                    <a:pt x="2914" y="531"/>
                  </a:cubicBezTo>
                  <a:cubicBezTo>
                    <a:pt x="2260" y="290"/>
                    <a:pt x="1451" y="0"/>
                    <a:pt x="7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3"/>
            <p:cNvSpPr/>
            <p:nvPr/>
          </p:nvSpPr>
          <p:spPr>
            <a:xfrm>
              <a:off x="6978725" y="4361175"/>
              <a:ext cx="139100" cy="39175"/>
            </a:xfrm>
            <a:custGeom>
              <a:avLst/>
              <a:gdLst/>
              <a:ahLst/>
              <a:cxnLst/>
              <a:rect l="l" t="t" r="r" b="b"/>
              <a:pathLst>
                <a:path w="5564" h="1567" extrusionOk="0">
                  <a:moveTo>
                    <a:pt x="4826" y="1"/>
                  </a:moveTo>
                  <a:cubicBezTo>
                    <a:pt x="4782" y="1"/>
                    <a:pt x="4735" y="5"/>
                    <a:pt x="4687" y="14"/>
                  </a:cubicBezTo>
                  <a:cubicBezTo>
                    <a:pt x="3988" y="151"/>
                    <a:pt x="3204" y="372"/>
                    <a:pt x="2489" y="509"/>
                  </a:cubicBezTo>
                  <a:cubicBezTo>
                    <a:pt x="1705" y="577"/>
                    <a:pt x="921" y="509"/>
                    <a:pt x="222" y="798"/>
                  </a:cubicBezTo>
                  <a:cubicBezTo>
                    <a:pt x="69" y="866"/>
                    <a:pt x="1" y="1088"/>
                    <a:pt x="154" y="1224"/>
                  </a:cubicBezTo>
                  <a:cubicBezTo>
                    <a:pt x="674" y="1467"/>
                    <a:pt x="1320" y="1566"/>
                    <a:pt x="1992" y="1566"/>
                  </a:cubicBezTo>
                  <a:cubicBezTo>
                    <a:pt x="3060" y="1566"/>
                    <a:pt x="4192" y="1316"/>
                    <a:pt x="4976" y="1003"/>
                  </a:cubicBezTo>
                  <a:cubicBezTo>
                    <a:pt x="5563" y="812"/>
                    <a:pt x="5426" y="1"/>
                    <a:pt x="48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3"/>
            <p:cNvSpPr/>
            <p:nvPr/>
          </p:nvSpPr>
          <p:spPr>
            <a:xfrm>
              <a:off x="6352150" y="2533325"/>
              <a:ext cx="667500" cy="673025"/>
            </a:xfrm>
            <a:custGeom>
              <a:avLst/>
              <a:gdLst/>
              <a:ahLst/>
              <a:cxnLst/>
              <a:rect l="l" t="t" r="r" b="b"/>
              <a:pathLst>
                <a:path w="26700" h="26921" extrusionOk="0">
                  <a:moveTo>
                    <a:pt x="12865" y="0"/>
                  </a:moveTo>
                  <a:cubicBezTo>
                    <a:pt x="12353" y="0"/>
                    <a:pt x="11859" y="0"/>
                    <a:pt x="11365" y="85"/>
                  </a:cubicBezTo>
                  <a:cubicBezTo>
                    <a:pt x="8026" y="426"/>
                    <a:pt x="5760" y="1925"/>
                    <a:pt x="4192" y="3834"/>
                  </a:cubicBezTo>
                  <a:cubicBezTo>
                    <a:pt x="1" y="9099"/>
                    <a:pt x="852" y="17822"/>
                    <a:pt x="852" y="17822"/>
                  </a:cubicBezTo>
                  <a:cubicBezTo>
                    <a:pt x="938" y="18112"/>
                    <a:pt x="938" y="18401"/>
                    <a:pt x="938" y="18674"/>
                  </a:cubicBezTo>
                  <a:cubicBezTo>
                    <a:pt x="1432" y="22729"/>
                    <a:pt x="3204" y="25217"/>
                    <a:pt x="5623" y="26563"/>
                  </a:cubicBezTo>
                  <a:cubicBezTo>
                    <a:pt x="5896" y="26495"/>
                    <a:pt x="6117" y="26409"/>
                    <a:pt x="6117" y="26409"/>
                  </a:cubicBezTo>
                  <a:cubicBezTo>
                    <a:pt x="6680" y="25711"/>
                    <a:pt x="7106" y="24365"/>
                    <a:pt x="7463" y="23360"/>
                  </a:cubicBezTo>
                  <a:cubicBezTo>
                    <a:pt x="7395" y="23223"/>
                    <a:pt x="7327" y="23155"/>
                    <a:pt x="7242" y="23002"/>
                  </a:cubicBezTo>
                  <a:lnTo>
                    <a:pt x="7174" y="22934"/>
                  </a:lnTo>
                  <a:cubicBezTo>
                    <a:pt x="7106" y="22865"/>
                    <a:pt x="7037" y="22729"/>
                    <a:pt x="7037" y="22661"/>
                  </a:cubicBezTo>
                  <a:cubicBezTo>
                    <a:pt x="6969" y="22576"/>
                    <a:pt x="6969" y="22576"/>
                    <a:pt x="6969" y="22508"/>
                  </a:cubicBezTo>
                  <a:cubicBezTo>
                    <a:pt x="6901" y="22440"/>
                    <a:pt x="6816" y="22371"/>
                    <a:pt x="6816" y="22235"/>
                  </a:cubicBezTo>
                  <a:cubicBezTo>
                    <a:pt x="6748" y="22235"/>
                    <a:pt x="6748" y="22150"/>
                    <a:pt x="6748" y="22150"/>
                  </a:cubicBezTo>
                  <a:cubicBezTo>
                    <a:pt x="6680" y="22014"/>
                    <a:pt x="6611" y="21945"/>
                    <a:pt x="6611" y="21809"/>
                  </a:cubicBezTo>
                  <a:lnTo>
                    <a:pt x="6543" y="21724"/>
                  </a:lnTo>
                  <a:cubicBezTo>
                    <a:pt x="6475" y="21588"/>
                    <a:pt x="6475" y="21519"/>
                    <a:pt x="6390" y="21383"/>
                  </a:cubicBezTo>
                  <a:lnTo>
                    <a:pt x="6390" y="21298"/>
                  </a:lnTo>
                  <a:cubicBezTo>
                    <a:pt x="5828" y="20020"/>
                    <a:pt x="5470" y="18538"/>
                    <a:pt x="5334" y="17124"/>
                  </a:cubicBezTo>
                  <a:cubicBezTo>
                    <a:pt x="10735" y="14909"/>
                    <a:pt x="15062" y="9030"/>
                    <a:pt x="15062" y="9030"/>
                  </a:cubicBezTo>
                  <a:cubicBezTo>
                    <a:pt x="15983" y="11859"/>
                    <a:pt x="20174" y="15488"/>
                    <a:pt x="22662" y="17396"/>
                  </a:cubicBezTo>
                  <a:cubicBezTo>
                    <a:pt x="22662" y="17686"/>
                    <a:pt x="22576" y="17976"/>
                    <a:pt x="22576" y="18180"/>
                  </a:cubicBezTo>
                  <a:cubicBezTo>
                    <a:pt x="22440" y="18827"/>
                    <a:pt x="22304" y="19390"/>
                    <a:pt x="22150" y="19952"/>
                  </a:cubicBezTo>
                  <a:cubicBezTo>
                    <a:pt x="22150" y="20105"/>
                    <a:pt x="22082" y="20242"/>
                    <a:pt x="22014" y="20310"/>
                  </a:cubicBezTo>
                  <a:lnTo>
                    <a:pt x="22014" y="20446"/>
                  </a:lnTo>
                  <a:cubicBezTo>
                    <a:pt x="22014" y="20531"/>
                    <a:pt x="21946" y="20668"/>
                    <a:pt x="21878" y="20736"/>
                  </a:cubicBezTo>
                  <a:lnTo>
                    <a:pt x="21878" y="20872"/>
                  </a:lnTo>
                  <a:cubicBezTo>
                    <a:pt x="21810" y="20957"/>
                    <a:pt x="21810" y="21094"/>
                    <a:pt x="21724" y="21162"/>
                  </a:cubicBezTo>
                  <a:lnTo>
                    <a:pt x="21724" y="21298"/>
                  </a:lnTo>
                  <a:cubicBezTo>
                    <a:pt x="21656" y="21383"/>
                    <a:pt x="21588" y="21519"/>
                    <a:pt x="21588" y="21588"/>
                  </a:cubicBezTo>
                  <a:lnTo>
                    <a:pt x="21588" y="21656"/>
                  </a:lnTo>
                  <a:cubicBezTo>
                    <a:pt x="21384" y="22014"/>
                    <a:pt x="21230" y="22371"/>
                    <a:pt x="21026" y="22661"/>
                  </a:cubicBezTo>
                  <a:lnTo>
                    <a:pt x="21026" y="22797"/>
                  </a:lnTo>
                  <a:cubicBezTo>
                    <a:pt x="20958" y="22865"/>
                    <a:pt x="20873" y="22934"/>
                    <a:pt x="20873" y="23002"/>
                  </a:cubicBezTo>
                  <a:cubicBezTo>
                    <a:pt x="20804" y="23087"/>
                    <a:pt x="20804" y="23155"/>
                    <a:pt x="20736" y="23155"/>
                  </a:cubicBezTo>
                  <a:cubicBezTo>
                    <a:pt x="20736" y="23223"/>
                    <a:pt x="20668" y="23360"/>
                    <a:pt x="20600" y="23428"/>
                  </a:cubicBezTo>
                  <a:cubicBezTo>
                    <a:pt x="20600" y="23428"/>
                    <a:pt x="20532" y="23513"/>
                    <a:pt x="20532" y="23581"/>
                  </a:cubicBezTo>
                  <a:cubicBezTo>
                    <a:pt x="20447" y="23649"/>
                    <a:pt x="20447" y="23717"/>
                    <a:pt x="20378" y="23786"/>
                  </a:cubicBezTo>
                  <a:cubicBezTo>
                    <a:pt x="20310" y="23786"/>
                    <a:pt x="20310" y="23854"/>
                    <a:pt x="20242" y="23939"/>
                  </a:cubicBezTo>
                  <a:cubicBezTo>
                    <a:pt x="20242" y="24007"/>
                    <a:pt x="20174" y="24075"/>
                    <a:pt x="20106" y="24143"/>
                  </a:cubicBezTo>
                  <a:cubicBezTo>
                    <a:pt x="20106" y="24143"/>
                    <a:pt x="20021" y="24212"/>
                    <a:pt x="19952" y="24280"/>
                  </a:cubicBezTo>
                  <a:cubicBezTo>
                    <a:pt x="19952" y="24365"/>
                    <a:pt x="19884" y="24433"/>
                    <a:pt x="19816" y="24433"/>
                  </a:cubicBezTo>
                  <a:cubicBezTo>
                    <a:pt x="19816" y="24501"/>
                    <a:pt x="19748" y="24569"/>
                    <a:pt x="19680" y="24637"/>
                  </a:cubicBezTo>
                  <a:cubicBezTo>
                    <a:pt x="19595" y="24706"/>
                    <a:pt x="19527" y="24791"/>
                    <a:pt x="19390" y="24927"/>
                  </a:cubicBezTo>
                  <a:cubicBezTo>
                    <a:pt x="19390" y="24927"/>
                    <a:pt x="19322" y="24995"/>
                    <a:pt x="19254" y="25063"/>
                  </a:cubicBezTo>
                  <a:cubicBezTo>
                    <a:pt x="19169" y="25132"/>
                    <a:pt x="19169" y="25132"/>
                    <a:pt x="19101" y="25217"/>
                  </a:cubicBezTo>
                  <a:cubicBezTo>
                    <a:pt x="19032" y="25285"/>
                    <a:pt x="18964" y="25285"/>
                    <a:pt x="18896" y="25353"/>
                  </a:cubicBezTo>
                  <a:cubicBezTo>
                    <a:pt x="18896" y="25421"/>
                    <a:pt x="18828" y="25421"/>
                    <a:pt x="18743" y="25489"/>
                  </a:cubicBezTo>
                  <a:cubicBezTo>
                    <a:pt x="18675" y="25558"/>
                    <a:pt x="18675" y="25558"/>
                    <a:pt x="18606" y="25643"/>
                  </a:cubicBezTo>
                  <a:cubicBezTo>
                    <a:pt x="18538" y="25711"/>
                    <a:pt x="18470" y="25711"/>
                    <a:pt x="18470" y="25711"/>
                  </a:cubicBezTo>
                  <a:cubicBezTo>
                    <a:pt x="18538" y="26137"/>
                    <a:pt x="18606" y="26495"/>
                    <a:pt x="18606" y="26921"/>
                  </a:cubicBezTo>
                  <a:lnTo>
                    <a:pt x="18675" y="26921"/>
                  </a:lnTo>
                  <a:cubicBezTo>
                    <a:pt x="21878" y="25421"/>
                    <a:pt x="24076" y="22661"/>
                    <a:pt x="24434" y="18742"/>
                  </a:cubicBezTo>
                  <a:cubicBezTo>
                    <a:pt x="24434" y="18742"/>
                    <a:pt x="26700" y="222"/>
                    <a:pt x="13137"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3"/>
            <p:cNvSpPr/>
            <p:nvPr/>
          </p:nvSpPr>
          <p:spPr>
            <a:xfrm>
              <a:off x="6433925" y="3980625"/>
              <a:ext cx="126375" cy="107600"/>
            </a:xfrm>
            <a:custGeom>
              <a:avLst/>
              <a:gdLst/>
              <a:ahLst/>
              <a:cxnLst/>
              <a:rect l="l" t="t" r="r" b="b"/>
              <a:pathLst>
                <a:path w="5055" h="4304" extrusionOk="0">
                  <a:moveTo>
                    <a:pt x="4635" y="0"/>
                  </a:moveTo>
                  <a:cubicBezTo>
                    <a:pt x="4479" y="0"/>
                    <a:pt x="4318" y="80"/>
                    <a:pt x="4261" y="260"/>
                  </a:cubicBezTo>
                  <a:cubicBezTo>
                    <a:pt x="3971" y="1248"/>
                    <a:pt x="3272" y="1964"/>
                    <a:pt x="2352" y="2526"/>
                  </a:cubicBezTo>
                  <a:cubicBezTo>
                    <a:pt x="1705" y="2952"/>
                    <a:pt x="717" y="3173"/>
                    <a:pt x="137" y="3736"/>
                  </a:cubicBezTo>
                  <a:cubicBezTo>
                    <a:pt x="1" y="3957"/>
                    <a:pt x="137" y="4298"/>
                    <a:pt x="427" y="4298"/>
                  </a:cubicBezTo>
                  <a:cubicBezTo>
                    <a:pt x="470" y="4302"/>
                    <a:pt x="514" y="4304"/>
                    <a:pt x="558" y="4304"/>
                  </a:cubicBezTo>
                  <a:cubicBezTo>
                    <a:pt x="1459" y="4304"/>
                    <a:pt x="2590" y="3504"/>
                    <a:pt x="3272" y="2952"/>
                  </a:cubicBezTo>
                  <a:cubicBezTo>
                    <a:pt x="4124" y="2321"/>
                    <a:pt x="4686" y="1469"/>
                    <a:pt x="4976" y="396"/>
                  </a:cubicBezTo>
                  <a:cubicBezTo>
                    <a:pt x="5055" y="150"/>
                    <a:pt x="4849" y="0"/>
                    <a:pt x="46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3"/>
            <p:cNvSpPr/>
            <p:nvPr/>
          </p:nvSpPr>
          <p:spPr>
            <a:xfrm>
              <a:off x="6812175" y="4011075"/>
              <a:ext cx="95875" cy="125350"/>
            </a:xfrm>
            <a:custGeom>
              <a:avLst/>
              <a:gdLst/>
              <a:ahLst/>
              <a:cxnLst/>
              <a:rect l="l" t="t" r="r" b="b"/>
              <a:pathLst>
                <a:path w="3835" h="5014" extrusionOk="0">
                  <a:moveTo>
                    <a:pt x="418" y="0"/>
                  </a:moveTo>
                  <a:cubicBezTo>
                    <a:pt x="278" y="0"/>
                    <a:pt x="137" y="107"/>
                    <a:pt x="137" y="320"/>
                  </a:cubicBezTo>
                  <a:cubicBezTo>
                    <a:pt x="1" y="1461"/>
                    <a:pt x="342" y="2654"/>
                    <a:pt x="1057" y="3591"/>
                  </a:cubicBezTo>
                  <a:cubicBezTo>
                    <a:pt x="1518" y="4108"/>
                    <a:pt x="2369" y="5014"/>
                    <a:pt x="3167" y="5014"/>
                  </a:cubicBezTo>
                  <a:cubicBezTo>
                    <a:pt x="3342" y="5014"/>
                    <a:pt x="3515" y="4970"/>
                    <a:pt x="3681" y="4869"/>
                  </a:cubicBezTo>
                  <a:cubicBezTo>
                    <a:pt x="3749" y="4784"/>
                    <a:pt x="3835" y="4647"/>
                    <a:pt x="3749" y="4511"/>
                  </a:cubicBezTo>
                  <a:cubicBezTo>
                    <a:pt x="3477" y="3795"/>
                    <a:pt x="2403" y="3591"/>
                    <a:pt x="1909" y="3012"/>
                  </a:cubicBezTo>
                  <a:cubicBezTo>
                    <a:pt x="1194" y="2228"/>
                    <a:pt x="768" y="1308"/>
                    <a:pt x="700" y="320"/>
                  </a:cubicBezTo>
                  <a:cubicBezTo>
                    <a:pt x="700" y="107"/>
                    <a:pt x="559" y="0"/>
                    <a:pt x="4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3"/>
            <p:cNvSpPr/>
            <p:nvPr/>
          </p:nvSpPr>
          <p:spPr>
            <a:xfrm>
              <a:off x="6491550" y="3204375"/>
              <a:ext cx="97025" cy="66625"/>
            </a:xfrm>
            <a:custGeom>
              <a:avLst/>
              <a:gdLst/>
              <a:ahLst/>
              <a:cxnLst/>
              <a:rect l="l" t="t" r="r" b="b"/>
              <a:pathLst>
                <a:path w="3881" h="2665" extrusionOk="0">
                  <a:moveTo>
                    <a:pt x="361" y="0"/>
                  </a:moveTo>
                  <a:cubicBezTo>
                    <a:pt x="174" y="0"/>
                    <a:pt x="0" y="215"/>
                    <a:pt x="115" y="419"/>
                  </a:cubicBezTo>
                  <a:cubicBezTo>
                    <a:pt x="473" y="1135"/>
                    <a:pt x="1104" y="1697"/>
                    <a:pt x="1751" y="2055"/>
                  </a:cubicBezTo>
                  <a:cubicBezTo>
                    <a:pt x="2132" y="2279"/>
                    <a:pt x="2808" y="2665"/>
                    <a:pt x="3324" y="2665"/>
                  </a:cubicBezTo>
                  <a:cubicBezTo>
                    <a:pt x="3476" y="2665"/>
                    <a:pt x="3615" y="2631"/>
                    <a:pt x="3728" y="2549"/>
                  </a:cubicBezTo>
                  <a:cubicBezTo>
                    <a:pt x="3796" y="2481"/>
                    <a:pt x="3881" y="2345"/>
                    <a:pt x="3796" y="2277"/>
                  </a:cubicBezTo>
                  <a:cubicBezTo>
                    <a:pt x="3455" y="1782"/>
                    <a:pt x="2739" y="1782"/>
                    <a:pt x="2245" y="1493"/>
                  </a:cubicBezTo>
                  <a:cubicBezTo>
                    <a:pt x="1530" y="1135"/>
                    <a:pt x="1035" y="641"/>
                    <a:pt x="541" y="79"/>
                  </a:cubicBezTo>
                  <a:cubicBezTo>
                    <a:pt x="486" y="24"/>
                    <a:pt x="423" y="0"/>
                    <a:pt x="361"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3"/>
            <p:cNvSpPr/>
            <p:nvPr/>
          </p:nvSpPr>
          <p:spPr>
            <a:xfrm>
              <a:off x="6591025" y="2954775"/>
              <a:ext cx="82750" cy="31350"/>
            </a:xfrm>
            <a:custGeom>
              <a:avLst/>
              <a:gdLst/>
              <a:ahLst/>
              <a:cxnLst/>
              <a:rect l="l" t="t" r="r" b="b"/>
              <a:pathLst>
                <a:path w="3310" h="1254" extrusionOk="0">
                  <a:moveTo>
                    <a:pt x="313" y="0"/>
                  </a:moveTo>
                  <a:cubicBezTo>
                    <a:pt x="141" y="0"/>
                    <a:pt x="1" y="162"/>
                    <a:pt x="106" y="334"/>
                  </a:cubicBezTo>
                  <a:cubicBezTo>
                    <a:pt x="464" y="828"/>
                    <a:pt x="1095" y="1186"/>
                    <a:pt x="1674" y="1254"/>
                  </a:cubicBezTo>
                  <a:cubicBezTo>
                    <a:pt x="2168" y="1254"/>
                    <a:pt x="3088" y="1254"/>
                    <a:pt x="3224" y="606"/>
                  </a:cubicBezTo>
                  <a:cubicBezTo>
                    <a:pt x="3310" y="538"/>
                    <a:pt x="3224" y="402"/>
                    <a:pt x="3088" y="334"/>
                  </a:cubicBezTo>
                  <a:cubicBezTo>
                    <a:pt x="3040" y="326"/>
                    <a:pt x="2992" y="323"/>
                    <a:pt x="2944" y="323"/>
                  </a:cubicBezTo>
                  <a:cubicBezTo>
                    <a:pt x="2614" y="323"/>
                    <a:pt x="2284" y="481"/>
                    <a:pt x="1954" y="481"/>
                  </a:cubicBezTo>
                  <a:cubicBezTo>
                    <a:pt x="1906" y="481"/>
                    <a:pt x="1858" y="478"/>
                    <a:pt x="1810" y="470"/>
                  </a:cubicBezTo>
                  <a:cubicBezTo>
                    <a:pt x="1316" y="470"/>
                    <a:pt x="890" y="334"/>
                    <a:pt x="464" y="44"/>
                  </a:cubicBezTo>
                  <a:cubicBezTo>
                    <a:pt x="415" y="14"/>
                    <a:pt x="362" y="0"/>
                    <a:pt x="313"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3"/>
            <p:cNvSpPr/>
            <p:nvPr/>
          </p:nvSpPr>
          <p:spPr>
            <a:xfrm>
              <a:off x="6770025" y="2961400"/>
              <a:ext cx="68850" cy="28575"/>
            </a:xfrm>
            <a:custGeom>
              <a:avLst/>
              <a:gdLst/>
              <a:ahLst/>
              <a:cxnLst/>
              <a:rect l="l" t="t" r="r" b="b"/>
              <a:pathLst>
                <a:path w="2754" h="1143" extrusionOk="0">
                  <a:moveTo>
                    <a:pt x="2199" y="0"/>
                  </a:moveTo>
                  <a:cubicBezTo>
                    <a:pt x="2119" y="0"/>
                    <a:pt x="2036" y="21"/>
                    <a:pt x="1960" y="69"/>
                  </a:cubicBezTo>
                  <a:cubicBezTo>
                    <a:pt x="1755" y="137"/>
                    <a:pt x="1534" y="273"/>
                    <a:pt x="1261" y="341"/>
                  </a:cubicBezTo>
                  <a:cubicBezTo>
                    <a:pt x="1174" y="367"/>
                    <a:pt x="1088" y="377"/>
                    <a:pt x="1003" y="377"/>
                  </a:cubicBezTo>
                  <a:cubicBezTo>
                    <a:pt x="806" y="377"/>
                    <a:pt x="621" y="321"/>
                    <a:pt x="477" y="273"/>
                  </a:cubicBezTo>
                  <a:cubicBezTo>
                    <a:pt x="452" y="267"/>
                    <a:pt x="428" y="265"/>
                    <a:pt x="405" y="265"/>
                  </a:cubicBezTo>
                  <a:cubicBezTo>
                    <a:pt x="156" y="265"/>
                    <a:pt x="1" y="575"/>
                    <a:pt x="188" y="699"/>
                  </a:cubicBezTo>
                  <a:cubicBezTo>
                    <a:pt x="536" y="982"/>
                    <a:pt x="966" y="1142"/>
                    <a:pt x="1382" y="1142"/>
                  </a:cubicBezTo>
                  <a:cubicBezTo>
                    <a:pt x="1820" y="1142"/>
                    <a:pt x="2242" y="965"/>
                    <a:pt x="2539" y="563"/>
                  </a:cubicBezTo>
                  <a:cubicBezTo>
                    <a:pt x="2753" y="282"/>
                    <a:pt x="2494" y="0"/>
                    <a:pt x="2199"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3"/>
            <p:cNvSpPr/>
            <p:nvPr/>
          </p:nvSpPr>
          <p:spPr>
            <a:xfrm>
              <a:off x="6606675" y="2887200"/>
              <a:ext cx="79450" cy="27975"/>
            </a:xfrm>
            <a:custGeom>
              <a:avLst/>
              <a:gdLst/>
              <a:ahLst/>
              <a:cxnLst/>
              <a:rect l="l" t="t" r="r" b="b"/>
              <a:pathLst>
                <a:path w="3178" h="1119" extrusionOk="0">
                  <a:moveTo>
                    <a:pt x="2091" y="0"/>
                  </a:moveTo>
                  <a:cubicBezTo>
                    <a:pt x="1478" y="0"/>
                    <a:pt x="781" y="214"/>
                    <a:pt x="332" y="481"/>
                  </a:cubicBezTo>
                  <a:cubicBezTo>
                    <a:pt x="0" y="734"/>
                    <a:pt x="226" y="1119"/>
                    <a:pt x="545" y="1119"/>
                  </a:cubicBezTo>
                  <a:cubicBezTo>
                    <a:pt x="570" y="1119"/>
                    <a:pt x="596" y="1116"/>
                    <a:pt x="622" y="1111"/>
                  </a:cubicBezTo>
                  <a:cubicBezTo>
                    <a:pt x="1048" y="1111"/>
                    <a:pt x="1474" y="975"/>
                    <a:pt x="1900" y="975"/>
                  </a:cubicBezTo>
                  <a:cubicBezTo>
                    <a:pt x="2258" y="907"/>
                    <a:pt x="2598" y="975"/>
                    <a:pt x="2956" y="839"/>
                  </a:cubicBezTo>
                  <a:cubicBezTo>
                    <a:pt x="3178" y="685"/>
                    <a:pt x="3178" y="413"/>
                    <a:pt x="3024" y="260"/>
                  </a:cubicBezTo>
                  <a:cubicBezTo>
                    <a:pt x="2789" y="75"/>
                    <a:pt x="2455" y="0"/>
                    <a:pt x="2091"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3"/>
            <p:cNvSpPr/>
            <p:nvPr/>
          </p:nvSpPr>
          <p:spPr>
            <a:xfrm>
              <a:off x="6759325" y="2897800"/>
              <a:ext cx="62275" cy="29225"/>
            </a:xfrm>
            <a:custGeom>
              <a:avLst/>
              <a:gdLst/>
              <a:ahLst/>
              <a:cxnLst/>
              <a:rect l="l" t="t" r="r" b="b"/>
              <a:pathLst>
                <a:path w="2491" h="1169" extrusionOk="0">
                  <a:moveTo>
                    <a:pt x="1034" y="1"/>
                  </a:moveTo>
                  <a:cubicBezTo>
                    <a:pt x="764" y="1"/>
                    <a:pt x="493" y="63"/>
                    <a:pt x="258" y="193"/>
                  </a:cubicBezTo>
                  <a:cubicBezTo>
                    <a:pt x="0" y="322"/>
                    <a:pt x="47" y="846"/>
                    <a:pt x="355" y="846"/>
                  </a:cubicBezTo>
                  <a:cubicBezTo>
                    <a:pt x="373" y="846"/>
                    <a:pt x="391" y="845"/>
                    <a:pt x="411" y="841"/>
                  </a:cubicBezTo>
                  <a:cubicBezTo>
                    <a:pt x="520" y="824"/>
                    <a:pt x="621" y="817"/>
                    <a:pt x="717" y="817"/>
                  </a:cubicBezTo>
                  <a:cubicBezTo>
                    <a:pt x="1117" y="817"/>
                    <a:pt x="1427" y="948"/>
                    <a:pt x="1825" y="1113"/>
                  </a:cubicBezTo>
                  <a:cubicBezTo>
                    <a:pt x="1888" y="1152"/>
                    <a:pt x="1950" y="1169"/>
                    <a:pt x="2009" y="1169"/>
                  </a:cubicBezTo>
                  <a:cubicBezTo>
                    <a:pt x="2288" y="1169"/>
                    <a:pt x="2490" y="790"/>
                    <a:pt x="2251" y="551"/>
                  </a:cubicBezTo>
                  <a:cubicBezTo>
                    <a:pt x="1980" y="193"/>
                    <a:pt x="1508" y="1"/>
                    <a:pt x="1034"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3"/>
            <p:cNvSpPr/>
            <p:nvPr/>
          </p:nvSpPr>
          <p:spPr>
            <a:xfrm>
              <a:off x="7031975" y="4485925"/>
              <a:ext cx="30275" cy="43225"/>
            </a:xfrm>
            <a:custGeom>
              <a:avLst/>
              <a:gdLst/>
              <a:ahLst/>
              <a:cxnLst/>
              <a:rect l="l" t="t" r="r" b="b"/>
              <a:pathLst>
                <a:path w="1211" h="1729" extrusionOk="0">
                  <a:moveTo>
                    <a:pt x="859" y="0"/>
                  </a:moveTo>
                  <a:cubicBezTo>
                    <a:pt x="745" y="0"/>
                    <a:pt x="634" y="62"/>
                    <a:pt x="580" y="204"/>
                  </a:cubicBezTo>
                  <a:cubicBezTo>
                    <a:pt x="495" y="357"/>
                    <a:pt x="427" y="494"/>
                    <a:pt x="359" y="630"/>
                  </a:cubicBezTo>
                  <a:cubicBezTo>
                    <a:pt x="290" y="783"/>
                    <a:pt x="154" y="920"/>
                    <a:pt x="69" y="1056"/>
                  </a:cubicBezTo>
                  <a:cubicBezTo>
                    <a:pt x="1" y="1277"/>
                    <a:pt x="1" y="1482"/>
                    <a:pt x="222" y="1635"/>
                  </a:cubicBezTo>
                  <a:cubicBezTo>
                    <a:pt x="282" y="1695"/>
                    <a:pt x="372" y="1729"/>
                    <a:pt x="465" y="1729"/>
                  </a:cubicBezTo>
                  <a:cubicBezTo>
                    <a:pt x="584" y="1729"/>
                    <a:pt x="708" y="1674"/>
                    <a:pt x="785" y="1550"/>
                  </a:cubicBezTo>
                  <a:cubicBezTo>
                    <a:pt x="1074" y="1277"/>
                    <a:pt x="1210" y="783"/>
                    <a:pt x="1210" y="357"/>
                  </a:cubicBezTo>
                  <a:cubicBezTo>
                    <a:pt x="1210" y="142"/>
                    <a:pt x="1031" y="0"/>
                    <a:pt x="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3"/>
            <p:cNvSpPr/>
            <p:nvPr/>
          </p:nvSpPr>
          <p:spPr>
            <a:xfrm>
              <a:off x="6487175" y="2978875"/>
              <a:ext cx="25" cy="1725"/>
            </a:xfrm>
            <a:custGeom>
              <a:avLst/>
              <a:gdLst/>
              <a:ahLst/>
              <a:cxnLst/>
              <a:rect l="l" t="t" r="r" b="b"/>
              <a:pathLst>
                <a:path w="1" h="69" extrusionOk="0">
                  <a:moveTo>
                    <a:pt x="1" y="68"/>
                  </a:moveTo>
                  <a:lnTo>
                    <a:pt x="1" y="0"/>
                  </a:lnTo>
                  <a:lnTo>
                    <a:pt x="1" y="0"/>
                  </a:lnTo>
                  <a:close/>
                </a:path>
              </a:pathLst>
            </a:custGeom>
            <a:solidFill>
              <a:srgbClr val="F8A1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3"/>
            <p:cNvSpPr/>
            <p:nvPr/>
          </p:nvSpPr>
          <p:spPr>
            <a:xfrm>
              <a:off x="6487175" y="2980575"/>
              <a:ext cx="3450" cy="14500"/>
            </a:xfrm>
            <a:custGeom>
              <a:avLst/>
              <a:gdLst/>
              <a:ahLst/>
              <a:cxnLst/>
              <a:rect l="l" t="t" r="r" b="b"/>
              <a:pathLst>
                <a:path w="138" h="580" extrusionOk="0">
                  <a:moveTo>
                    <a:pt x="137" y="580"/>
                  </a:moveTo>
                  <a:cubicBezTo>
                    <a:pt x="69" y="358"/>
                    <a:pt x="69" y="222"/>
                    <a:pt x="1" y="0"/>
                  </a:cubicBezTo>
                  <a:cubicBezTo>
                    <a:pt x="69" y="222"/>
                    <a:pt x="69" y="358"/>
                    <a:pt x="137" y="580"/>
                  </a:cubicBezTo>
                  <a:close/>
                </a:path>
              </a:pathLst>
            </a:custGeom>
            <a:solidFill>
              <a:srgbClr val="F8A1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3"/>
            <p:cNvSpPr/>
            <p:nvPr/>
          </p:nvSpPr>
          <p:spPr>
            <a:xfrm>
              <a:off x="6923800" y="4145125"/>
              <a:ext cx="5550" cy="58400"/>
            </a:xfrm>
            <a:custGeom>
              <a:avLst/>
              <a:gdLst/>
              <a:ahLst/>
              <a:cxnLst/>
              <a:rect l="l" t="t" r="r" b="b"/>
              <a:pathLst>
                <a:path w="222" h="2336" extrusionOk="0">
                  <a:moveTo>
                    <a:pt x="0" y="1"/>
                  </a:moveTo>
                  <a:lnTo>
                    <a:pt x="0" y="274"/>
                  </a:lnTo>
                  <a:cubicBezTo>
                    <a:pt x="68" y="921"/>
                    <a:pt x="136" y="1637"/>
                    <a:pt x="222" y="2335"/>
                  </a:cubicBezTo>
                  <a:cubicBezTo>
                    <a:pt x="136" y="1551"/>
                    <a:pt x="68" y="785"/>
                    <a:pt x="0" y="1"/>
                  </a:cubicBezTo>
                  <a:close/>
                </a:path>
              </a:pathLst>
            </a:custGeom>
            <a:solidFill>
              <a:srgbClr val="4940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3"/>
            <p:cNvSpPr/>
            <p:nvPr/>
          </p:nvSpPr>
          <p:spPr>
            <a:xfrm>
              <a:off x="7213025" y="2971575"/>
              <a:ext cx="571650" cy="1388725"/>
            </a:xfrm>
            <a:custGeom>
              <a:avLst/>
              <a:gdLst/>
              <a:ahLst/>
              <a:cxnLst/>
              <a:rect l="l" t="t" r="r" b="b"/>
              <a:pathLst>
                <a:path w="22866" h="55549" extrusionOk="0">
                  <a:moveTo>
                    <a:pt x="13365" y="1"/>
                  </a:moveTo>
                  <a:cubicBezTo>
                    <a:pt x="12764" y="1"/>
                    <a:pt x="12162" y="73"/>
                    <a:pt x="11569" y="224"/>
                  </a:cubicBezTo>
                  <a:cubicBezTo>
                    <a:pt x="8519" y="1008"/>
                    <a:pt x="6117" y="4126"/>
                    <a:pt x="6543" y="7261"/>
                  </a:cubicBezTo>
                  <a:cubicBezTo>
                    <a:pt x="6884" y="10089"/>
                    <a:pt x="9303" y="12372"/>
                    <a:pt x="9797" y="15201"/>
                  </a:cubicBezTo>
                  <a:cubicBezTo>
                    <a:pt x="10445" y="18898"/>
                    <a:pt x="7667" y="22237"/>
                    <a:pt x="5043" y="24930"/>
                  </a:cubicBezTo>
                  <a:cubicBezTo>
                    <a:pt x="4328" y="25713"/>
                    <a:pt x="3476" y="26565"/>
                    <a:pt x="3271" y="27707"/>
                  </a:cubicBezTo>
                  <a:cubicBezTo>
                    <a:pt x="2982" y="29121"/>
                    <a:pt x="3834" y="30467"/>
                    <a:pt x="4549" y="31745"/>
                  </a:cubicBezTo>
                  <a:cubicBezTo>
                    <a:pt x="6185" y="34863"/>
                    <a:pt x="7173" y="38986"/>
                    <a:pt x="5043" y="41831"/>
                  </a:cubicBezTo>
                  <a:cubicBezTo>
                    <a:pt x="3697" y="43672"/>
                    <a:pt x="1073" y="45018"/>
                    <a:pt x="1278" y="47301"/>
                  </a:cubicBezTo>
                  <a:cubicBezTo>
                    <a:pt x="1346" y="48425"/>
                    <a:pt x="2198" y="49431"/>
                    <a:pt x="2488" y="50555"/>
                  </a:cubicBezTo>
                  <a:cubicBezTo>
                    <a:pt x="2914" y="52480"/>
                    <a:pt x="1073" y="53537"/>
                    <a:pt x="0" y="54815"/>
                  </a:cubicBezTo>
                  <a:cubicBezTo>
                    <a:pt x="829" y="55334"/>
                    <a:pt x="2332" y="55549"/>
                    <a:pt x="3582" y="55549"/>
                  </a:cubicBezTo>
                  <a:cubicBezTo>
                    <a:pt x="4054" y="55549"/>
                    <a:pt x="4489" y="55518"/>
                    <a:pt x="4839" y="55462"/>
                  </a:cubicBezTo>
                  <a:cubicBezTo>
                    <a:pt x="6815" y="55172"/>
                    <a:pt x="8673" y="54321"/>
                    <a:pt x="10581" y="53963"/>
                  </a:cubicBezTo>
                  <a:cubicBezTo>
                    <a:pt x="11722" y="53758"/>
                    <a:pt x="13000" y="53400"/>
                    <a:pt x="13563" y="52412"/>
                  </a:cubicBezTo>
                  <a:cubicBezTo>
                    <a:pt x="14704" y="50282"/>
                    <a:pt x="11722" y="48067"/>
                    <a:pt x="11722" y="45733"/>
                  </a:cubicBezTo>
                  <a:cubicBezTo>
                    <a:pt x="11654" y="45018"/>
                    <a:pt x="11927" y="44319"/>
                    <a:pt x="12217" y="43740"/>
                  </a:cubicBezTo>
                  <a:cubicBezTo>
                    <a:pt x="14483" y="39548"/>
                    <a:pt x="20310" y="37930"/>
                    <a:pt x="21588" y="33380"/>
                  </a:cubicBezTo>
                  <a:cubicBezTo>
                    <a:pt x="22150" y="31251"/>
                    <a:pt x="21451" y="28831"/>
                    <a:pt x="19816" y="27349"/>
                  </a:cubicBezTo>
                  <a:cubicBezTo>
                    <a:pt x="19322" y="26855"/>
                    <a:pt x="18674" y="26429"/>
                    <a:pt x="18316" y="25850"/>
                  </a:cubicBezTo>
                  <a:cubicBezTo>
                    <a:pt x="17396" y="24299"/>
                    <a:pt x="18470" y="22442"/>
                    <a:pt x="19390" y="20891"/>
                  </a:cubicBezTo>
                  <a:cubicBezTo>
                    <a:pt x="21025" y="18182"/>
                    <a:pt x="22303" y="15201"/>
                    <a:pt x="22576" y="12083"/>
                  </a:cubicBezTo>
                  <a:cubicBezTo>
                    <a:pt x="22866" y="8879"/>
                    <a:pt x="22082" y="5625"/>
                    <a:pt x="20020" y="3206"/>
                  </a:cubicBezTo>
                  <a:cubicBezTo>
                    <a:pt x="18357" y="1254"/>
                    <a:pt x="15873" y="1"/>
                    <a:pt x="13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3"/>
            <p:cNvSpPr/>
            <p:nvPr/>
          </p:nvSpPr>
          <p:spPr>
            <a:xfrm>
              <a:off x="7065625" y="2760100"/>
              <a:ext cx="424275" cy="667600"/>
            </a:xfrm>
            <a:custGeom>
              <a:avLst/>
              <a:gdLst/>
              <a:ahLst/>
              <a:cxnLst/>
              <a:rect l="l" t="t" r="r" b="b"/>
              <a:pathLst>
                <a:path w="16971" h="26704" extrusionOk="0">
                  <a:moveTo>
                    <a:pt x="10260" y="1"/>
                  </a:moveTo>
                  <a:cubicBezTo>
                    <a:pt x="9702" y="1"/>
                    <a:pt x="9159" y="106"/>
                    <a:pt x="8673" y="385"/>
                  </a:cubicBezTo>
                  <a:cubicBezTo>
                    <a:pt x="6475" y="1800"/>
                    <a:pt x="7753" y="5412"/>
                    <a:pt x="6390" y="7627"/>
                  </a:cubicBezTo>
                  <a:cubicBezTo>
                    <a:pt x="5197" y="9603"/>
                    <a:pt x="2062" y="9893"/>
                    <a:pt x="785" y="11801"/>
                  </a:cubicBezTo>
                  <a:cubicBezTo>
                    <a:pt x="1" y="13079"/>
                    <a:pt x="86" y="14646"/>
                    <a:pt x="222" y="16146"/>
                  </a:cubicBezTo>
                  <a:cubicBezTo>
                    <a:pt x="427" y="18344"/>
                    <a:pt x="716" y="20610"/>
                    <a:pt x="1636" y="22603"/>
                  </a:cubicBezTo>
                  <a:cubicBezTo>
                    <a:pt x="2556" y="24411"/>
                    <a:pt x="4701" y="26703"/>
                    <a:pt x="6912" y="26703"/>
                  </a:cubicBezTo>
                  <a:cubicBezTo>
                    <a:pt x="7118" y="26703"/>
                    <a:pt x="7325" y="26684"/>
                    <a:pt x="7532" y="26641"/>
                  </a:cubicBezTo>
                  <a:cubicBezTo>
                    <a:pt x="11229" y="25789"/>
                    <a:pt x="6390" y="22245"/>
                    <a:pt x="5470" y="20610"/>
                  </a:cubicBezTo>
                  <a:cubicBezTo>
                    <a:pt x="4908" y="19553"/>
                    <a:pt x="4550" y="18344"/>
                    <a:pt x="4686" y="17134"/>
                  </a:cubicBezTo>
                  <a:cubicBezTo>
                    <a:pt x="4840" y="15635"/>
                    <a:pt x="5828" y="14357"/>
                    <a:pt x="6901" y="13300"/>
                  </a:cubicBezTo>
                  <a:cubicBezTo>
                    <a:pt x="8384" y="11801"/>
                    <a:pt x="10087" y="10523"/>
                    <a:pt x="11928" y="9535"/>
                  </a:cubicBezTo>
                  <a:cubicBezTo>
                    <a:pt x="13069" y="8973"/>
                    <a:pt x="14279" y="8479"/>
                    <a:pt x="15199" y="7695"/>
                  </a:cubicBezTo>
                  <a:cubicBezTo>
                    <a:pt x="16187" y="6911"/>
                    <a:pt x="16971" y="5769"/>
                    <a:pt x="16903" y="4492"/>
                  </a:cubicBezTo>
                  <a:cubicBezTo>
                    <a:pt x="16835" y="2362"/>
                    <a:pt x="14483" y="1084"/>
                    <a:pt x="12439" y="385"/>
                  </a:cubicBezTo>
                  <a:cubicBezTo>
                    <a:pt x="11752" y="182"/>
                    <a:pt x="10993" y="1"/>
                    <a:pt x="102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3"/>
            <p:cNvSpPr/>
            <p:nvPr/>
          </p:nvSpPr>
          <p:spPr>
            <a:xfrm>
              <a:off x="4428525" y="3294850"/>
              <a:ext cx="651325" cy="1304900"/>
            </a:xfrm>
            <a:custGeom>
              <a:avLst/>
              <a:gdLst/>
              <a:ahLst/>
              <a:cxnLst/>
              <a:rect l="l" t="t" r="r" b="b"/>
              <a:pathLst>
                <a:path w="26053" h="52196" extrusionOk="0">
                  <a:moveTo>
                    <a:pt x="19773" y="1"/>
                  </a:moveTo>
                  <a:cubicBezTo>
                    <a:pt x="19354" y="1"/>
                    <a:pt x="18934" y="30"/>
                    <a:pt x="18521" y="72"/>
                  </a:cubicBezTo>
                  <a:cubicBezTo>
                    <a:pt x="13478" y="634"/>
                    <a:pt x="9303" y="3769"/>
                    <a:pt x="5248" y="6819"/>
                  </a:cubicBezTo>
                  <a:cubicBezTo>
                    <a:pt x="3766" y="7960"/>
                    <a:pt x="2267" y="9153"/>
                    <a:pt x="1415" y="10857"/>
                  </a:cubicBezTo>
                  <a:cubicBezTo>
                    <a:pt x="0" y="13634"/>
                    <a:pt x="989" y="17178"/>
                    <a:pt x="3050" y="19598"/>
                  </a:cubicBezTo>
                  <a:cubicBezTo>
                    <a:pt x="5044" y="22017"/>
                    <a:pt x="7872" y="23567"/>
                    <a:pt x="10718" y="25067"/>
                  </a:cubicBezTo>
                  <a:cubicBezTo>
                    <a:pt x="13052" y="26277"/>
                    <a:pt x="15403" y="27554"/>
                    <a:pt x="17823" y="28832"/>
                  </a:cubicBezTo>
                  <a:cubicBezTo>
                    <a:pt x="18453" y="29173"/>
                    <a:pt x="19237" y="29599"/>
                    <a:pt x="19595" y="30246"/>
                  </a:cubicBezTo>
                  <a:cubicBezTo>
                    <a:pt x="20378" y="31524"/>
                    <a:pt x="19663" y="33228"/>
                    <a:pt x="18589" y="34285"/>
                  </a:cubicBezTo>
                  <a:cubicBezTo>
                    <a:pt x="17243" y="35852"/>
                    <a:pt x="15335" y="36772"/>
                    <a:pt x="13631" y="37914"/>
                  </a:cubicBezTo>
                  <a:cubicBezTo>
                    <a:pt x="11927" y="39055"/>
                    <a:pt x="10223" y="40538"/>
                    <a:pt x="9797" y="42599"/>
                  </a:cubicBezTo>
                  <a:cubicBezTo>
                    <a:pt x="9303" y="44797"/>
                    <a:pt x="10292" y="47063"/>
                    <a:pt x="11995" y="48631"/>
                  </a:cubicBezTo>
                  <a:cubicBezTo>
                    <a:pt x="14415" y="50761"/>
                    <a:pt x="18317" y="51970"/>
                    <a:pt x="21503" y="52175"/>
                  </a:cubicBezTo>
                  <a:cubicBezTo>
                    <a:pt x="21672" y="52189"/>
                    <a:pt x="21836" y="52196"/>
                    <a:pt x="21993" y="52196"/>
                  </a:cubicBezTo>
                  <a:cubicBezTo>
                    <a:pt x="25062" y="52196"/>
                    <a:pt x="25794" y="49580"/>
                    <a:pt x="23428" y="47148"/>
                  </a:cubicBezTo>
                  <a:cubicBezTo>
                    <a:pt x="22423" y="46075"/>
                    <a:pt x="21145" y="45291"/>
                    <a:pt x="20157" y="44167"/>
                  </a:cubicBezTo>
                  <a:cubicBezTo>
                    <a:pt x="19237" y="43025"/>
                    <a:pt x="18743" y="41321"/>
                    <a:pt x="19526" y="40112"/>
                  </a:cubicBezTo>
                  <a:cubicBezTo>
                    <a:pt x="20089" y="39123"/>
                    <a:pt x="21298" y="38766"/>
                    <a:pt x="22218" y="38203"/>
                  </a:cubicBezTo>
                  <a:cubicBezTo>
                    <a:pt x="24842" y="36568"/>
                    <a:pt x="26052" y="33160"/>
                    <a:pt x="25490" y="30178"/>
                  </a:cubicBezTo>
                  <a:cubicBezTo>
                    <a:pt x="24910" y="27128"/>
                    <a:pt x="22849" y="24573"/>
                    <a:pt x="20293" y="22869"/>
                  </a:cubicBezTo>
                  <a:cubicBezTo>
                    <a:pt x="18385" y="21506"/>
                    <a:pt x="15965" y="20518"/>
                    <a:pt x="14756" y="18456"/>
                  </a:cubicBezTo>
                  <a:cubicBezTo>
                    <a:pt x="13563" y="16326"/>
                    <a:pt x="14125" y="13413"/>
                    <a:pt x="15539" y="11368"/>
                  </a:cubicBezTo>
                  <a:cubicBezTo>
                    <a:pt x="17039" y="9306"/>
                    <a:pt x="19169" y="7875"/>
                    <a:pt x="21367" y="6683"/>
                  </a:cubicBezTo>
                  <a:cubicBezTo>
                    <a:pt x="22508" y="6035"/>
                    <a:pt x="23701" y="5320"/>
                    <a:pt x="24059" y="4042"/>
                  </a:cubicBezTo>
                  <a:cubicBezTo>
                    <a:pt x="24485" y="2764"/>
                    <a:pt x="23633" y="1350"/>
                    <a:pt x="22508" y="634"/>
                  </a:cubicBezTo>
                  <a:cubicBezTo>
                    <a:pt x="21669" y="149"/>
                    <a:pt x="20723" y="1"/>
                    <a:pt x="19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3"/>
            <p:cNvSpPr/>
            <p:nvPr/>
          </p:nvSpPr>
          <p:spPr>
            <a:xfrm>
              <a:off x="4641500" y="2648575"/>
              <a:ext cx="501475" cy="577475"/>
            </a:xfrm>
            <a:custGeom>
              <a:avLst/>
              <a:gdLst/>
              <a:ahLst/>
              <a:cxnLst/>
              <a:rect l="l" t="t" r="r" b="b"/>
              <a:pathLst>
                <a:path w="20059" h="23099" extrusionOk="0">
                  <a:moveTo>
                    <a:pt x="7642" y="1"/>
                  </a:moveTo>
                  <a:cubicBezTo>
                    <a:pt x="6419" y="1"/>
                    <a:pt x="5114" y="530"/>
                    <a:pt x="4107" y="1285"/>
                  </a:cubicBezTo>
                  <a:cubicBezTo>
                    <a:pt x="3613" y="1711"/>
                    <a:pt x="3050" y="2205"/>
                    <a:pt x="2693" y="2853"/>
                  </a:cubicBezTo>
                  <a:cubicBezTo>
                    <a:pt x="1841" y="4557"/>
                    <a:pt x="2761" y="6755"/>
                    <a:pt x="4260" y="8101"/>
                  </a:cubicBezTo>
                  <a:cubicBezTo>
                    <a:pt x="4533" y="8458"/>
                    <a:pt x="4891" y="8748"/>
                    <a:pt x="5112" y="9174"/>
                  </a:cubicBezTo>
                  <a:cubicBezTo>
                    <a:pt x="5470" y="10026"/>
                    <a:pt x="4891" y="11014"/>
                    <a:pt x="4107" y="11576"/>
                  </a:cubicBezTo>
                  <a:cubicBezTo>
                    <a:pt x="3340" y="12156"/>
                    <a:pt x="2403" y="12428"/>
                    <a:pt x="1704" y="13076"/>
                  </a:cubicBezTo>
                  <a:cubicBezTo>
                    <a:pt x="1" y="14558"/>
                    <a:pt x="69" y="17472"/>
                    <a:pt x="1415" y="19329"/>
                  </a:cubicBezTo>
                  <a:cubicBezTo>
                    <a:pt x="4192" y="23077"/>
                    <a:pt x="10292" y="22805"/>
                    <a:pt x="14551" y="23077"/>
                  </a:cubicBezTo>
                  <a:cubicBezTo>
                    <a:pt x="14776" y="23091"/>
                    <a:pt x="14988" y="23098"/>
                    <a:pt x="15188" y="23098"/>
                  </a:cubicBezTo>
                  <a:cubicBezTo>
                    <a:pt x="20059" y="23098"/>
                    <a:pt x="17992" y="19071"/>
                    <a:pt x="13836" y="18187"/>
                  </a:cubicBezTo>
                  <a:cubicBezTo>
                    <a:pt x="11144" y="17540"/>
                    <a:pt x="8094" y="16415"/>
                    <a:pt x="7446" y="13706"/>
                  </a:cubicBezTo>
                  <a:cubicBezTo>
                    <a:pt x="7089" y="12224"/>
                    <a:pt x="7668" y="10656"/>
                    <a:pt x="8452" y="9310"/>
                  </a:cubicBezTo>
                  <a:cubicBezTo>
                    <a:pt x="9218" y="7964"/>
                    <a:pt x="10155" y="6687"/>
                    <a:pt x="10650" y="5187"/>
                  </a:cubicBezTo>
                  <a:cubicBezTo>
                    <a:pt x="11144" y="3705"/>
                    <a:pt x="11076" y="1933"/>
                    <a:pt x="9934" y="859"/>
                  </a:cubicBezTo>
                  <a:cubicBezTo>
                    <a:pt x="9293" y="254"/>
                    <a:pt x="8487" y="1"/>
                    <a:pt x="76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3"/>
            <p:cNvSpPr/>
            <p:nvPr/>
          </p:nvSpPr>
          <p:spPr>
            <a:xfrm>
              <a:off x="7229200" y="3550075"/>
              <a:ext cx="62225" cy="57525"/>
            </a:xfrm>
            <a:custGeom>
              <a:avLst/>
              <a:gdLst/>
              <a:ahLst/>
              <a:cxnLst/>
              <a:rect l="l" t="t" r="r" b="b"/>
              <a:pathLst>
                <a:path w="2489" h="2301" extrusionOk="0">
                  <a:moveTo>
                    <a:pt x="1072" y="1"/>
                  </a:moveTo>
                  <a:cubicBezTo>
                    <a:pt x="736" y="1"/>
                    <a:pt x="447" y="145"/>
                    <a:pt x="205" y="443"/>
                  </a:cubicBezTo>
                  <a:cubicBezTo>
                    <a:pt x="69" y="648"/>
                    <a:pt x="1" y="938"/>
                    <a:pt x="69" y="1227"/>
                  </a:cubicBezTo>
                  <a:lnTo>
                    <a:pt x="69" y="1500"/>
                  </a:lnTo>
                  <a:cubicBezTo>
                    <a:pt x="205" y="1858"/>
                    <a:pt x="495" y="2147"/>
                    <a:pt x="852" y="2215"/>
                  </a:cubicBezTo>
                  <a:cubicBezTo>
                    <a:pt x="991" y="2268"/>
                    <a:pt x="1150" y="2301"/>
                    <a:pt x="1309" y="2301"/>
                  </a:cubicBezTo>
                  <a:cubicBezTo>
                    <a:pt x="1560" y="2301"/>
                    <a:pt x="1810" y="2220"/>
                    <a:pt x="1977" y="2011"/>
                  </a:cubicBezTo>
                  <a:cubicBezTo>
                    <a:pt x="2335" y="1653"/>
                    <a:pt x="2488" y="1074"/>
                    <a:pt x="2198" y="580"/>
                  </a:cubicBezTo>
                  <a:cubicBezTo>
                    <a:pt x="1977" y="222"/>
                    <a:pt x="1636" y="18"/>
                    <a:pt x="1278" y="18"/>
                  </a:cubicBezTo>
                  <a:cubicBezTo>
                    <a:pt x="1208" y="6"/>
                    <a:pt x="1139" y="1"/>
                    <a:pt x="1072" y="1"/>
                  </a:cubicBezTo>
                  <a:close/>
                </a:path>
              </a:pathLst>
            </a:custGeom>
            <a:solidFill>
              <a:srgbClr val="FFF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5" name="Google Shape;2275;p73"/>
          <p:cNvSpPr/>
          <p:nvPr/>
        </p:nvSpPr>
        <p:spPr>
          <a:xfrm>
            <a:off x="5272056" y="3386265"/>
            <a:ext cx="392653" cy="407029"/>
          </a:xfrm>
          <a:custGeom>
            <a:avLst/>
            <a:gdLst/>
            <a:ahLst/>
            <a:cxnLst/>
            <a:rect l="l" t="t" r="r" b="b"/>
            <a:pathLst>
              <a:path w="15335" h="15898" extrusionOk="0">
                <a:moveTo>
                  <a:pt x="989" y="1"/>
                </a:moveTo>
                <a:lnTo>
                  <a:pt x="0" y="15897"/>
                </a:lnTo>
                <a:lnTo>
                  <a:pt x="15335" y="15897"/>
                </a:lnTo>
                <a:lnTo>
                  <a:pt x="143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3"/>
          <p:cNvSpPr/>
          <p:nvPr/>
        </p:nvSpPr>
        <p:spPr>
          <a:xfrm>
            <a:off x="5297354" y="2717532"/>
            <a:ext cx="342057" cy="668763"/>
          </a:xfrm>
          <a:custGeom>
            <a:avLst/>
            <a:gdLst/>
            <a:ahLst/>
            <a:cxnLst/>
            <a:rect l="l" t="t" r="r" b="b"/>
            <a:pathLst>
              <a:path w="13359" h="26121" extrusionOk="0">
                <a:moveTo>
                  <a:pt x="1636" y="1"/>
                </a:moveTo>
                <a:lnTo>
                  <a:pt x="1" y="26121"/>
                </a:lnTo>
                <a:lnTo>
                  <a:pt x="13359" y="26121"/>
                </a:lnTo>
                <a:lnTo>
                  <a:pt x="117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3"/>
          <p:cNvSpPr/>
          <p:nvPr/>
        </p:nvSpPr>
        <p:spPr>
          <a:xfrm>
            <a:off x="5242815" y="3793266"/>
            <a:ext cx="451134" cy="476386"/>
          </a:xfrm>
          <a:custGeom>
            <a:avLst/>
            <a:gdLst/>
            <a:ahLst/>
            <a:cxnLst/>
            <a:rect l="l" t="t" r="r" b="b"/>
            <a:pathLst>
              <a:path w="17619" h="18607" extrusionOk="0">
                <a:moveTo>
                  <a:pt x="1142" y="0"/>
                </a:moveTo>
                <a:lnTo>
                  <a:pt x="1" y="18606"/>
                </a:lnTo>
                <a:lnTo>
                  <a:pt x="17619" y="18606"/>
                </a:lnTo>
                <a:lnTo>
                  <a:pt x="164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3"/>
          <p:cNvSpPr/>
          <p:nvPr/>
        </p:nvSpPr>
        <p:spPr>
          <a:xfrm>
            <a:off x="5346644" y="2323204"/>
            <a:ext cx="243478" cy="179755"/>
          </a:xfrm>
          <a:custGeom>
            <a:avLst/>
            <a:gdLst/>
            <a:ahLst/>
            <a:cxnLst/>
            <a:rect l="l" t="t" r="r" b="b"/>
            <a:pathLst>
              <a:path w="9509" h="7021" extrusionOk="0">
                <a:moveTo>
                  <a:pt x="274" y="0"/>
                </a:moveTo>
                <a:lnTo>
                  <a:pt x="1" y="7020"/>
                </a:lnTo>
                <a:lnTo>
                  <a:pt x="9508" y="7020"/>
                </a:lnTo>
                <a:lnTo>
                  <a:pt x="92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3"/>
          <p:cNvSpPr/>
          <p:nvPr/>
        </p:nvSpPr>
        <p:spPr>
          <a:xfrm>
            <a:off x="5339244" y="2601067"/>
            <a:ext cx="258303" cy="116491"/>
          </a:xfrm>
          <a:custGeom>
            <a:avLst/>
            <a:gdLst/>
            <a:ahLst/>
            <a:cxnLst/>
            <a:rect l="l" t="t" r="r" b="b"/>
            <a:pathLst>
              <a:path w="10088" h="4550" extrusionOk="0">
                <a:moveTo>
                  <a:pt x="222" y="1"/>
                </a:moveTo>
                <a:lnTo>
                  <a:pt x="0" y="4550"/>
                </a:lnTo>
                <a:lnTo>
                  <a:pt x="10087" y="4550"/>
                </a:lnTo>
                <a:lnTo>
                  <a:pt x="99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3"/>
          <p:cNvSpPr/>
          <p:nvPr/>
        </p:nvSpPr>
        <p:spPr>
          <a:xfrm>
            <a:off x="5873673" y="3386265"/>
            <a:ext cx="390912" cy="409205"/>
          </a:xfrm>
          <a:custGeom>
            <a:avLst/>
            <a:gdLst/>
            <a:ahLst/>
            <a:cxnLst/>
            <a:rect l="l" t="t" r="r" b="b"/>
            <a:pathLst>
              <a:path w="15267" h="15983" extrusionOk="0">
                <a:moveTo>
                  <a:pt x="989" y="1"/>
                </a:moveTo>
                <a:lnTo>
                  <a:pt x="0" y="15983"/>
                </a:lnTo>
                <a:lnTo>
                  <a:pt x="15267" y="15983"/>
                </a:lnTo>
                <a:lnTo>
                  <a:pt x="1427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3"/>
          <p:cNvSpPr/>
          <p:nvPr/>
        </p:nvSpPr>
        <p:spPr>
          <a:xfrm>
            <a:off x="5898971" y="2428328"/>
            <a:ext cx="340316" cy="957969"/>
          </a:xfrm>
          <a:custGeom>
            <a:avLst/>
            <a:gdLst/>
            <a:ahLst/>
            <a:cxnLst/>
            <a:rect l="l" t="t" r="r" b="b"/>
            <a:pathLst>
              <a:path w="13291" h="37417" extrusionOk="0">
                <a:moveTo>
                  <a:pt x="1636" y="1"/>
                </a:moveTo>
                <a:lnTo>
                  <a:pt x="1" y="37417"/>
                </a:lnTo>
                <a:lnTo>
                  <a:pt x="13290" y="37417"/>
                </a:lnTo>
                <a:lnTo>
                  <a:pt x="116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3"/>
          <p:cNvSpPr/>
          <p:nvPr/>
        </p:nvSpPr>
        <p:spPr>
          <a:xfrm>
            <a:off x="5842691" y="3795442"/>
            <a:ext cx="452876" cy="475950"/>
          </a:xfrm>
          <a:custGeom>
            <a:avLst/>
            <a:gdLst/>
            <a:ahLst/>
            <a:cxnLst/>
            <a:rect l="l" t="t" r="r" b="b"/>
            <a:pathLst>
              <a:path w="17687" h="18590" extrusionOk="0">
                <a:moveTo>
                  <a:pt x="1210" y="1"/>
                </a:moveTo>
                <a:lnTo>
                  <a:pt x="1" y="18589"/>
                </a:lnTo>
                <a:lnTo>
                  <a:pt x="17686" y="18589"/>
                </a:lnTo>
                <a:lnTo>
                  <a:pt x="164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3"/>
          <p:cNvSpPr/>
          <p:nvPr/>
        </p:nvSpPr>
        <p:spPr>
          <a:xfrm>
            <a:off x="5948261" y="2034000"/>
            <a:ext cx="241737" cy="180165"/>
          </a:xfrm>
          <a:custGeom>
            <a:avLst/>
            <a:gdLst/>
            <a:ahLst/>
            <a:cxnLst/>
            <a:rect l="l" t="t" r="r" b="b"/>
            <a:pathLst>
              <a:path w="9441" h="7037" extrusionOk="0">
                <a:moveTo>
                  <a:pt x="205" y="0"/>
                </a:moveTo>
                <a:lnTo>
                  <a:pt x="205" y="68"/>
                </a:lnTo>
                <a:lnTo>
                  <a:pt x="1" y="7037"/>
                </a:lnTo>
                <a:lnTo>
                  <a:pt x="9440" y="7037"/>
                </a:lnTo>
                <a:lnTo>
                  <a:pt x="9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3"/>
          <p:cNvSpPr/>
          <p:nvPr/>
        </p:nvSpPr>
        <p:spPr>
          <a:xfrm>
            <a:off x="5944779" y="2214138"/>
            <a:ext cx="248701" cy="96009"/>
          </a:xfrm>
          <a:custGeom>
            <a:avLst/>
            <a:gdLst/>
            <a:ahLst/>
            <a:cxnLst/>
            <a:rect l="l" t="t" r="r" b="b"/>
            <a:pathLst>
              <a:path w="9713" h="3750" extrusionOk="0">
                <a:moveTo>
                  <a:pt x="137" y="1"/>
                </a:moveTo>
                <a:lnTo>
                  <a:pt x="1" y="3749"/>
                </a:lnTo>
                <a:lnTo>
                  <a:pt x="9712" y="3749"/>
                </a:lnTo>
                <a:lnTo>
                  <a:pt x="95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3"/>
          <p:cNvSpPr/>
          <p:nvPr/>
        </p:nvSpPr>
        <p:spPr>
          <a:xfrm>
            <a:off x="5940861" y="2310122"/>
            <a:ext cx="256536" cy="118232"/>
          </a:xfrm>
          <a:custGeom>
            <a:avLst/>
            <a:gdLst/>
            <a:ahLst/>
            <a:cxnLst/>
            <a:rect l="l" t="t" r="r" b="b"/>
            <a:pathLst>
              <a:path w="10019" h="4618" extrusionOk="0">
                <a:moveTo>
                  <a:pt x="154" y="0"/>
                </a:moveTo>
                <a:lnTo>
                  <a:pt x="0" y="4618"/>
                </a:lnTo>
                <a:lnTo>
                  <a:pt x="10019" y="4618"/>
                </a:lnTo>
                <a:lnTo>
                  <a:pt x="98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3"/>
          <p:cNvSpPr/>
          <p:nvPr/>
        </p:nvSpPr>
        <p:spPr>
          <a:xfrm>
            <a:off x="5324854" y="1570726"/>
            <a:ext cx="1721527" cy="752509"/>
          </a:xfrm>
          <a:custGeom>
            <a:avLst/>
            <a:gdLst/>
            <a:ahLst/>
            <a:cxnLst/>
            <a:rect l="l" t="t" r="r" b="b"/>
            <a:pathLst>
              <a:path w="67234" h="29392" extrusionOk="0">
                <a:moveTo>
                  <a:pt x="38183" y="3187"/>
                </a:moveTo>
                <a:cubicBezTo>
                  <a:pt x="39325" y="3187"/>
                  <a:pt x="40466" y="3476"/>
                  <a:pt x="41165" y="4328"/>
                </a:cubicBezTo>
                <a:cubicBezTo>
                  <a:pt x="42869" y="6236"/>
                  <a:pt x="40824" y="7804"/>
                  <a:pt x="39393" y="9014"/>
                </a:cubicBezTo>
                <a:cubicBezTo>
                  <a:pt x="38268" y="9934"/>
                  <a:pt x="37127" y="10854"/>
                  <a:pt x="35985" y="11706"/>
                </a:cubicBezTo>
                <a:cubicBezTo>
                  <a:pt x="35201" y="12353"/>
                  <a:pt x="34435" y="12984"/>
                  <a:pt x="33429" y="13052"/>
                </a:cubicBezTo>
                <a:lnTo>
                  <a:pt x="33225" y="13052"/>
                </a:lnTo>
                <a:cubicBezTo>
                  <a:pt x="31368" y="13052"/>
                  <a:pt x="30448" y="11212"/>
                  <a:pt x="30601" y="9508"/>
                </a:cubicBezTo>
                <a:cubicBezTo>
                  <a:pt x="30601" y="9440"/>
                  <a:pt x="30601" y="9371"/>
                  <a:pt x="30669" y="9218"/>
                </a:cubicBezTo>
                <a:cubicBezTo>
                  <a:pt x="30601" y="8434"/>
                  <a:pt x="30805" y="7514"/>
                  <a:pt x="31300" y="6884"/>
                </a:cubicBezTo>
                <a:cubicBezTo>
                  <a:pt x="32373" y="5180"/>
                  <a:pt x="34077" y="3970"/>
                  <a:pt x="35985" y="3476"/>
                </a:cubicBezTo>
                <a:cubicBezTo>
                  <a:pt x="36633" y="3323"/>
                  <a:pt x="37416" y="3187"/>
                  <a:pt x="38183" y="3187"/>
                </a:cubicBezTo>
                <a:close/>
                <a:moveTo>
                  <a:pt x="34571" y="0"/>
                </a:moveTo>
                <a:cubicBezTo>
                  <a:pt x="33361" y="0"/>
                  <a:pt x="32083" y="137"/>
                  <a:pt x="30942" y="494"/>
                </a:cubicBezTo>
                <a:cubicBezTo>
                  <a:pt x="28113" y="1278"/>
                  <a:pt x="25626" y="2982"/>
                  <a:pt x="22780" y="3544"/>
                </a:cubicBezTo>
                <a:cubicBezTo>
                  <a:pt x="21860" y="3749"/>
                  <a:pt x="20940" y="3834"/>
                  <a:pt x="19952" y="3834"/>
                </a:cubicBezTo>
                <a:cubicBezTo>
                  <a:pt x="18810" y="3834"/>
                  <a:pt x="17601" y="3681"/>
                  <a:pt x="16391" y="3612"/>
                </a:cubicBezTo>
                <a:cubicBezTo>
                  <a:pt x="15266" y="3544"/>
                  <a:pt x="14057" y="3408"/>
                  <a:pt x="12915" y="3408"/>
                </a:cubicBezTo>
                <a:cubicBezTo>
                  <a:pt x="11774" y="3408"/>
                  <a:pt x="10649" y="3476"/>
                  <a:pt x="9507" y="3834"/>
                </a:cubicBezTo>
                <a:cubicBezTo>
                  <a:pt x="5895" y="4754"/>
                  <a:pt x="2914" y="7940"/>
                  <a:pt x="2266" y="11638"/>
                </a:cubicBezTo>
                <a:cubicBezTo>
                  <a:pt x="1908" y="13478"/>
                  <a:pt x="2130" y="15335"/>
                  <a:pt x="1840" y="17175"/>
                </a:cubicBezTo>
                <a:cubicBezTo>
                  <a:pt x="1482" y="19373"/>
                  <a:pt x="426" y="21503"/>
                  <a:pt x="205" y="23854"/>
                </a:cubicBezTo>
                <a:cubicBezTo>
                  <a:pt x="0" y="26120"/>
                  <a:pt x="1056" y="28812"/>
                  <a:pt x="3340" y="29238"/>
                </a:cubicBezTo>
                <a:lnTo>
                  <a:pt x="3340" y="29391"/>
                </a:lnTo>
                <a:lnTo>
                  <a:pt x="8298" y="29391"/>
                </a:lnTo>
                <a:cubicBezTo>
                  <a:pt x="7940" y="27756"/>
                  <a:pt x="8724" y="25984"/>
                  <a:pt x="10070" y="25047"/>
                </a:cubicBezTo>
                <a:cubicBezTo>
                  <a:pt x="11279" y="24348"/>
                  <a:pt x="12711" y="24195"/>
                  <a:pt x="14193" y="24195"/>
                </a:cubicBezTo>
                <a:lnTo>
                  <a:pt x="15607" y="24195"/>
                </a:lnTo>
                <a:cubicBezTo>
                  <a:pt x="17175" y="24195"/>
                  <a:pt x="18742" y="24127"/>
                  <a:pt x="19867" y="23207"/>
                </a:cubicBezTo>
                <a:cubicBezTo>
                  <a:pt x="20940" y="22355"/>
                  <a:pt x="21434" y="21145"/>
                  <a:pt x="22150" y="20089"/>
                </a:cubicBezTo>
                <a:cubicBezTo>
                  <a:pt x="22712" y="19237"/>
                  <a:pt x="23564" y="18385"/>
                  <a:pt x="24552" y="18163"/>
                </a:cubicBezTo>
                <a:lnTo>
                  <a:pt x="24552" y="18095"/>
                </a:lnTo>
                <a:lnTo>
                  <a:pt x="33497" y="18095"/>
                </a:lnTo>
                <a:cubicBezTo>
                  <a:pt x="33923" y="17737"/>
                  <a:pt x="34503" y="17601"/>
                  <a:pt x="35065" y="17601"/>
                </a:cubicBezTo>
                <a:cubicBezTo>
                  <a:pt x="35712" y="17601"/>
                  <a:pt x="36343" y="17805"/>
                  <a:pt x="36905" y="18027"/>
                </a:cubicBezTo>
                <a:cubicBezTo>
                  <a:pt x="37058" y="18095"/>
                  <a:pt x="37127" y="18163"/>
                  <a:pt x="37263" y="18231"/>
                </a:cubicBezTo>
                <a:cubicBezTo>
                  <a:pt x="37553" y="16459"/>
                  <a:pt x="38541" y="14824"/>
                  <a:pt x="39972" y="13699"/>
                </a:cubicBezTo>
                <a:cubicBezTo>
                  <a:pt x="41454" y="12421"/>
                  <a:pt x="43380" y="11995"/>
                  <a:pt x="45288" y="11995"/>
                </a:cubicBezTo>
                <a:lnTo>
                  <a:pt x="46361" y="11995"/>
                </a:lnTo>
                <a:cubicBezTo>
                  <a:pt x="47844" y="12132"/>
                  <a:pt x="49411" y="12489"/>
                  <a:pt x="50894" y="12694"/>
                </a:cubicBezTo>
                <a:cubicBezTo>
                  <a:pt x="51251" y="12694"/>
                  <a:pt x="51609" y="12779"/>
                  <a:pt x="51967" y="12779"/>
                </a:cubicBezTo>
                <a:cubicBezTo>
                  <a:pt x="52751" y="12779"/>
                  <a:pt x="53449" y="12694"/>
                  <a:pt x="54097" y="12489"/>
                </a:cubicBezTo>
                <a:lnTo>
                  <a:pt x="54233" y="12489"/>
                </a:lnTo>
                <a:cubicBezTo>
                  <a:pt x="55153" y="12268"/>
                  <a:pt x="56005" y="11927"/>
                  <a:pt x="56789" y="11501"/>
                </a:cubicBezTo>
                <a:cubicBezTo>
                  <a:pt x="57930" y="10854"/>
                  <a:pt x="59055" y="10070"/>
                  <a:pt x="60333" y="9712"/>
                </a:cubicBezTo>
                <a:cubicBezTo>
                  <a:pt x="61117" y="9508"/>
                  <a:pt x="61900" y="9440"/>
                  <a:pt x="62616" y="9440"/>
                </a:cubicBezTo>
                <a:cubicBezTo>
                  <a:pt x="64252" y="9440"/>
                  <a:pt x="65802" y="9934"/>
                  <a:pt x="67233" y="10717"/>
                </a:cubicBezTo>
                <a:cubicBezTo>
                  <a:pt x="67233" y="10291"/>
                  <a:pt x="67148" y="9866"/>
                  <a:pt x="67080" y="9440"/>
                </a:cubicBezTo>
                <a:cubicBezTo>
                  <a:pt x="66518" y="6526"/>
                  <a:pt x="63826" y="4175"/>
                  <a:pt x="60844" y="3749"/>
                </a:cubicBezTo>
                <a:cubicBezTo>
                  <a:pt x="60418" y="3681"/>
                  <a:pt x="59992" y="3681"/>
                  <a:pt x="59634" y="3681"/>
                </a:cubicBezTo>
                <a:cubicBezTo>
                  <a:pt x="57930" y="3681"/>
                  <a:pt x="56227" y="4107"/>
                  <a:pt x="54523" y="4601"/>
                </a:cubicBezTo>
                <a:cubicBezTo>
                  <a:pt x="52819" y="5027"/>
                  <a:pt x="51115" y="5453"/>
                  <a:pt x="49479" y="5453"/>
                </a:cubicBezTo>
                <a:cubicBezTo>
                  <a:pt x="48832" y="5453"/>
                  <a:pt x="48133" y="5384"/>
                  <a:pt x="47486" y="5248"/>
                </a:cubicBezTo>
                <a:cubicBezTo>
                  <a:pt x="45084" y="4601"/>
                  <a:pt x="43158" y="2761"/>
                  <a:pt x="40960" y="1619"/>
                </a:cubicBezTo>
                <a:cubicBezTo>
                  <a:pt x="39035" y="563"/>
                  <a:pt x="36769" y="0"/>
                  <a:pt x="34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3"/>
          <p:cNvSpPr/>
          <p:nvPr/>
        </p:nvSpPr>
        <p:spPr>
          <a:xfrm>
            <a:off x="5159786" y="1832571"/>
            <a:ext cx="181747" cy="241758"/>
          </a:xfrm>
          <a:custGeom>
            <a:avLst/>
            <a:gdLst/>
            <a:ahLst/>
            <a:cxnLst/>
            <a:rect l="l" t="t" r="r" b="b"/>
            <a:pathLst>
              <a:path w="7532" h="10020" extrusionOk="0">
                <a:moveTo>
                  <a:pt x="4413" y="1"/>
                </a:moveTo>
                <a:cubicBezTo>
                  <a:pt x="3987" y="1"/>
                  <a:pt x="3476" y="137"/>
                  <a:pt x="3050" y="495"/>
                </a:cubicBezTo>
                <a:cubicBezTo>
                  <a:pt x="2846" y="648"/>
                  <a:pt x="2624" y="853"/>
                  <a:pt x="2420" y="1074"/>
                </a:cubicBezTo>
                <a:cubicBezTo>
                  <a:pt x="2351" y="1142"/>
                  <a:pt x="2283" y="1210"/>
                  <a:pt x="2198" y="1279"/>
                </a:cubicBezTo>
                <a:cubicBezTo>
                  <a:pt x="852" y="3051"/>
                  <a:pt x="0" y="5470"/>
                  <a:pt x="648" y="7668"/>
                </a:cubicBezTo>
                <a:cubicBezTo>
                  <a:pt x="1074" y="9082"/>
                  <a:pt x="2198" y="10019"/>
                  <a:pt x="3408" y="10019"/>
                </a:cubicBezTo>
                <a:cubicBezTo>
                  <a:pt x="4055" y="10019"/>
                  <a:pt x="4754" y="9730"/>
                  <a:pt x="5401" y="9236"/>
                </a:cubicBezTo>
                <a:cubicBezTo>
                  <a:pt x="7037" y="7804"/>
                  <a:pt x="7531" y="5180"/>
                  <a:pt x="7241" y="3119"/>
                </a:cubicBezTo>
                <a:cubicBezTo>
                  <a:pt x="6969" y="1636"/>
                  <a:pt x="5895" y="1"/>
                  <a:pt x="44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3"/>
          <p:cNvSpPr/>
          <p:nvPr/>
        </p:nvSpPr>
        <p:spPr>
          <a:xfrm>
            <a:off x="6278951" y="1812386"/>
            <a:ext cx="767433" cy="260019"/>
          </a:xfrm>
          <a:custGeom>
            <a:avLst/>
            <a:gdLst/>
            <a:ahLst/>
            <a:cxnLst/>
            <a:rect l="l" t="t" r="r" b="b"/>
            <a:pathLst>
              <a:path w="29972" h="10156" extrusionOk="0">
                <a:moveTo>
                  <a:pt x="25354" y="1"/>
                </a:moveTo>
                <a:cubicBezTo>
                  <a:pt x="24638" y="1"/>
                  <a:pt x="23855" y="69"/>
                  <a:pt x="23071" y="273"/>
                </a:cubicBezTo>
                <a:cubicBezTo>
                  <a:pt x="21793" y="631"/>
                  <a:pt x="20668" y="1415"/>
                  <a:pt x="19527" y="2062"/>
                </a:cubicBezTo>
                <a:cubicBezTo>
                  <a:pt x="18743" y="2488"/>
                  <a:pt x="17891" y="2829"/>
                  <a:pt x="16971" y="3050"/>
                </a:cubicBezTo>
                <a:lnTo>
                  <a:pt x="16835" y="3050"/>
                </a:lnTo>
                <a:cubicBezTo>
                  <a:pt x="16187" y="3255"/>
                  <a:pt x="15489" y="3340"/>
                  <a:pt x="14705" y="3340"/>
                </a:cubicBezTo>
                <a:cubicBezTo>
                  <a:pt x="14347" y="3340"/>
                  <a:pt x="13989" y="3255"/>
                  <a:pt x="13632" y="3255"/>
                </a:cubicBezTo>
                <a:cubicBezTo>
                  <a:pt x="12149" y="3050"/>
                  <a:pt x="10582" y="2693"/>
                  <a:pt x="9099" y="2556"/>
                </a:cubicBezTo>
                <a:lnTo>
                  <a:pt x="8026" y="2556"/>
                </a:lnTo>
                <a:cubicBezTo>
                  <a:pt x="6118" y="2556"/>
                  <a:pt x="4192" y="2982"/>
                  <a:pt x="2710" y="4260"/>
                </a:cubicBezTo>
                <a:cubicBezTo>
                  <a:pt x="1279" y="5385"/>
                  <a:pt x="291" y="7020"/>
                  <a:pt x="1" y="8792"/>
                </a:cubicBezTo>
                <a:cubicBezTo>
                  <a:pt x="921" y="9303"/>
                  <a:pt x="1858" y="9866"/>
                  <a:pt x="2914" y="10070"/>
                </a:cubicBezTo>
                <a:cubicBezTo>
                  <a:pt x="3136" y="10070"/>
                  <a:pt x="3409" y="10155"/>
                  <a:pt x="3630" y="10155"/>
                </a:cubicBezTo>
                <a:cubicBezTo>
                  <a:pt x="5044" y="10155"/>
                  <a:pt x="6390" y="9440"/>
                  <a:pt x="7600" y="8588"/>
                </a:cubicBezTo>
                <a:cubicBezTo>
                  <a:pt x="8946" y="7668"/>
                  <a:pt x="10224" y="6526"/>
                  <a:pt x="11860" y="6032"/>
                </a:cubicBezTo>
                <a:cubicBezTo>
                  <a:pt x="12507" y="5811"/>
                  <a:pt x="13206" y="5674"/>
                  <a:pt x="13921" y="5674"/>
                </a:cubicBezTo>
                <a:cubicBezTo>
                  <a:pt x="15489" y="5674"/>
                  <a:pt x="17107" y="6168"/>
                  <a:pt x="18743" y="6663"/>
                </a:cubicBezTo>
                <a:cubicBezTo>
                  <a:pt x="20379" y="7089"/>
                  <a:pt x="22014" y="7600"/>
                  <a:pt x="23650" y="7600"/>
                </a:cubicBezTo>
                <a:cubicBezTo>
                  <a:pt x="24349" y="7600"/>
                  <a:pt x="25064" y="7514"/>
                  <a:pt x="25780" y="7242"/>
                </a:cubicBezTo>
                <a:cubicBezTo>
                  <a:pt x="28268" y="6458"/>
                  <a:pt x="29886" y="3834"/>
                  <a:pt x="29971" y="1278"/>
                </a:cubicBezTo>
                <a:cubicBezTo>
                  <a:pt x="28540" y="495"/>
                  <a:pt x="26990" y="1"/>
                  <a:pt x="25354"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3"/>
          <p:cNvSpPr/>
          <p:nvPr/>
        </p:nvSpPr>
        <p:spPr>
          <a:xfrm>
            <a:off x="5719224" y="2357665"/>
            <a:ext cx="179773" cy="170589"/>
          </a:xfrm>
          <a:custGeom>
            <a:avLst/>
            <a:gdLst/>
            <a:ahLst/>
            <a:cxnLst/>
            <a:rect l="l" t="t" r="r" b="b"/>
            <a:pathLst>
              <a:path w="7021" h="6663" extrusionOk="0">
                <a:moveTo>
                  <a:pt x="2556" y="0"/>
                </a:moveTo>
                <a:cubicBezTo>
                  <a:pt x="1568" y="0"/>
                  <a:pt x="563" y="631"/>
                  <a:pt x="290" y="1483"/>
                </a:cubicBezTo>
                <a:cubicBezTo>
                  <a:pt x="290" y="1483"/>
                  <a:pt x="1" y="4107"/>
                  <a:pt x="853" y="5180"/>
                </a:cubicBezTo>
                <a:cubicBezTo>
                  <a:pt x="1705" y="6168"/>
                  <a:pt x="2982" y="6662"/>
                  <a:pt x="4260" y="6662"/>
                </a:cubicBezTo>
                <a:lnTo>
                  <a:pt x="4550" y="6662"/>
                </a:lnTo>
                <a:cubicBezTo>
                  <a:pt x="5470" y="6594"/>
                  <a:pt x="6458" y="6236"/>
                  <a:pt x="6816" y="5385"/>
                </a:cubicBezTo>
                <a:cubicBezTo>
                  <a:pt x="7021" y="4959"/>
                  <a:pt x="7021" y="4464"/>
                  <a:pt x="7021" y="3970"/>
                </a:cubicBezTo>
                <a:cubicBezTo>
                  <a:pt x="7021" y="3476"/>
                  <a:pt x="7021" y="2982"/>
                  <a:pt x="6816" y="2556"/>
                </a:cubicBezTo>
                <a:cubicBezTo>
                  <a:pt x="6595" y="1977"/>
                  <a:pt x="6100" y="1636"/>
                  <a:pt x="5606" y="1278"/>
                </a:cubicBezTo>
                <a:cubicBezTo>
                  <a:pt x="4686" y="631"/>
                  <a:pt x="3698" y="69"/>
                  <a:pt x="26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3"/>
          <p:cNvSpPr/>
          <p:nvPr/>
        </p:nvSpPr>
        <p:spPr>
          <a:xfrm>
            <a:off x="5313946" y="2719298"/>
            <a:ext cx="316299" cy="519987"/>
          </a:xfrm>
          <a:custGeom>
            <a:avLst/>
            <a:gdLst/>
            <a:ahLst/>
            <a:cxnLst/>
            <a:rect l="l" t="t" r="r" b="b"/>
            <a:pathLst>
              <a:path w="12353" h="20310" extrusionOk="0">
                <a:moveTo>
                  <a:pt x="11075" y="0"/>
                </a:moveTo>
                <a:cubicBezTo>
                  <a:pt x="9576" y="1636"/>
                  <a:pt x="8298" y="3408"/>
                  <a:pt x="6389" y="4464"/>
                </a:cubicBezTo>
                <a:cubicBezTo>
                  <a:pt x="4618" y="5469"/>
                  <a:pt x="2556" y="5742"/>
                  <a:pt x="631" y="6390"/>
                </a:cubicBezTo>
                <a:lnTo>
                  <a:pt x="0" y="16476"/>
                </a:lnTo>
                <a:cubicBezTo>
                  <a:pt x="136" y="16476"/>
                  <a:pt x="358" y="16391"/>
                  <a:pt x="494" y="16391"/>
                </a:cubicBezTo>
                <a:lnTo>
                  <a:pt x="1772" y="16391"/>
                </a:lnTo>
                <a:cubicBezTo>
                  <a:pt x="5606" y="16391"/>
                  <a:pt x="8724" y="19100"/>
                  <a:pt x="12353" y="20310"/>
                </a:cubicBezTo>
                <a:lnTo>
                  <a:pt x="110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3"/>
          <p:cNvSpPr/>
          <p:nvPr/>
        </p:nvSpPr>
        <p:spPr>
          <a:xfrm>
            <a:off x="5906397" y="2650377"/>
            <a:ext cx="319806" cy="550531"/>
          </a:xfrm>
          <a:custGeom>
            <a:avLst/>
            <a:gdLst/>
            <a:ahLst/>
            <a:cxnLst/>
            <a:rect l="l" t="t" r="r" b="b"/>
            <a:pathLst>
              <a:path w="12490" h="21503" extrusionOk="0">
                <a:moveTo>
                  <a:pt x="920" y="0"/>
                </a:moveTo>
                <a:lnTo>
                  <a:pt x="0" y="21502"/>
                </a:lnTo>
                <a:cubicBezTo>
                  <a:pt x="784" y="21145"/>
                  <a:pt x="1500" y="20787"/>
                  <a:pt x="2198" y="20446"/>
                </a:cubicBezTo>
                <a:cubicBezTo>
                  <a:pt x="5112" y="18947"/>
                  <a:pt x="8230" y="17532"/>
                  <a:pt x="11433" y="17532"/>
                </a:cubicBezTo>
                <a:cubicBezTo>
                  <a:pt x="11791" y="17532"/>
                  <a:pt x="12149" y="17532"/>
                  <a:pt x="12489" y="17601"/>
                </a:cubicBezTo>
                <a:lnTo>
                  <a:pt x="11791" y="852"/>
                </a:lnTo>
                <a:cubicBezTo>
                  <a:pt x="11723" y="920"/>
                  <a:pt x="11637" y="920"/>
                  <a:pt x="11501" y="920"/>
                </a:cubicBezTo>
                <a:cubicBezTo>
                  <a:pt x="9797" y="1346"/>
                  <a:pt x="8025" y="1977"/>
                  <a:pt x="6253" y="1977"/>
                </a:cubicBezTo>
                <a:cubicBezTo>
                  <a:pt x="5895" y="1977"/>
                  <a:pt x="5538" y="1977"/>
                  <a:pt x="5180" y="1908"/>
                </a:cubicBezTo>
                <a:cubicBezTo>
                  <a:pt x="3629" y="1619"/>
                  <a:pt x="2351" y="767"/>
                  <a:pt x="9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3"/>
          <p:cNvSpPr/>
          <p:nvPr/>
        </p:nvSpPr>
        <p:spPr>
          <a:xfrm>
            <a:off x="6233579" y="3244505"/>
            <a:ext cx="109103" cy="194579"/>
          </a:xfrm>
          <a:custGeom>
            <a:avLst/>
            <a:gdLst/>
            <a:ahLst/>
            <a:cxnLst/>
            <a:rect l="l" t="t" r="r" b="b"/>
            <a:pathLst>
              <a:path w="4261" h="7600" extrusionOk="0">
                <a:moveTo>
                  <a:pt x="2352" y="0"/>
                </a:moveTo>
                <a:cubicBezTo>
                  <a:pt x="1841" y="0"/>
                  <a:pt x="1279" y="137"/>
                  <a:pt x="853" y="290"/>
                </a:cubicBezTo>
                <a:cubicBezTo>
                  <a:pt x="563" y="426"/>
                  <a:pt x="222" y="494"/>
                  <a:pt x="1" y="784"/>
                </a:cubicBezTo>
                <a:lnTo>
                  <a:pt x="222" y="5538"/>
                </a:lnTo>
                <a:lnTo>
                  <a:pt x="359" y="7463"/>
                </a:lnTo>
                <a:cubicBezTo>
                  <a:pt x="495" y="7531"/>
                  <a:pt x="717" y="7531"/>
                  <a:pt x="853" y="7599"/>
                </a:cubicBezTo>
                <a:lnTo>
                  <a:pt x="1415" y="7599"/>
                </a:lnTo>
                <a:cubicBezTo>
                  <a:pt x="1926" y="7599"/>
                  <a:pt x="2489" y="7463"/>
                  <a:pt x="2846" y="7105"/>
                </a:cubicBezTo>
                <a:cubicBezTo>
                  <a:pt x="3272" y="6679"/>
                  <a:pt x="3409" y="6100"/>
                  <a:pt x="3545" y="5538"/>
                </a:cubicBezTo>
                <a:cubicBezTo>
                  <a:pt x="3698" y="4975"/>
                  <a:pt x="3835" y="4481"/>
                  <a:pt x="3971" y="3970"/>
                </a:cubicBezTo>
                <a:cubicBezTo>
                  <a:pt x="4124" y="3272"/>
                  <a:pt x="4261" y="2624"/>
                  <a:pt x="4192" y="1926"/>
                </a:cubicBezTo>
                <a:cubicBezTo>
                  <a:pt x="4192" y="1210"/>
                  <a:pt x="3835" y="494"/>
                  <a:pt x="3204" y="137"/>
                </a:cubicBezTo>
                <a:cubicBezTo>
                  <a:pt x="2914" y="0"/>
                  <a:pt x="2625" y="0"/>
                  <a:pt x="2352" y="0"/>
                </a:cubicBezTo>
                <a:close/>
              </a:path>
            </a:pathLst>
          </a:custGeom>
          <a:solidFill>
            <a:srgbClr val="2F3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3"/>
          <p:cNvSpPr/>
          <p:nvPr/>
        </p:nvSpPr>
        <p:spPr>
          <a:xfrm>
            <a:off x="5228399" y="4271979"/>
            <a:ext cx="3052142" cy="283573"/>
          </a:xfrm>
          <a:custGeom>
            <a:avLst/>
            <a:gdLst/>
            <a:ahLst/>
            <a:cxnLst/>
            <a:rect l="l" t="t" r="r" b="b"/>
            <a:pathLst>
              <a:path w="119201" h="11076" extrusionOk="0">
                <a:moveTo>
                  <a:pt x="1" y="0"/>
                </a:moveTo>
                <a:cubicBezTo>
                  <a:pt x="1" y="6100"/>
                  <a:pt x="26614" y="11075"/>
                  <a:pt x="59567" y="11075"/>
                </a:cubicBezTo>
                <a:cubicBezTo>
                  <a:pt x="92502" y="11075"/>
                  <a:pt x="119201" y="6100"/>
                  <a:pt x="119201" y="0"/>
                </a:cubicBezTo>
                <a:lnTo>
                  <a:pt x="41676" y="0"/>
                </a:lnTo>
                <a:lnTo>
                  <a:pt x="41676" y="68"/>
                </a:lnTo>
                <a:lnTo>
                  <a:pt x="23991" y="68"/>
                </a:lnTo>
                <a:lnTo>
                  <a:pt x="239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3"/>
          <p:cNvSpPr/>
          <p:nvPr/>
        </p:nvSpPr>
        <p:spPr>
          <a:xfrm>
            <a:off x="7068971" y="4011680"/>
            <a:ext cx="15363" cy="33437"/>
          </a:xfrm>
          <a:custGeom>
            <a:avLst/>
            <a:gdLst/>
            <a:ahLst/>
            <a:cxnLst/>
            <a:rect l="l" t="t" r="r" b="b"/>
            <a:pathLst>
              <a:path w="600" h="1306" extrusionOk="0">
                <a:moveTo>
                  <a:pt x="470" y="0"/>
                </a:moveTo>
                <a:cubicBezTo>
                  <a:pt x="412" y="0"/>
                  <a:pt x="349" y="41"/>
                  <a:pt x="310" y="142"/>
                </a:cubicBezTo>
                <a:cubicBezTo>
                  <a:pt x="242" y="414"/>
                  <a:pt x="106" y="772"/>
                  <a:pt x="37" y="1130"/>
                </a:cubicBezTo>
                <a:cubicBezTo>
                  <a:pt x="0" y="1251"/>
                  <a:pt x="65" y="1306"/>
                  <a:pt x="142" y="1306"/>
                </a:cubicBezTo>
                <a:cubicBezTo>
                  <a:pt x="206" y="1306"/>
                  <a:pt x="279" y="1268"/>
                  <a:pt x="310" y="1198"/>
                </a:cubicBezTo>
                <a:cubicBezTo>
                  <a:pt x="395" y="840"/>
                  <a:pt x="463" y="500"/>
                  <a:pt x="600" y="142"/>
                </a:cubicBezTo>
                <a:cubicBezTo>
                  <a:pt x="600" y="58"/>
                  <a:pt x="539" y="0"/>
                  <a:pt x="470" y="0"/>
                </a:cubicBezTo>
                <a:close/>
              </a:path>
            </a:pathLst>
          </a:custGeom>
          <a:solidFill>
            <a:srgbClr val="43B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3"/>
          <p:cNvSpPr/>
          <p:nvPr/>
        </p:nvSpPr>
        <p:spPr>
          <a:xfrm>
            <a:off x="7057269" y="4085312"/>
            <a:ext cx="13647" cy="30057"/>
          </a:xfrm>
          <a:custGeom>
            <a:avLst/>
            <a:gdLst/>
            <a:ahLst/>
            <a:cxnLst/>
            <a:rect l="l" t="t" r="r" b="b"/>
            <a:pathLst>
              <a:path w="533" h="1174" extrusionOk="0">
                <a:moveTo>
                  <a:pt x="374" y="1"/>
                </a:moveTo>
                <a:cubicBezTo>
                  <a:pt x="308" y="1"/>
                  <a:pt x="235" y="34"/>
                  <a:pt x="205" y="94"/>
                </a:cubicBezTo>
                <a:cubicBezTo>
                  <a:pt x="137" y="384"/>
                  <a:pt x="68" y="742"/>
                  <a:pt x="0" y="1031"/>
                </a:cubicBezTo>
                <a:cubicBezTo>
                  <a:pt x="0" y="1116"/>
                  <a:pt x="78" y="1174"/>
                  <a:pt x="154" y="1174"/>
                </a:cubicBezTo>
                <a:cubicBezTo>
                  <a:pt x="201" y="1174"/>
                  <a:pt x="247" y="1152"/>
                  <a:pt x="273" y="1099"/>
                </a:cubicBezTo>
                <a:cubicBezTo>
                  <a:pt x="341" y="742"/>
                  <a:pt x="426" y="452"/>
                  <a:pt x="494" y="179"/>
                </a:cubicBezTo>
                <a:cubicBezTo>
                  <a:pt x="533" y="55"/>
                  <a:pt x="458" y="1"/>
                  <a:pt x="374" y="1"/>
                </a:cubicBezTo>
                <a:close/>
              </a:path>
            </a:pathLst>
          </a:custGeom>
          <a:solidFill>
            <a:srgbClr val="43B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3"/>
          <p:cNvSpPr/>
          <p:nvPr/>
        </p:nvSpPr>
        <p:spPr>
          <a:xfrm>
            <a:off x="7199557" y="3942758"/>
            <a:ext cx="16797" cy="29776"/>
          </a:xfrm>
          <a:custGeom>
            <a:avLst/>
            <a:gdLst/>
            <a:ahLst/>
            <a:cxnLst/>
            <a:rect l="l" t="t" r="r" b="b"/>
            <a:pathLst>
              <a:path w="656" h="1163" extrusionOk="0">
                <a:moveTo>
                  <a:pt x="170" y="1"/>
                </a:moveTo>
                <a:cubicBezTo>
                  <a:pt x="90" y="1"/>
                  <a:pt x="0" y="101"/>
                  <a:pt x="49" y="210"/>
                </a:cubicBezTo>
                <a:cubicBezTo>
                  <a:pt x="185" y="483"/>
                  <a:pt x="253" y="772"/>
                  <a:pt x="407" y="1062"/>
                </a:cubicBezTo>
                <a:cubicBezTo>
                  <a:pt x="430" y="1132"/>
                  <a:pt x="470" y="1162"/>
                  <a:pt x="509" y="1162"/>
                </a:cubicBezTo>
                <a:cubicBezTo>
                  <a:pt x="583" y="1162"/>
                  <a:pt x="656" y="1054"/>
                  <a:pt x="611" y="909"/>
                </a:cubicBezTo>
                <a:cubicBezTo>
                  <a:pt x="543" y="636"/>
                  <a:pt x="407" y="346"/>
                  <a:pt x="253" y="57"/>
                </a:cubicBezTo>
                <a:cubicBezTo>
                  <a:pt x="234" y="17"/>
                  <a:pt x="203" y="1"/>
                  <a:pt x="170" y="1"/>
                </a:cubicBezTo>
                <a:close/>
              </a:path>
            </a:pathLst>
          </a:custGeom>
          <a:solidFill>
            <a:srgbClr val="43B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3"/>
          <p:cNvSpPr/>
          <p:nvPr/>
        </p:nvSpPr>
        <p:spPr>
          <a:xfrm>
            <a:off x="7197508" y="3856043"/>
            <a:ext cx="22584" cy="29853"/>
          </a:xfrm>
          <a:custGeom>
            <a:avLst/>
            <a:gdLst/>
            <a:ahLst/>
            <a:cxnLst/>
            <a:rect l="l" t="t" r="r" b="b"/>
            <a:pathLst>
              <a:path w="882" h="1166" extrusionOk="0">
                <a:moveTo>
                  <a:pt x="736" y="1"/>
                </a:moveTo>
                <a:cubicBezTo>
                  <a:pt x="693" y="1"/>
                  <a:pt x="648" y="30"/>
                  <a:pt x="623" y="104"/>
                </a:cubicBezTo>
                <a:cubicBezTo>
                  <a:pt x="402" y="394"/>
                  <a:pt x="197" y="683"/>
                  <a:pt x="61" y="956"/>
                </a:cubicBezTo>
                <a:cubicBezTo>
                  <a:pt x="0" y="1065"/>
                  <a:pt x="95" y="1165"/>
                  <a:pt x="179" y="1165"/>
                </a:cubicBezTo>
                <a:cubicBezTo>
                  <a:pt x="213" y="1165"/>
                  <a:pt x="246" y="1149"/>
                  <a:pt x="265" y="1109"/>
                </a:cubicBezTo>
                <a:cubicBezTo>
                  <a:pt x="487" y="752"/>
                  <a:pt x="691" y="462"/>
                  <a:pt x="828" y="189"/>
                </a:cubicBezTo>
                <a:cubicBezTo>
                  <a:pt x="882" y="92"/>
                  <a:pt x="811" y="1"/>
                  <a:pt x="736" y="1"/>
                </a:cubicBezTo>
                <a:close/>
              </a:path>
            </a:pathLst>
          </a:custGeom>
          <a:solidFill>
            <a:srgbClr val="43B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3"/>
          <p:cNvSpPr/>
          <p:nvPr/>
        </p:nvSpPr>
        <p:spPr>
          <a:xfrm>
            <a:off x="7199045" y="3806349"/>
            <a:ext cx="8757" cy="38660"/>
          </a:xfrm>
          <a:custGeom>
            <a:avLst/>
            <a:gdLst/>
            <a:ahLst/>
            <a:cxnLst/>
            <a:rect l="l" t="t" r="r" b="b"/>
            <a:pathLst>
              <a:path w="342" h="1510" extrusionOk="0">
                <a:moveTo>
                  <a:pt x="210" y="1"/>
                </a:moveTo>
                <a:cubicBezTo>
                  <a:pt x="156" y="1"/>
                  <a:pt x="99" y="39"/>
                  <a:pt x="69" y="137"/>
                </a:cubicBezTo>
                <a:cubicBezTo>
                  <a:pt x="69" y="495"/>
                  <a:pt x="1" y="921"/>
                  <a:pt x="1" y="1347"/>
                </a:cubicBezTo>
                <a:cubicBezTo>
                  <a:pt x="1" y="1459"/>
                  <a:pt x="63" y="1510"/>
                  <a:pt x="130" y="1510"/>
                </a:cubicBezTo>
                <a:cubicBezTo>
                  <a:pt x="185" y="1510"/>
                  <a:pt x="243" y="1476"/>
                  <a:pt x="273" y="1415"/>
                </a:cubicBezTo>
                <a:cubicBezTo>
                  <a:pt x="273" y="989"/>
                  <a:pt x="342" y="563"/>
                  <a:pt x="342" y="137"/>
                </a:cubicBezTo>
                <a:cubicBezTo>
                  <a:pt x="342" y="61"/>
                  <a:pt x="278" y="1"/>
                  <a:pt x="210" y="1"/>
                </a:cubicBezTo>
                <a:close/>
              </a:path>
            </a:pathLst>
          </a:custGeom>
          <a:solidFill>
            <a:srgbClr val="43B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3"/>
          <p:cNvSpPr/>
          <p:nvPr/>
        </p:nvSpPr>
        <p:spPr>
          <a:xfrm>
            <a:off x="6263614" y="3657753"/>
            <a:ext cx="29574" cy="31850"/>
          </a:xfrm>
          <a:custGeom>
            <a:avLst/>
            <a:gdLst/>
            <a:ahLst/>
            <a:cxnLst/>
            <a:rect l="l" t="t" r="r" b="b"/>
            <a:pathLst>
              <a:path w="1155" h="1244" extrusionOk="0">
                <a:moveTo>
                  <a:pt x="179" y="1"/>
                </a:moveTo>
                <a:cubicBezTo>
                  <a:pt x="98" y="1"/>
                  <a:pt x="1" y="149"/>
                  <a:pt x="106" y="267"/>
                </a:cubicBezTo>
                <a:lnTo>
                  <a:pt x="890" y="1187"/>
                </a:lnTo>
                <a:cubicBezTo>
                  <a:pt x="909" y="1227"/>
                  <a:pt x="942" y="1243"/>
                  <a:pt x="976" y="1243"/>
                </a:cubicBezTo>
                <a:cubicBezTo>
                  <a:pt x="1060" y="1243"/>
                  <a:pt x="1155" y="1143"/>
                  <a:pt x="1094" y="1034"/>
                </a:cubicBezTo>
                <a:cubicBezTo>
                  <a:pt x="821" y="693"/>
                  <a:pt x="532" y="403"/>
                  <a:pt x="242" y="46"/>
                </a:cubicBezTo>
                <a:cubicBezTo>
                  <a:pt x="226" y="14"/>
                  <a:pt x="203" y="1"/>
                  <a:pt x="179" y="1"/>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3"/>
          <p:cNvSpPr/>
          <p:nvPr/>
        </p:nvSpPr>
        <p:spPr>
          <a:xfrm>
            <a:off x="6292138" y="3708625"/>
            <a:ext cx="33466" cy="23477"/>
          </a:xfrm>
          <a:custGeom>
            <a:avLst/>
            <a:gdLst/>
            <a:ahLst/>
            <a:cxnLst/>
            <a:rect l="l" t="t" r="r" b="b"/>
            <a:pathLst>
              <a:path w="1307" h="917" extrusionOk="0">
                <a:moveTo>
                  <a:pt x="1092" y="0"/>
                </a:moveTo>
                <a:cubicBezTo>
                  <a:pt x="1056" y="0"/>
                  <a:pt x="1018" y="15"/>
                  <a:pt x="985" y="52"/>
                </a:cubicBezTo>
                <a:cubicBezTo>
                  <a:pt x="696" y="257"/>
                  <a:pt x="406" y="478"/>
                  <a:pt x="133" y="682"/>
                </a:cubicBezTo>
                <a:cubicBezTo>
                  <a:pt x="0" y="742"/>
                  <a:pt x="150" y="917"/>
                  <a:pt x="281" y="917"/>
                </a:cubicBezTo>
                <a:cubicBezTo>
                  <a:pt x="301" y="917"/>
                  <a:pt x="320" y="913"/>
                  <a:pt x="338" y="904"/>
                </a:cubicBezTo>
                <a:cubicBezTo>
                  <a:pt x="627" y="682"/>
                  <a:pt x="917" y="478"/>
                  <a:pt x="1190" y="257"/>
                </a:cubicBezTo>
                <a:cubicBezTo>
                  <a:pt x="1306" y="153"/>
                  <a:pt x="1206" y="0"/>
                  <a:pt x="1092" y="0"/>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3"/>
          <p:cNvSpPr/>
          <p:nvPr/>
        </p:nvSpPr>
        <p:spPr>
          <a:xfrm>
            <a:off x="6250811" y="3699357"/>
            <a:ext cx="16541" cy="32566"/>
          </a:xfrm>
          <a:custGeom>
            <a:avLst/>
            <a:gdLst/>
            <a:ahLst/>
            <a:cxnLst/>
            <a:rect l="l" t="t" r="r" b="b"/>
            <a:pathLst>
              <a:path w="646" h="1272" extrusionOk="0">
                <a:moveTo>
                  <a:pt x="529" y="1"/>
                </a:moveTo>
                <a:cubicBezTo>
                  <a:pt x="482" y="1"/>
                  <a:pt x="430" y="39"/>
                  <a:pt x="401" y="124"/>
                </a:cubicBezTo>
                <a:cubicBezTo>
                  <a:pt x="248" y="414"/>
                  <a:pt x="112" y="772"/>
                  <a:pt x="44" y="1113"/>
                </a:cubicBezTo>
                <a:cubicBezTo>
                  <a:pt x="1" y="1209"/>
                  <a:pt x="65" y="1271"/>
                  <a:pt x="136" y="1271"/>
                </a:cubicBezTo>
                <a:cubicBezTo>
                  <a:pt x="178" y="1271"/>
                  <a:pt x="223" y="1249"/>
                  <a:pt x="248" y="1198"/>
                </a:cubicBezTo>
                <a:cubicBezTo>
                  <a:pt x="401" y="840"/>
                  <a:pt x="538" y="482"/>
                  <a:pt x="606" y="193"/>
                </a:cubicBezTo>
                <a:cubicBezTo>
                  <a:pt x="645" y="74"/>
                  <a:pt x="593" y="1"/>
                  <a:pt x="529" y="1"/>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3"/>
          <p:cNvSpPr/>
          <p:nvPr/>
        </p:nvSpPr>
        <p:spPr>
          <a:xfrm>
            <a:off x="6201470" y="3702275"/>
            <a:ext cx="30035" cy="17128"/>
          </a:xfrm>
          <a:custGeom>
            <a:avLst/>
            <a:gdLst/>
            <a:ahLst/>
            <a:cxnLst/>
            <a:rect l="l" t="t" r="r" b="b"/>
            <a:pathLst>
              <a:path w="1173" h="669" extrusionOk="0">
                <a:moveTo>
                  <a:pt x="290" y="0"/>
                </a:moveTo>
                <a:cubicBezTo>
                  <a:pt x="157" y="0"/>
                  <a:pt x="0" y="239"/>
                  <a:pt x="199" y="300"/>
                </a:cubicBezTo>
                <a:cubicBezTo>
                  <a:pt x="403" y="368"/>
                  <a:pt x="693" y="505"/>
                  <a:pt x="897" y="658"/>
                </a:cubicBezTo>
                <a:cubicBezTo>
                  <a:pt x="913" y="665"/>
                  <a:pt x="929" y="668"/>
                  <a:pt x="944" y="668"/>
                </a:cubicBezTo>
                <a:cubicBezTo>
                  <a:pt x="1076" y="668"/>
                  <a:pt x="1173" y="429"/>
                  <a:pt x="1050" y="368"/>
                </a:cubicBezTo>
                <a:cubicBezTo>
                  <a:pt x="829" y="300"/>
                  <a:pt x="539" y="147"/>
                  <a:pt x="335" y="10"/>
                </a:cubicBezTo>
                <a:cubicBezTo>
                  <a:pt x="321" y="3"/>
                  <a:pt x="306" y="0"/>
                  <a:pt x="290" y="0"/>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3"/>
          <p:cNvSpPr/>
          <p:nvPr/>
        </p:nvSpPr>
        <p:spPr>
          <a:xfrm>
            <a:off x="6226179" y="3642417"/>
            <a:ext cx="12290" cy="31261"/>
          </a:xfrm>
          <a:custGeom>
            <a:avLst/>
            <a:gdLst/>
            <a:ahLst/>
            <a:cxnLst/>
            <a:rect l="l" t="t" r="r" b="b"/>
            <a:pathLst>
              <a:path w="480" h="1221" extrusionOk="0">
                <a:moveTo>
                  <a:pt x="310" y="1"/>
                </a:moveTo>
                <a:cubicBezTo>
                  <a:pt x="263" y="1"/>
                  <a:pt x="222" y="24"/>
                  <a:pt x="222" y="82"/>
                </a:cubicBezTo>
                <a:cubicBezTo>
                  <a:pt x="154" y="440"/>
                  <a:pt x="85" y="713"/>
                  <a:pt x="0" y="1071"/>
                </a:cubicBezTo>
                <a:cubicBezTo>
                  <a:pt x="0" y="1155"/>
                  <a:pt x="113" y="1220"/>
                  <a:pt x="197" y="1220"/>
                </a:cubicBezTo>
                <a:cubicBezTo>
                  <a:pt x="249" y="1220"/>
                  <a:pt x="290" y="1197"/>
                  <a:pt x="290" y="1139"/>
                </a:cubicBezTo>
                <a:cubicBezTo>
                  <a:pt x="358" y="781"/>
                  <a:pt x="426" y="508"/>
                  <a:pt x="426" y="150"/>
                </a:cubicBezTo>
                <a:cubicBezTo>
                  <a:pt x="479" y="66"/>
                  <a:pt x="387" y="1"/>
                  <a:pt x="310" y="1"/>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3"/>
          <p:cNvSpPr/>
          <p:nvPr/>
        </p:nvSpPr>
        <p:spPr>
          <a:xfrm>
            <a:off x="6194352" y="3734099"/>
            <a:ext cx="24453" cy="26063"/>
          </a:xfrm>
          <a:custGeom>
            <a:avLst/>
            <a:gdLst/>
            <a:ahLst/>
            <a:cxnLst/>
            <a:rect l="l" t="t" r="r" b="b"/>
            <a:pathLst>
              <a:path w="955" h="1018" extrusionOk="0">
                <a:moveTo>
                  <a:pt x="221" y="1"/>
                </a:moveTo>
                <a:cubicBezTo>
                  <a:pt x="105" y="1"/>
                  <a:pt x="1" y="149"/>
                  <a:pt x="119" y="267"/>
                </a:cubicBezTo>
                <a:cubicBezTo>
                  <a:pt x="323" y="471"/>
                  <a:pt x="477" y="693"/>
                  <a:pt x="681" y="965"/>
                </a:cubicBezTo>
                <a:cubicBezTo>
                  <a:pt x="697" y="1002"/>
                  <a:pt x="723" y="1017"/>
                  <a:pt x="750" y="1017"/>
                </a:cubicBezTo>
                <a:cubicBezTo>
                  <a:pt x="839" y="1017"/>
                  <a:pt x="954" y="865"/>
                  <a:pt x="903" y="761"/>
                </a:cubicBezTo>
                <a:cubicBezTo>
                  <a:pt x="681" y="539"/>
                  <a:pt x="477" y="335"/>
                  <a:pt x="323" y="45"/>
                </a:cubicBezTo>
                <a:cubicBezTo>
                  <a:pt x="292" y="14"/>
                  <a:pt x="256" y="1"/>
                  <a:pt x="221" y="1"/>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3"/>
          <p:cNvSpPr/>
          <p:nvPr/>
        </p:nvSpPr>
        <p:spPr>
          <a:xfrm>
            <a:off x="6241260" y="3758472"/>
            <a:ext cx="28114" cy="22505"/>
          </a:xfrm>
          <a:custGeom>
            <a:avLst/>
            <a:gdLst/>
            <a:ahLst/>
            <a:cxnLst/>
            <a:rect l="l" t="t" r="r" b="b"/>
            <a:pathLst>
              <a:path w="1098" h="879" extrusionOk="0">
                <a:moveTo>
                  <a:pt x="895" y="0"/>
                </a:moveTo>
                <a:cubicBezTo>
                  <a:pt x="878" y="0"/>
                  <a:pt x="860" y="4"/>
                  <a:pt x="843" y="13"/>
                </a:cubicBezTo>
                <a:cubicBezTo>
                  <a:pt x="553" y="235"/>
                  <a:pt x="348" y="439"/>
                  <a:pt x="59" y="661"/>
                </a:cubicBezTo>
                <a:cubicBezTo>
                  <a:pt x="0" y="719"/>
                  <a:pt x="93" y="879"/>
                  <a:pt x="207" y="879"/>
                </a:cubicBezTo>
                <a:cubicBezTo>
                  <a:pt x="225" y="879"/>
                  <a:pt x="244" y="875"/>
                  <a:pt x="263" y="865"/>
                </a:cubicBezTo>
                <a:cubicBezTo>
                  <a:pt x="485" y="661"/>
                  <a:pt x="774" y="439"/>
                  <a:pt x="979" y="235"/>
                </a:cubicBezTo>
                <a:cubicBezTo>
                  <a:pt x="1097" y="176"/>
                  <a:pt x="1010" y="0"/>
                  <a:pt x="895" y="0"/>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3"/>
          <p:cNvSpPr/>
          <p:nvPr/>
        </p:nvSpPr>
        <p:spPr>
          <a:xfrm>
            <a:off x="6232247" y="3812186"/>
            <a:ext cx="29651" cy="31568"/>
          </a:xfrm>
          <a:custGeom>
            <a:avLst/>
            <a:gdLst/>
            <a:ahLst/>
            <a:cxnLst/>
            <a:rect l="l" t="t" r="r" b="b"/>
            <a:pathLst>
              <a:path w="1158" h="1233" extrusionOk="0">
                <a:moveTo>
                  <a:pt x="201" y="0"/>
                </a:moveTo>
                <a:cubicBezTo>
                  <a:pt x="109" y="0"/>
                  <a:pt x="0" y="149"/>
                  <a:pt x="53" y="267"/>
                </a:cubicBezTo>
                <a:lnTo>
                  <a:pt x="905" y="1187"/>
                </a:lnTo>
                <a:cubicBezTo>
                  <a:pt x="921" y="1219"/>
                  <a:pt x="946" y="1233"/>
                  <a:pt x="973" y="1233"/>
                </a:cubicBezTo>
                <a:cubicBezTo>
                  <a:pt x="1058" y="1233"/>
                  <a:pt x="1158" y="1102"/>
                  <a:pt x="1041" y="1050"/>
                </a:cubicBezTo>
                <a:cubicBezTo>
                  <a:pt x="837" y="693"/>
                  <a:pt x="547" y="403"/>
                  <a:pt x="274" y="45"/>
                </a:cubicBezTo>
                <a:cubicBezTo>
                  <a:pt x="255" y="14"/>
                  <a:pt x="229" y="0"/>
                  <a:pt x="201" y="0"/>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3"/>
          <p:cNvSpPr/>
          <p:nvPr/>
        </p:nvSpPr>
        <p:spPr>
          <a:xfrm>
            <a:off x="6261565" y="3863212"/>
            <a:ext cx="31341" cy="23349"/>
          </a:xfrm>
          <a:custGeom>
            <a:avLst/>
            <a:gdLst/>
            <a:ahLst/>
            <a:cxnLst/>
            <a:rect l="l" t="t" r="r" b="b"/>
            <a:pathLst>
              <a:path w="1224" h="912" extrusionOk="0">
                <a:moveTo>
                  <a:pt x="1063" y="1"/>
                </a:moveTo>
                <a:cubicBezTo>
                  <a:pt x="1034" y="1"/>
                  <a:pt x="1001" y="14"/>
                  <a:pt x="970" y="46"/>
                </a:cubicBezTo>
                <a:cubicBezTo>
                  <a:pt x="680" y="250"/>
                  <a:pt x="407" y="472"/>
                  <a:pt x="118" y="676"/>
                </a:cubicBezTo>
                <a:cubicBezTo>
                  <a:pt x="0" y="749"/>
                  <a:pt x="85" y="911"/>
                  <a:pt x="198" y="911"/>
                </a:cubicBezTo>
                <a:cubicBezTo>
                  <a:pt x="216" y="911"/>
                  <a:pt x="235" y="907"/>
                  <a:pt x="254" y="898"/>
                </a:cubicBezTo>
                <a:cubicBezTo>
                  <a:pt x="544" y="676"/>
                  <a:pt x="833" y="472"/>
                  <a:pt x="1106" y="250"/>
                </a:cubicBezTo>
                <a:cubicBezTo>
                  <a:pt x="1224" y="145"/>
                  <a:pt x="1161" y="1"/>
                  <a:pt x="1063" y="1"/>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3"/>
          <p:cNvSpPr/>
          <p:nvPr/>
        </p:nvSpPr>
        <p:spPr>
          <a:xfrm>
            <a:off x="6255394" y="3615637"/>
            <a:ext cx="17642" cy="33949"/>
          </a:xfrm>
          <a:custGeom>
            <a:avLst/>
            <a:gdLst/>
            <a:ahLst/>
            <a:cxnLst/>
            <a:rect l="l" t="t" r="r" b="b"/>
            <a:pathLst>
              <a:path w="689" h="1326" extrusionOk="0">
                <a:moveTo>
                  <a:pt x="515" y="1"/>
                </a:moveTo>
                <a:cubicBezTo>
                  <a:pt x="452" y="1"/>
                  <a:pt x="387" y="39"/>
                  <a:pt x="359" y="123"/>
                </a:cubicBezTo>
                <a:cubicBezTo>
                  <a:pt x="291" y="481"/>
                  <a:pt x="137" y="839"/>
                  <a:pt x="1" y="1196"/>
                </a:cubicBezTo>
                <a:cubicBezTo>
                  <a:pt x="1" y="1271"/>
                  <a:pt x="68" y="1326"/>
                  <a:pt x="139" y="1326"/>
                </a:cubicBezTo>
                <a:cubicBezTo>
                  <a:pt x="198" y="1326"/>
                  <a:pt x="260" y="1289"/>
                  <a:pt x="291" y="1196"/>
                </a:cubicBezTo>
                <a:cubicBezTo>
                  <a:pt x="427" y="839"/>
                  <a:pt x="495" y="481"/>
                  <a:pt x="648" y="208"/>
                </a:cubicBezTo>
                <a:cubicBezTo>
                  <a:pt x="688" y="78"/>
                  <a:pt x="605" y="1"/>
                  <a:pt x="515" y="1"/>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3"/>
          <p:cNvSpPr/>
          <p:nvPr/>
        </p:nvSpPr>
        <p:spPr>
          <a:xfrm>
            <a:off x="6211789" y="3611797"/>
            <a:ext cx="39560" cy="12929"/>
          </a:xfrm>
          <a:custGeom>
            <a:avLst/>
            <a:gdLst/>
            <a:ahLst/>
            <a:cxnLst/>
            <a:rect l="l" t="t" r="r" b="b"/>
            <a:pathLst>
              <a:path w="1545" h="505" extrusionOk="0">
                <a:moveTo>
                  <a:pt x="222" y="0"/>
                </a:moveTo>
                <a:cubicBezTo>
                  <a:pt x="68" y="0"/>
                  <a:pt x="0" y="273"/>
                  <a:pt x="222" y="273"/>
                </a:cubicBezTo>
                <a:cubicBezTo>
                  <a:pt x="562" y="358"/>
                  <a:pt x="920" y="426"/>
                  <a:pt x="1346" y="495"/>
                </a:cubicBezTo>
                <a:cubicBezTo>
                  <a:pt x="1362" y="502"/>
                  <a:pt x="1377" y="505"/>
                  <a:pt x="1391" y="505"/>
                </a:cubicBezTo>
                <a:cubicBezTo>
                  <a:pt x="1510" y="505"/>
                  <a:pt x="1545" y="266"/>
                  <a:pt x="1346" y="205"/>
                </a:cubicBezTo>
                <a:lnTo>
                  <a:pt x="222" y="0"/>
                </a:ln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3"/>
          <p:cNvSpPr/>
          <p:nvPr/>
        </p:nvSpPr>
        <p:spPr>
          <a:xfrm>
            <a:off x="6272985" y="3791832"/>
            <a:ext cx="23813" cy="30390"/>
          </a:xfrm>
          <a:custGeom>
            <a:avLst/>
            <a:gdLst/>
            <a:ahLst/>
            <a:cxnLst/>
            <a:rect l="l" t="t" r="r" b="b"/>
            <a:pathLst>
              <a:path w="930" h="1187" extrusionOk="0">
                <a:moveTo>
                  <a:pt x="206" y="0"/>
                </a:moveTo>
                <a:cubicBezTo>
                  <a:pt x="110" y="0"/>
                  <a:pt x="1" y="101"/>
                  <a:pt x="98" y="210"/>
                </a:cubicBezTo>
                <a:cubicBezTo>
                  <a:pt x="234" y="482"/>
                  <a:pt x="455" y="840"/>
                  <a:pt x="660" y="1130"/>
                </a:cubicBezTo>
                <a:cubicBezTo>
                  <a:pt x="680" y="1170"/>
                  <a:pt x="713" y="1186"/>
                  <a:pt x="748" y="1186"/>
                </a:cubicBezTo>
                <a:cubicBezTo>
                  <a:pt x="833" y="1186"/>
                  <a:pt x="930" y="1090"/>
                  <a:pt x="881" y="993"/>
                </a:cubicBezTo>
                <a:cubicBezTo>
                  <a:pt x="660" y="704"/>
                  <a:pt x="524" y="346"/>
                  <a:pt x="302" y="56"/>
                </a:cubicBezTo>
                <a:cubicBezTo>
                  <a:pt x="282" y="17"/>
                  <a:pt x="246" y="0"/>
                  <a:pt x="206" y="0"/>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3"/>
          <p:cNvSpPr/>
          <p:nvPr/>
        </p:nvSpPr>
        <p:spPr>
          <a:xfrm>
            <a:off x="6308704" y="3771990"/>
            <a:ext cx="28114" cy="28419"/>
          </a:xfrm>
          <a:custGeom>
            <a:avLst/>
            <a:gdLst/>
            <a:ahLst/>
            <a:cxnLst/>
            <a:rect l="l" t="t" r="r" b="b"/>
            <a:pathLst>
              <a:path w="1098" h="1110" extrusionOk="0">
                <a:moveTo>
                  <a:pt x="173" y="1"/>
                </a:moveTo>
                <a:cubicBezTo>
                  <a:pt x="88" y="1"/>
                  <a:pt x="1" y="105"/>
                  <a:pt x="49" y="201"/>
                </a:cubicBezTo>
                <a:cubicBezTo>
                  <a:pt x="338" y="491"/>
                  <a:pt x="543" y="763"/>
                  <a:pt x="832" y="1053"/>
                </a:cubicBezTo>
                <a:cubicBezTo>
                  <a:pt x="852" y="1093"/>
                  <a:pt x="885" y="1109"/>
                  <a:pt x="920" y="1109"/>
                </a:cubicBezTo>
                <a:cubicBezTo>
                  <a:pt x="1004" y="1109"/>
                  <a:pt x="1097" y="1013"/>
                  <a:pt x="1037" y="917"/>
                </a:cubicBezTo>
                <a:cubicBezTo>
                  <a:pt x="764" y="627"/>
                  <a:pt x="543" y="337"/>
                  <a:pt x="270" y="65"/>
                </a:cubicBezTo>
                <a:cubicBezTo>
                  <a:pt x="245" y="19"/>
                  <a:pt x="209" y="1"/>
                  <a:pt x="173" y="1"/>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3"/>
          <p:cNvSpPr/>
          <p:nvPr/>
        </p:nvSpPr>
        <p:spPr>
          <a:xfrm>
            <a:off x="6317999" y="3819304"/>
            <a:ext cx="18820" cy="29622"/>
          </a:xfrm>
          <a:custGeom>
            <a:avLst/>
            <a:gdLst/>
            <a:ahLst/>
            <a:cxnLst/>
            <a:rect l="l" t="t" r="r" b="b"/>
            <a:pathLst>
              <a:path w="735" h="1157" extrusionOk="0">
                <a:moveTo>
                  <a:pt x="503" y="0"/>
                </a:moveTo>
                <a:cubicBezTo>
                  <a:pt x="460" y="0"/>
                  <a:pt x="421" y="17"/>
                  <a:pt x="401" y="57"/>
                </a:cubicBezTo>
                <a:cubicBezTo>
                  <a:pt x="333" y="346"/>
                  <a:pt x="180" y="687"/>
                  <a:pt x="43" y="977"/>
                </a:cubicBezTo>
                <a:cubicBezTo>
                  <a:pt x="0" y="1063"/>
                  <a:pt x="94" y="1157"/>
                  <a:pt x="191" y="1157"/>
                </a:cubicBezTo>
                <a:cubicBezTo>
                  <a:pt x="246" y="1157"/>
                  <a:pt x="302" y="1126"/>
                  <a:pt x="333" y="1045"/>
                </a:cubicBezTo>
                <a:cubicBezTo>
                  <a:pt x="401" y="772"/>
                  <a:pt x="538" y="483"/>
                  <a:pt x="674" y="193"/>
                </a:cubicBezTo>
                <a:cubicBezTo>
                  <a:pt x="734" y="97"/>
                  <a:pt x="607" y="0"/>
                  <a:pt x="503" y="0"/>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3"/>
          <p:cNvSpPr/>
          <p:nvPr/>
        </p:nvSpPr>
        <p:spPr>
          <a:xfrm>
            <a:off x="6035523" y="2379017"/>
            <a:ext cx="321548" cy="267444"/>
          </a:xfrm>
          <a:custGeom>
            <a:avLst/>
            <a:gdLst/>
            <a:ahLst/>
            <a:cxnLst/>
            <a:rect l="l" t="t" r="r" b="b"/>
            <a:pathLst>
              <a:path w="12558" h="10446" extrusionOk="0">
                <a:moveTo>
                  <a:pt x="9843" y="0"/>
                </a:moveTo>
                <a:cubicBezTo>
                  <a:pt x="9805" y="0"/>
                  <a:pt x="9767" y="6"/>
                  <a:pt x="9729" y="18"/>
                </a:cubicBezTo>
                <a:cubicBezTo>
                  <a:pt x="9440" y="18"/>
                  <a:pt x="9235" y="155"/>
                  <a:pt x="9082" y="376"/>
                </a:cubicBezTo>
                <a:cubicBezTo>
                  <a:pt x="8946" y="581"/>
                  <a:pt x="8878" y="870"/>
                  <a:pt x="8878" y="1143"/>
                </a:cubicBezTo>
                <a:cubicBezTo>
                  <a:pt x="8809" y="1433"/>
                  <a:pt x="8809" y="1722"/>
                  <a:pt x="8878" y="1995"/>
                </a:cubicBezTo>
                <a:cubicBezTo>
                  <a:pt x="8057" y="2366"/>
                  <a:pt x="7174" y="2525"/>
                  <a:pt x="6275" y="2525"/>
                </a:cubicBezTo>
                <a:cubicBezTo>
                  <a:pt x="5606" y="2525"/>
                  <a:pt x="4929" y="2437"/>
                  <a:pt x="4260" y="2284"/>
                </a:cubicBezTo>
                <a:cubicBezTo>
                  <a:pt x="2761" y="1858"/>
                  <a:pt x="1415" y="1075"/>
                  <a:pt x="69" y="223"/>
                </a:cubicBezTo>
                <a:lnTo>
                  <a:pt x="69" y="223"/>
                </a:lnTo>
                <a:cubicBezTo>
                  <a:pt x="1" y="1364"/>
                  <a:pt x="69" y="2574"/>
                  <a:pt x="358" y="3699"/>
                </a:cubicBezTo>
                <a:cubicBezTo>
                  <a:pt x="631" y="4551"/>
                  <a:pt x="989" y="5488"/>
                  <a:pt x="1568" y="6254"/>
                </a:cubicBezTo>
                <a:cubicBezTo>
                  <a:pt x="1568" y="6254"/>
                  <a:pt x="1636" y="6340"/>
                  <a:pt x="1636" y="6408"/>
                </a:cubicBezTo>
                <a:cubicBezTo>
                  <a:pt x="1841" y="6050"/>
                  <a:pt x="2130" y="5828"/>
                  <a:pt x="2488" y="5692"/>
                </a:cubicBezTo>
                <a:lnTo>
                  <a:pt x="2914" y="5692"/>
                </a:lnTo>
                <a:cubicBezTo>
                  <a:pt x="2982" y="5624"/>
                  <a:pt x="3119" y="5556"/>
                  <a:pt x="3272" y="5556"/>
                </a:cubicBezTo>
                <a:cubicBezTo>
                  <a:pt x="3309" y="5543"/>
                  <a:pt x="3348" y="5538"/>
                  <a:pt x="3386" y="5538"/>
                </a:cubicBezTo>
                <a:cubicBezTo>
                  <a:pt x="3557" y="5538"/>
                  <a:pt x="3735" y="5649"/>
                  <a:pt x="3902" y="5760"/>
                </a:cubicBezTo>
                <a:cubicBezTo>
                  <a:pt x="4550" y="6254"/>
                  <a:pt x="4976" y="6970"/>
                  <a:pt x="5674" y="7328"/>
                </a:cubicBezTo>
                <a:cubicBezTo>
                  <a:pt x="6100" y="7532"/>
                  <a:pt x="6526" y="7617"/>
                  <a:pt x="6884" y="7890"/>
                </a:cubicBezTo>
                <a:cubicBezTo>
                  <a:pt x="7020" y="8043"/>
                  <a:pt x="7174" y="8180"/>
                  <a:pt x="7242" y="8384"/>
                </a:cubicBezTo>
                <a:cubicBezTo>
                  <a:pt x="7531" y="8180"/>
                  <a:pt x="7736" y="7890"/>
                  <a:pt x="7872" y="7617"/>
                </a:cubicBezTo>
                <a:cubicBezTo>
                  <a:pt x="7957" y="8180"/>
                  <a:pt x="8026" y="8674"/>
                  <a:pt x="8230" y="9168"/>
                </a:cubicBezTo>
                <a:cubicBezTo>
                  <a:pt x="8298" y="9594"/>
                  <a:pt x="8520" y="10020"/>
                  <a:pt x="8520" y="10446"/>
                </a:cubicBezTo>
                <a:cubicBezTo>
                  <a:pt x="9303" y="10378"/>
                  <a:pt x="10087" y="10173"/>
                  <a:pt x="10786" y="9883"/>
                </a:cubicBezTo>
                <a:cubicBezTo>
                  <a:pt x="11501" y="9526"/>
                  <a:pt x="12132" y="9032"/>
                  <a:pt x="12558" y="8384"/>
                </a:cubicBezTo>
                <a:cubicBezTo>
                  <a:pt x="12490" y="8316"/>
                  <a:pt x="12490" y="8248"/>
                  <a:pt x="12490" y="8248"/>
                </a:cubicBezTo>
                <a:cubicBezTo>
                  <a:pt x="11996" y="7260"/>
                  <a:pt x="11570" y="6254"/>
                  <a:pt x="11075" y="5266"/>
                </a:cubicBezTo>
                <a:cubicBezTo>
                  <a:pt x="10718" y="4636"/>
                  <a:pt x="10428" y="3988"/>
                  <a:pt x="10087" y="3358"/>
                </a:cubicBezTo>
                <a:cubicBezTo>
                  <a:pt x="10786" y="2779"/>
                  <a:pt x="11075" y="1654"/>
                  <a:pt x="10718" y="802"/>
                </a:cubicBezTo>
                <a:cubicBezTo>
                  <a:pt x="10649" y="581"/>
                  <a:pt x="10513" y="376"/>
                  <a:pt x="10360" y="223"/>
                </a:cubicBezTo>
                <a:cubicBezTo>
                  <a:pt x="10193" y="112"/>
                  <a:pt x="10015" y="0"/>
                  <a:pt x="98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3"/>
          <p:cNvSpPr/>
          <p:nvPr/>
        </p:nvSpPr>
        <p:spPr>
          <a:xfrm>
            <a:off x="6266302" y="2175684"/>
            <a:ext cx="378288" cy="293251"/>
          </a:xfrm>
          <a:custGeom>
            <a:avLst/>
            <a:gdLst/>
            <a:ahLst/>
            <a:cxnLst/>
            <a:rect l="l" t="t" r="r" b="b"/>
            <a:pathLst>
              <a:path w="14774" h="11454" extrusionOk="0">
                <a:moveTo>
                  <a:pt x="3519" y="1"/>
                </a:moveTo>
                <a:cubicBezTo>
                  <a:pt x="3482" y="1"/>
                  <a:pt x="3445" y="2"/>
                  <a:pt x="3408" y="3"/>
                </a:cubicBezTo>
                <a:cubicBezTo>
                  <a:pt x="2983" y="3"/>
                  <a:pt x="2488" y="140"/>
                  <a:pt x="2131" y="429"/>
                </a:cubicBezTo>
                <a:cubicBezTo>
                  <a:pt x="989" y="1077"/>
                  <a:pt x="222" y="2201"/>
                  <a:pt x="1" y="3479"/>
                </a:cubicBezTo>
                <a:lnTo>
                  <a:pt x="1" y="3701"/>
                </a:lnTo>
                <a:lnTo>
                  <a:pt x="69" y="3769"/>
                </a:lnTo>
                <a:cubicBezTo>
                  <a:pt x="495" y="4059"/>
                  <a:pt x="853" y="4399"/>
                  <a:pt x="1142" y="4825"/>
                </a:cubicBezTo>
                <a:cubicBezTo>
                  <a:pt x="1321" y="4748"/>
                  <a:pt x="1502" y="4714"/>
                  <a:pt x="1681" y="4714"/>
                </a:cubicBezTo>
                <a:cubicBezTo>
                  <a:pt x="2134" y="4714"/>
                  <a:pt x="2580" y="4927"/>
                  <a:pt x="2983" y="5183"/>
                </a:cubicBezTo>
                <a:cubicBezTo>
                  <a:pt x="5044" y="6614"/>
                  <a:pt x="5828" y="9443"/>
                  <a:pt x="7958" y="10874"/>
                </a:cubicBezTo>
                <a:cubicBezTo>
                  <a:pt x="8384" y="11146"/>
                  <a:pt x="8810" y="11436"/>
                  <a:pt x="9372" y="11436"/>
                </a:cubicBezTo>
                <a:cubicBezTo>
                  <a:pt x="9456" y="11448"/>
                  <a:pt x="9540" y="11453"/>
                  <a:pt x="9624" y="11453"/>
                </a:cubicBezTo>
                <a:cubicBezTo>
                  <a:pt x="10032" y="11453"/>
                  <a:pt x="10433" y="11319"/>
                  <a:pt x="10786" y="11078"/>
                </a:cubicBezTo>
                <a:cubicBezTo>
                  <a:pt x="11502" y="10448"/>
                  <a:pt x="11434" y="9375"/>
                  <a:pt x="11859" y="8523"/>
                </a:cubicBezTo>
                <a:cubicBezTo>
                  <a:pt x="12422" y="7108"/>
                  <a:pt x="13989" y="6325"/>
                  <a:pt x="14483" y="4910"/>
                </a:cubicBezTo>
                <a:cubicBezTo>
                  <a:pt x="14773" y="4195"/>
                  <a:pt x="14773" y="3275"/>
                  <a:pt x="14347" y="2559"/>
                </a:cubicBezTo>
                <a:cubicBezTo>
                  <a:pt x="13989" y="1844"/>
                  <a:pt x="13274" y="1349"/>
                  <a:pt x="12490" y="1145"/>
                </a:cubicBezTo>
                <a:cubicBezTo>
                  <a:pt x="12242" y="1080"/>
                  <a:pt x="11990" y="1053"/>
                  <a:pt x="11735" y="1053"/>
                </a:cubicBezTo>
                <a:cubicBezTo>
                  <a:pt x="10545" y="1053"/>
                  <a:pt x="9287" y="1638"/>
                  <a:pt x="8057" y="1638"/>
                </a:cubicBezTo>
                <a:cubicBezTo>
                  <a:pt x="7829" y="1638"/>
                  <a:pt x="7603" y="1618"/>
                  <a:pt x="7378" y="1571"/>
                </a:cubicBezTo>
                <a:cubicBezTo>
                  <a:pt x="6066" y="1288"/>
                  <a:pt x="4963" y="1"/>
                  <a:pt x="3519"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3"/>
          <p:cNvSpPr/>
          <p:nvPr/>
        </p:nvSpPr>
        <p:spPr>
          <a:xfrm>
            <a:off x="6002800" y="2239946"/>
            <a:ext cx="341622" cy="273921"/>
          </a:xfrm>
          <a:custGeom>
            <a:avLst/>
            <a:gdLst/>
            <a:ahLst/>
            <a:cxnLst/>
            <a:rect l="l" t="t" r="r" b="b"/>
            <a:pathLst>
              <a:path w="13342" h="10699" extrusionOk="0">
                <a:moveTo>
                  <a:pt x="6393" y="0"/>
                </a:moveTo>
                <a:cubicBezTo>
                  <a:pt x="5410" y="0"/>
                  <a:pt x="4427" y="202"/>
                  <a:pt x="3545" y="611"/>
                </a:cubicBezTo>
                <a:cubicBezTo>
                  <a:pt x="1773" y="1463"/>
                  <a:pt x="290" y="3099"/>
                  <a:pt x="137" y="5093"/>
                </a:cubicBezTo>
                <a:cubicBezTo>
                  <a:pt x="1" y="6013"/>
                  <a:pt x="205" y="7001"/>
                  <a:pt x="631" y="7853"/>
                </a:cubicBezTo>
                <a:cubicBezTo>
                  <a:pt x="853" y="8364"/>
                  <a:pt x="1142" y="8926"/>
                  <a:pt x="1636" y="9131"/>
                </a:cubicBezTo>
                <a:cubicBezTo>
                  <a:pt x="1347" y="8006"/>
                  <a:pt x="1279" y="6796"/>
                  <a:pt x="1347" y="5655"/>
                </a:cubicBezTo>
                <a:lnTo>
                  <a:pt x="1347" y="5655"/>
                </a:lnTo>
                <a:cubicBezTo>
                  <a:pt x="2693" y="6507"/>
                  <a:pt x="4039" y="7290"/>
                  <a:pt x="5538" y="7716"/>
                </a:cubicBezTo>
                <a:cubicBezTo>
                  <a:pt x="6207" y="7869"/>
                  <a:pt x="6884" y="7957"/>
                  <a:pt x="7553" y="7957"/>
                </a:cubicBezTo>
                <a:cubicBezTo>
                  <a:pt x="8452" y="7957"/>
                  <a:pt x="9335" y="7798"/>
                  <a:pt x="10156" y="7427"/>
                </a:cubicBezTo>
                <a:cubicBezTo>
                  <a:pt x="10087" y="7154"/>
                  <a:pt x="10087" y="6865"/>
                  <a:pt x="10156" y="6575"/>
                </a:cubicBezTo>
                <a:cubicBezTo>
                  <a:pt x="10156" y="6302"/>
                  <a:pt x="10224" y="6013"/>
                  <a:pt x="10360" y="5808"/>
                </a:cubicBezTo>
                <a:cubicBezTo>
                  <a:pt x="10513" y="5587"/>
                  <a:pt x="10718" y="5450"/>
                  <a:pt x="11007" y="5450"/>
                </a:cubicBezTo>
                <a:cubicBezTo>
                  <a:pt x="11045" y="5438"/>
                  <a:pt x="11083" y="5432"/>
                  <a:pt x="11121" y="5432"/>
                </a:cubicBezTo>
                <a:cubicBezTo>
                  <a:pt x="11293" y="5432"/>
                  <a:pt x="11471" y="5544"/>
                  <a:pt x="11638" y="5655"/>
                </a:cubicBezTo>
                <a:cubicBezTo>
                  <a:pt x="11791" y="5808"/>
                  <a:pt x="11927" y="6013"/>
                  <a:pt x="11996" y="6234"/>
                </a:cubicBezTo>
                <a:cubicBezTo>
                  <a:pt x="12353" y="7086"/>
                  <a:pt x="12064" y="8211"/>
                  <a:pt x="11365" y="8790"/>
                </a:cubicBezTo>
                <a:cubicBezTo>
                  <a:pt x="11706" y="9420"/>
                  <a:pt x="11996" y="10068"/>
                  <a:pt x="12353" y="10698"/>
                </a:cubicBezTo>
                <a:cubicBezTo>
                  <a:pt x="13137" y="9642"/>
                  <a:pt x="13342" y="8142"/>
                  <a:pt x="13205" y="6796"/>
                </a:cubicBezTo>
                <a:cubicBezTo>
                  <a:pt x="13069" y="5161"/>
                  <a:pt x="12490" y="3525"/>
                  <a:pt x="11433" y="2315"/>
                </a:cubicBezTo>
                <a:cubicBezTo>
                  <a:pt x="11144" y="1889"/>
                  <a:pt x="10786" y="1549"/>
                  <a:pt x="10360" y="1259"/>
                </a:cubicBezTo>
                <a:lnTo>
                  <a:pt x="10292" y="1191"/>
                </a:lnTo>
                <a:cubicBezTo>
                  <a:pt x="9175" y="403"/>
                  <a:pt x="7783" y="0"/>
                  <a:pt x="6393"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3"/>
          <p:cNvSpPr/>
          <p:nvPr/>
        </p:nvSpPr>
        <p:spPr>
          <a:xfrm>
            <a:off x="6142834" y="2467781"/>
            <a:ext cx="35693" cy="32413"/>
          </a:xfrm>
          <a:custGeom>
            <a:avLst/>
            <a:gdLst/>
            <a:ahLst/>
            <a:cxnLst/>
            <a:rect l="l" t="t" r="r" b="b"/>
            <a:pathLst>
              <a:path w="1394" h="1266" extrusionOk="0">
                <a:moveTo>
                  <a:pt x="454" y="0"/>
                </a:moveTo>
                <a:cubicBezTo>
                  <a:pt x="388" y="0"/>
                  <a:pt x="312" y="34"/>
                  <a:pt x="274" y="95"/>
                </a:cubicBezTo>
                <a:cubicBezTo>
                  <a:pt x="205" y="317"/>
                  <a:pt x="137" y="521"/>
                  <a:pt x="69" y="811"/>
                </a:cubicBezTo>
                <a:cubicBezTo>
                  <a:pt x="69" y="947"/>
                  <a:pt x="1" y="1084"/>
                  <a:pt x="137" y="1237"/>
                </a:cubicBezTo>
                <a:cubicBezTo>
                  <a:pt x="157" y="1257"/>
                  <a:pt x="190" y="1265"/>
                  <a:pt x="229" y="1265"/>
                </a:cubicBezTo>
                <a:cubicBezTo>
                  <a:pt x="322" y="1265"/>
                  <a:pt x="447" y="1217"/>
                  <a:pt x="495" y="1169"/>
                </a:cubicBezTo>
                <a:cubicBezTo>
                  <a:pt x="785" y="1084"/>
                  <a:pt x="989" y="947"/>
                  <a:pt x="1211" y="879"/>
                </a:cubicBezTo>
                <a:cubicBezTo>
                  <a:pt x="1394" y="818"/>
                  <a:pt x="1304" y="579"/>
                  <a:pt x="1172" y="579"/>
                </a:cubicBezTo>
                <a:cubicBezTo>
                  <a:pt x="1157" y="579"/>
                  <a:pt x="1141" y="582"/>
                  <a:pt x="1125" y="589"/>
                </a:cubicBezTo>
                <a:cubicBezTo>
                  <a:pt x="1063" y="652"/>
                  <a:pt x="475" y="956"/>
                  <a:pt x="309" y="956"/>
                </a:cubicBezTo>
                <a:cubicBezTo>
                  <a:pt x="293" y="956"/>
                  <a:pt x="281" y="953"/>
                  <a:pt x="274" y="947"/>
                </a:cubicBezTo>
                <a:cubicBezTo>
                  <a:pt x="274" y="947"/>
                  <a:pt x="427" y="658"/>
                  <a:pt x="427" y="589"/>
                </a:cubicBezTo>
                <a:cubicBezTo>
                  <a:pt x="495" y="453"/>
                  <a:pt x="495" y="317"/>
                  <a:pt x="563" y="163"/>
                </a:cubicBezTo>
                <a:cubicBezTo>
                  <a:pt x="601" y="51"/>
                  <a:pt x="535" y="0"/>
                  <a:pt x="454" y="0"/>
                </a:cubicBezTo>
                <a:close/>
              </a:path>
            </a:pathLst>
          </a:custGeom>
          <a:solidFill>
            <a:srgbClr val="000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3"/>
          <p:cNvSpPr/>
          <p:nvPr/>
        </p:nvSpPr>
        <p:spPr>
          <a:xfrm>
            <a:off x="6066505" y="2508591"/>
            <a:ext cx="28806" cy="22940"/>
          </a:xfrm>
          <a:custGeom>
            <a:avLst/>
            <a:gdLst/>
            <a:ahLst/>
            <a:cxnLst/>
            <a:rect l="l" t="t" r="r" b="b"/>
            <a:pathLst>
              <a:path w="1125" h="896" extrusionOk="0">
                <a:moveTo>
                  <a:pt x="205" y="1"/>
                </a:moveTo>
                <a:cubicBezTo>
                  <a:pt x="0" y="1"/>
                  <a:pt x="68" y="273"/>
                  <a:pt x="205" y="273"/>
                </a:cubicBezTo>
                <a:lnTo>
                  <a:pt x="784" y="273"/>
                </a:lnTo>
                <a:cubicBezTo>
                  <a:pt x="784" y="341"/>
                  <a:pt x="699" y="341"/>
                  <a:pt x="699" y="427"/>
                </a:cubicBezTo>
                <a:cubicBezTo>
                  <a:pt x="631" y="495"/>
                  <a:pt x="563" y="563"/>
                  <a:pt x="494" y="631"/>
                </a:cubicBezTo>
                <a:cubicBezTo>
                  <a:pt x="441" y="737"/>
                  <a:pt x="554" y="895"/>
                  <a:pt x="638" y="895"/>
                </a:cubicBezTo>
                <a:cubicBezTo>
                  <a:pt x="662" y="895"/>
                  <a:pt x="684" y="883"/>
                  <a:pt x="699" y="853"/>
                </a:cubicBezTo>
                <a:cubicBezTo>
                  <a:pt x="852" y="699"/>
                  <a:pt x="920" y="563"/>
                  <a:pt x="1057" y="427"/>
                </a:cubicBezTo>
                <a:cubicBezTo>
                  <a:pt x="1125" y="341"/>
                  <a:pt x="1125" y="205"/>
                  <a:pt x="1057" y="69"/>
                </a:cubicBezTo>
                <a:cubicBezTo>
                  <a:pt x="988" y="1"/>
                  <a:pt x="852" y="1"/>
                  <a:pt x="784" y="1"/>
                </a:cubicBezTo>
                <a:close/>
              </a:path>
            </a:pathLst>
          </a:custGeom>
          <a:solidFill>
            <a:srgbClr val="000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3"/>
          <p:cNvSpPr/>
          <p:nvPr/>
        </p:nvSpPr>
        <p:spPr>
          <a:xfrm>
            <a:off x="6113414" y="2446505"/>
            <a:ext cx="49008" cy="30313"/>
          </a:xfrm>
          <a:custGeom>
            <a:avLst/>
            <a:gdLst/>
            <a:ahLst/>
            <a:cxnLst/>
            <a:rect l="l" t="t" r="r" b="b"/>
            <a:pathLst>
              <a:path w="1914" h="1184" extrusionOk="0">
                <a:moveTo>
                  <a:pt x="1564" y="1"/>
                </a:moveTo>
                <a:cubicBezTo>
                  <a:pt x="1546" y="1"/>
                  <a:pt x="1527" y="2"/>
                  <a:pt x="1508" y="6"/>
                </a:cubicBezTo>
                <a:cubicBezTo>
                  <a:pt x="928" y="6"/>
                  <a:pt x="434" y="296"/>
                  <a:pt x="145" y="790"/>
                </a:cubicBezTo>
                <a:cubicBezTo>
                  <a:pt x="0" y="982"/>
                  <a:pt x="204" y="1183"/>
                  <a:pt x="414" y="1183"/>
                </a:cubicBezTo>
                <a:cubicBezTo>
                  <a:pt x="502" y="1183"/>
                  <a:pt x="591" y="1148"/>
                  <a:pt x="656" y="1063"/>
                </a:cubicBezTo>
                <a:cubicBezTo>
                  <a:pt x="860" y="722"/>
                  <a:pt x="1218" y="568"/>
                  <a:pt x="1576" y="500"/>
                </a:cubicBezTo>
                <a:cubicBezTo>
                  <a:pt x="1913" y="500"/>
                  <a:pt x="1857" y="1"/>
                  <a:pt x="1564" y="1"/>
                </a:cubicBezTo>
                <a:close/>
              </a:path>
            </a:pathLst>
          </a:custGeom>
          <a:solidFill>
            <a:srgbClr val="000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3"/>
          <p:cNvSpPr/>
          <p:nvPr/>
        </p:nvSpPr>
        <p:spPr>
          <a:xfrm>
            <a:off x="6050118" y="2480966"/>
            <a:ext cx="44706" cy="24732"/>
          </a:xfrm>
          <a:custGeom>
            <a:avLst/>
            <a:gdLst/>
            <a:ahLst/>
            <a:cxnLst/>
            <a:rect l="l" t="t" r="r" b="b"/>
            <a:pathLst>
              <a:path w="1746" h="966" extrusionOk="0">
                <a:moveTo>
                  <a:pt x="1397" y="1"/>
                </a:moveTo>
                <a:cubicBezTo>
                  <a:pt x="1379" y="1"/>
                  <a:pt x="1359" y="2"/>
                  <a:pt x="1339" y="6"/>
                </a:cubicBezTo>
                <a:cubicBezTo>
                  <a:pt x="913" y="6"/>
                  <a:pt x="487" y="228"/>
                  <a:pt x="214" y="500"/>
                </a:cubicBezTo>
                <a:cubicBezTo>
                  <a:pt x="0" y="714"/>
                  <a:pt x="177" y="965"/>
                  <a:pt x="400" y="965"/>
                </a:cubicBezTo>
                <a:cubicBezTo>
                  <a:pt x="479" y="965"/>
                  <a:pt x="565" y="934"/>
                  <a:pt x="640" y="858"/>
                </a:cubicBezTo>
                <a:cubicBezTo>
                  <a:pt x="845" y="654"/>
                  <a:pt x="1134" y="569"/>
                  <a:pt x="1424" y="569"/>
                </a:cubicBezTo>
                <a:cubicBezTo>
                  <a:pt x="1745" y="504"/>
                  <a:pt x="1703" y="1"/>
                  <a:pt x="1397" y="1"/>
                </a:cubicBezTo>
                <a:close/>
              </a:path>
            </a:pathLst>
          </a:custGeom>
          <a:solidFill>
            <a:srgbClr val="000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3"/>
          <p:cNvSpPr/>
          <p:nvPr/>
        </p:nvSpPr>
        <p:spPr>
          <a:xfrm>
            <a:off x="5999318" y="2521239"/>
            <a:ext cx="41096" cy="16462"/>
          </a:xfrm>
          <a:custGeom>
            <a:avLst/>
            <a:gdLst/>
            <a:ahLst/>
            <a:cxnLst/>
            <a:rect l="l" t="t" r="r" b="b"/>
            <a:pathLst>
              <a:path w="1605" h="643" extrusionOk="0">
                <a:moveTo>
                  <a:pt x="205" y="1"/>
                </a:moveTo>
                <a:cubicBezTo>
                  <a:pt x="0" y="1"/>
                  <a:pt x="0" y="273"/>
                  <a:pt x="137" y="273"/>
                </a:cubicBezTo>
                <a:cubicBezTo>
                  <a:pt x="563" y="427"/>
                  <a:pt x="989" y="563"/>
                  <a:pt x="1415" y="631"/>
                </a:cubicBezTo>
                <a:cubicBezTo>
                  <a:pt x="1429" y="639"/>
                  <a:pt x="1444" y="642"/>
                  <a:pt x="1457" y="642"/>
                </a:cubicBezTo>
                <a:cubicBezTo>
                  <a:pt x="1563" y="642"/>
                  <a:pt x="1604" y="419"/>
                  <a:pt x="1483" y="359"/>
                </a:cubicBezTo>
                <a:cubicBezTo>
                  <a:pt x="1057" y="273"/>
                  <a:pt x="631" y="137"/>
                  <a:pt x="205" y="1"/>
                </a:cubicBezTo>
                <a:close/>
              </a:path>
            </a:pathLst>
          </a:custGeom>
          <a:solidFill>
            <a:srgbClr val="000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3"/>
          <p:cNvSpPr/>
          <p:nvPr/>
        </p:nvSpPr>
        <p:spPr>
          <a:xfrm>
            <a:off x="6008561" y="2554752"/>
            <a:ext cx="37204" cy="23145"/>
          </a:xfrm>
          <a:custGeom>
            <a:avLst/>
            <a:gdLst/>
            <a:ahLst/>
            <a:cxnLst/>
            <a:rect l="l" t="t" r="r" b="b"/>
            <a:pathLst>
              <a:path w="1453" h="904" extrusionOk="0">
                <a:moveTo>
                  <a:pt x="1208" y="0"/>
                </a:moveTo>
                <a:cubicBezTo>
                  <a:pt x="1178" y="0"/>
                  <a:pt x="1148" y="11"/>
                  <a:pt x="1122" y="38"/>
                </a:cubicBezTo>
                <a:cubicBezTo>
                  <a:pt x="764" y="242"/>
                  <a:pt x="491" y="396"/>
                  <a:pt x="133" y="600"/>
                </a:cubicBezTo>
                <a:cubicBezTo>
                  <a:pt x="1" y="733"/>
                  <a:pt x="97" y="903"/>
                  <a:pt x="214" y="903"/>
                </a:cubicBezTo>
                <a:cubicBezTo>
                  <a:pt x="232" y="903"/>
                  <a:pt x="251" y="899"/>
                  <a:pt x="270" y="890"/>
                </a:cubicBezTo>
                <a:cubicBezTo>
                  <a:pt x="628" y="668"/>
                  <a:pt x="985" y="464"/>
                  <a:pt x="1343" y="242"/>
                </a:cubicBezTo>
                <a:cubicBezTo>
                  <a:pt x="1453" y="187"/>
                  <a:pt x="1331" y="0"/>
                  <a:pt x="1208" y="0"/>
                </a:cubicBezTo>
                <a:close/>
              </a:path>
            </a:pathLst>
          </a:custGeom>
          <a:solidFill>
            <a:srgbClr val="000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3"/>
          <p:cNvSpPr/>
          <p:nvPr/>
        </p:nvSpPr>
        <p:spPr>
          <a:xfrm>
            <a:off x="6029020" y="2578127"/>
            <a:ext cx="26194" cy="31542"/>
          </a:xfrm>
          <a:custGeom>
            <a:avLst/>
            <a:gdLst/>
            <a:ahLst/>
            <a:cxnLst/>
            <a:rect l="l" t="t" r="r" b="b"/>
            <a:pathLst>
              <a:path w="1023" h="1232" extrusionOk="0">
                <a:moveTo>
                  <a:pt x="815" y="0"/>
                </a:moveTo>
                <a:cubicBezTo>
                  <a:pt x="788" y="0"/>
                  <a:pt x="764" y="13"/>
                  <a:pt x="749" y="45"/>
                </a:cubicBezTo>
                <a:cubicBezTo>
                  <a:pt x="544" y="335"/>
                  <a:pt x="323" y="692"/>
                  <a:pt x="118" y="965"/>
                </a:cubicBezTo>
                <a:cubicBezTo>
                  <a:pt x="0" y="1083"/>
                  <a:pt x="104" y="1231"/>
                  <a:pt x="220" y="1231"/>
                </a:cubicBezTo>
                <a:cubicBezTo>
                  <a:pt x="255" y="1231"/>
                  <a:pt x="291" y="1218"/>
                  <a:pt x="323" y="1186"/>
                </a:cubicBezTo>
                <a:cubicBezTo>
                  <a:pt x="544" y="829"/>
                  <a:pt x="749" y="539"/>
                  <a:pt x="970" y="266"/>
                </a:cubicBezTo>
                <a:cubicBezTo>
                  <a:pt x="1023" y="148"/>
                  <a:pt x="904" y="0"/>
                  <a:pt x="815" y="0"/>
                </a:cubicBezTo>
                <a:close/>
              </a:path>
            </a:pathLst>
          </a:custGeom>
          <a:solidFill>
            <a:srgbClr val="000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3"/>
          <p:cNvSpPr/>
          <p:nvPr/>
        </p:nvSpPr>
        <p:spPr>
          <a:xfrm>
            <a:off x="6230096" y="3180806"/>
            <a:ext cx="401819" cy="1134216"/>
          </a:xfrm>
          <a:custGeom>
            <a:avLst/>
            <a:gdLst/>
            <a:ahLst/>
            <a:cxnLst/>
            <a:rect l="l" t="t" r="r" b="b"/>
            <a:pathLst>
              <a:path w="15693" h="44301" extrusionOk="0">
                <a:moveTo>
                  <a:pt x="14756" y="1"/>
                </a:moveTo>
                <a:cubicBezTo>
                  <a:pt x="12067" y="1143"/>
                  <a:pt x="9149" y="1704"/>
                  <a:pt x="6243" y="1704"/>
                </a:cubicBezTo>
                <a:cubicBezTo>
                  <a:pt x="4251" y="1704"/>
                  <a:pt x="2264" y="1440"/>
                  <a:pt x="358" y="921"/>
                </a:cubicBezTo>
                <a:lnTo>
                  <a:pt x="273" y="921"/>
                </a:lnTo>
                <a:cubicBezTo>
                  <a:pt x="137" y="1432"/>
                  <a:pt x="69" y="1994"/>
                  <a:pt x="1" y="2556"/>
                </a:cubicBezTo>
                <a:cubicBezTo>
                  <a:pt x="699" y="3136"/>
                  <a:pt x="1636" y="3340"/>
                  <a:pt x="2488" y="3476"/>
                </a:cubicBezTo>
                <a:cubicBezTo>
                  <a:pt x="3766" y="3766"/>
                  <a:pt x="5044" y="3902"/>
                  <a:pt x="6322" y="3988"/>
                </a:cubicBezTo>
                <a:lnTo>
                  <a:pt x="2693" y="22866"/>
                </a:lnTo>
                <a:cubicBezTo>
                  <a:pt x="4107" y="26768"/>
                  <a:pt x="5538" y="30601"/>
                  <a:pt x="7020" y="34435"/>
                </a:cubicBezTo>
                <a:cubicBezTo>
                  <a:pt x="8094" y="36991"/>
                  <a:pt x="9150" y="39615"/>
                  <a:pt x="10224" y="42102"/>
                </a:cubicBezTo>
                <a:cubicBezTo>
                  <a:pt x="10581" y="42886"/>
                  <a:pt x="10854" y="43602"/>
                  <a:pt x="11212" y="44300"/>
                </a:cubicBezTo>
                <a:cubicBezTo>
                  <a:pt x="11433" y="44300"/>
                  <a:pt x="11638" y="44300"/>
                  <a:pt x="11927" y="44232"/>
                </a:cubicBezTo>
                <a:cubicBezTo>
                  <a:pt x="12848" y="44164"/>
                  <a:pt x="13836" y="43942"/>
                  <a:pt x="14551" y="43380"/>
                </a:cubicBezTo>
                <a:cubicBezTo>
                  <a:pt x="14057" y="39615"/>
                  <a:pt x="13563" y="35781"/>
                  <a:pt x="13052" y="31947"/>
                </a:cubicBezTo>
                <a:cubicBezTo>
                  <a:pt x="12626" y="29187"/>
                  <a:pt x="12200" y="26206"/>
                  <a:pt x="10428" y="23922"/>
                </a:cubicBezTo>
                <a:cubicBezTo>
                  <a:pt x="12558" y="18675"/>
                  <a:pt x="14194" y="13137"/>
                  <a:pt x="15182" y="7532"/>
                </a:cubicBezTo>
                <a:cubicBezTo>
                  <a:pt x="15471" y="6032"/>
                  <a:pt x="15693" y="4550"/>
                  <a:pt x="15608" y="3050"/>
                </a:cubicBezTo>
                <a:cubicBezTo>
                  <a:pt x="15471" y="1994"/>
                  <a:pt x="15182" y="1006"/>
                  <a:pt x="14756"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3"/>
          <p:cNvSpPr/>
          <p:nvPr/>
        </p:nvSpPr>
        <p:spPr>
          <a:xfrm>
            <a:off x="6391946" y="4289670"/>
            <a:ext cx="232570" cy="123481"/>
          </a:xfrm>
          <a:custGeom>
            <a:avLst/>
            <a:gdLst/>
            <a:ahLst/>
            <a:cxnLst/>
            <a:rect l="l" t="t" r="r" b="b"/>
            <a:pathLst>
              <a:path w="9083" h="4823" extrusionOk="0">
                <a:moveTo>
                  <a:pt x="8299" y="1"/>
                </a:moveTo>
                <a:lnTo>
                  <a:pt x="8230" y="69"/>
                </a:lnTo>
                <a:cubicBezTo>
                  <a:pt x="7515" y="631"/>
                  <a:pt x="6527" y="853"/>
                  <a:pt x="5606" y="921"/>
                </a:cubicBezTo>
                <a:lnTo>
                  <a:pt x="5606" y="989"/>
                </a:lnTo>
                <a:cubicBezTo>
                  <a:pt x="4397" y="1568"/>
                  <a:pt x="3255" y="2267"/>
                  <a:pt x="2131" y="2983"/>
                </a:cubicBezTo>
                <a:cubicBezTo>
                  <a:pt x="1705" y="3187"/>
                  <a:pt x="1347" y="3477"/>
                  <a:pt x="989" y="3766"/>
                </a:cubicBezTo>
                <a:cubicBezTo>
                  <a:pt x="563" y="4039"/>
                  <a:pt x="137" y="4329"/>
                  <a:pt x="1" y="4823"/>
                </a:cubicBezTo>
                <a:cubicBezTo>
                  <a:pt x="853" y="4823"/>
                  <a:pt x="1619" y="4686"/>
                  <a:pt x="2403" y="4550"/>
                </a:cubicBezTo>
                <a:cubicBezTo>
                  <a:pt x="4465" y="4192"/>
                  <a:pt x="6595" y="3835"/>
                  <a:pt x="8656" y="3477"/>
                </a:cubicBezTo>
                <a:cubicBezTo>
                  <a:pt x="8724" y="3477"/>
                  <a:pt x="8793" y="3477"/>
                  <a:pt x="8946" y="3409"/>
                </a:cubicBezTo>
                <a:cubicBezTo>
                  <a:pt x="9082" y="3272"/>
                  <a:pt x="9082" y="2983"/>
                  <a:pt x="9014" y="2761"/>
                </a:cubicBezTo>
                <a:cubicBezTo>
                  <a:pt x="8793" y="1841"/>
                  <a:pt x="8520" y="921"/>
                  <a:pt x="8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3"/>
          <p:cNvSpPr/>
          <p:nvPr/>
        </p:nvSpPr>
        <p:spPr>
          <a:xfrm>
            <a:off x="6199114" y="4277023"/>
            <a:ext cx="243478" cy="102538"/>
          </a:xfrm>
          <a:custGeom>
            <a:avLst/>
            <a:gdLst/>
            <a:ahLst/>
            <a:cxnLst/>
            <a:rect l="l" t="t" r="r" b="b"/>
            <a:pathLst>
              <a:path w="9509" h="4005" extrusionOk="0">
                <a:moveTo>
                  <a:pt x="5607" y="1"/>
                </a:moveTo>
                <a:cubicBezTo>
                  <a:pt x="5538" y="69"/>
                  <a:pt x="5470" y="69"/>
                  <a:pt x="5402" y="137"/>
                </a:cubicBezTo>
                <a:cubicBezTo>
                  <a:pt x="3698" y="989"/>
                  <a:pt x="2063" y="1977"/>
                  <a:pt x="495" y="3119"/>
                </a:cubicBezTo>
                <a:cubicBezTo>
                  <a:pt x="291" y="3255"/>
                  <a:pt x="69" y="3408"/>
                  <a:pt x="1" y="3613"/>
                </a:cubicBezTo>
                <a:cubicBezTo>
                  <a:pt x="256" y="3917"/>
                  <a:pt x="651" y="4004"/>
                  <a:pt x="1067" y="4004"/>
                </a:cubicBezTo>
                <a:cubicBezTo>
                  <a:pt x="1233" y="4004"/>
                  <a:pt x="1403" y="3990"/>
                  <a:pt x="1568" y="3971"/>
                </a:cubicBezTo>
                <a:cubicBezTo>
                  <a:pt x="4124" y="3681"/>
                  <a:pt x="6748" y="3477"/>
                  <a:pt x="9304" y="3187"/>
                </a:cubicBezTo>
                <a:cubicBezTo>
                  <a:pt x="9372" y="3187"/>
                  <a:pt x="9372" y="3187"/>
                  <a:pt x="9440" y="3119"/>
                </a:cubicBezTo>
                <a:cubicBezTo>
                  <a:pt x="9508" y="3051"/>
                  <a:pt x="9508" y="2983"/>
                  <a:pt x="9508" y="2983"/>
                </a:cubicBezTo>
                <a:cubicBezTo>
                  <a:pt x="9508" y="1909"/>
                  <a:pt x="9304" y="921"/>
                  <a:pt x="8878" y="1"/>
                </a:cubicBezTo>
                <a:cubicBezTo>
                  <a:pt x="8341" y="69"/>
                  <a:pt x="7792" y="103"/>
                  <a:pt x="7242" y="103"/>
                </a:cubicBezTo>
                <a:cubicBezTo>
                  <a:pt x="6693" y="103"/>
                  <a:pt x="6143" y="69"/>
                  <a:pt x="5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3"/>
          <p:cNvSpPr/>
          <p:nvPr/>
        </p:nvSpPr>
        <p:spPr>
          <a:xfrm>
            <a:off x="6179066" y="3246246"/>
            <a:ext cx="254360" cy="1034315"/>
          </a:xfrm>
          <a:custGeom>
            <a:avLst/>
            <a:gdLst/>
            <a:ahLst/>
            <a:cxnLst/>
            <a:rect l="l" t="t" r="r" b="b"/>
            <a:pathLst>
              <a:path w="9934" h="40399" extrusionOk="0">
                <a:moveTo>
                  <a:pt x="1994" y="0"/>
                </a:moveTo>
                <a:cubicBezTo>
                  <a:pt x="1074" y="5759"/>
                  <a:pt x="426" y="11501"/>
                  <a:pt x="0" y="17328"/>
                </a:cubicBezTo>
                <a:cubicBezTo>
                  <a:pt x="2130" y="24996"/>
                  <a:pt x="4192" y="32663"/>
                  <a:pt x="6185" y="40398"/>
                </a:cubicBezTo>
                <a:cubicBezTo>
                  <a:pt x="6253" y="40330"/>
                  <a:pt x="6321" y="40330"/>
                  <a:pt x="6390" y="40262"/>
                </a:cubicBezTo>
                <a:cubicBezTo>
                  <a:pt x="6926" y="40330"/>
                  <a:pt x="7476" y="40364"/>
                  <a:pt x="8025" y="40364"/>
                </a:cubicBezTo>
                <a:cubicBezTo>
                  <a:pt x="8575" y="40364"/>
                  <a:pt x="9124" y="40330"/>
                  <a:pt x="9661" y="40262"/>
                </a:cubicBezTo>
                <a:lnTo>
                  <a:pt x="9933" y="40262"/>
                </a:lnTo>
                <a:cubicBezTo>
                  <a:pt x="9729" y="37706"/>
                  <a:pt x="9439" y="35150"/>
                  <a:pt x="9167" y="32595"/>
                </a:cubicBezTo>
                <a:cubicBezTo>
                  <a:pt x="9082" y="32305"/>
                  <a:pt x="9082" y="32100"/>
                  <a:pt x="9013" y="31879"/>
                </a:cubicBezTo>
                <a:cubicBezTo>
                  <a:pt x="7531" y="28045"/>
                  <a:pt x="6100" y="24212"/>
                  <a:pt x="4686" y="20310"/>
                </a:cubicBezTo>
                <a:lnTo>
                  <a:pt x="8315" y="1432"/>
                </a:lnTo>
                <a:cubicBezTo>
                  <a:pt x="7037" y="1346"/>
                  <a:pt x="5759" y="1210"/>
                  <a:pt x="4481" y="920"/>
                </a:cubicBezTo>
                <a:cubicBezTo>
                  <a:pt x="3629" y="784"/>
                  <a:pt x="2692" y="580"/>
                  <a:pt x="1994"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3"/>
          <p:cNvSpPr/>
          <p:nvPr/>
        </p:nvSpPr>
        <p:spPr>
          <a:xfrm>
            <a:off x="6069988" y="2524746"/>
            <a:ext cx="68954" cy="143092"/>
          </a:xfrm>
          <a:custGeom>
            <a:avLst/>
            <a:gdLst/>
            <a:ahLst/>
            <a:cxnLst/>
            <a:rect l="l" t="t" r="r" b="b"/>
            <a:pathLst>
              <a:path w="2693" h="5589" extrusionOk="0">
                <a:moveTo>
                  <a:pt x="1142" y="0"/>
                </a:moveTo>
                <a:cubicBezTo>
                  <a:pt x="784" y="136"/>
                  <a:pt x="495" y="358"/>
                  <a:pt x="290" y="716"/>
                </a:cubicBezTo>
                <a:cubicBezTo>
                  <a:pt x="222" y="852"/>
                  <a:pt x="137" y="988"/>
                  <a:pt x="137" y="1142"/>
                </a:cubicBezTo>
                <a:cubicBezTo>
                  <a:pt x="1" y="1636"/>
                  <a:pt x="1" y="2130"/>
                  <a:pt x="1" y="2624"/>
                </a:cubicBezTo>
                <a:cubicBezTo>
                  <a:pt x="69" y="3629"/>
                  <a:pt x="290" y="4617"/>
                  <a:pt x="563" y="5469"/>
                </a:cubicBezTo>
                <a:lnTo>
                  <a:pt x="648" y="5538"/>
                </a:lnTo>
                <a:cubicBezTo>
                  <a:pt x="963" y="5572"/>
                  <a:pt x="1283" y="5589"/>
                  <a:pt x="1602" y="5589"/>
                </a:cubicBezTo>
                <a:cubicBezTo>
                  <a:pt x="1922" y="5589"/>
                  <a:pt x="2241" y="5572"/>
                  <a:pt x="2556" y="5538"/>
                </a:cubicBezTo>
                <a:lnTo>
                  <a:pt x="2624" y="5538"/>
                </a:lnTo>
                <a:cubicBezTo>
                  <a:pt x="2693" y="5043"/>
                  <a:pt x="2693" y="4617"/>
                  <a:pt x="2624" y="4123"/>
                </a:cubicBezTo>
                <a:cubicBezTo>
                  <a:pt x="2130" y="3544"/>
                  <a:pt x="1773" y="2914"/>
                  <a:pt x="1500" y="2266"/>
                </a:cubicBezTo>
                <a:cubicBezTo>
                  <a:pt x="1278" y="1772"/>
                  <a:pt x="1142" y="1346"/>
                  <a:pt x="1210" y="852"/>
                </a:cubicBezTo>
                <a:cubicBezTo>
                  <a:pt x="1210" y="494"/>
                  <a:pt x="1347" y="222"/>
                  <a:pt x="1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3"/>
          <p:cNvSpPr/>
          <p:nvPr/>
        </p:nvSpPr>
        <p:spPr>
          <a:xfrm>
            <a:off x="6177299" y="2581020"/>
            <a:ext cx="392678" cy="407822"/>
          </a:xfrm>
          <a:custGeom>
            <a:avLst/>
            <a:gdLst/>
            <a:ahLst/>
            <a:cxnLst/>
            <a:rect l="l" t="t" r="r" b="b"/>
            <a:pathLst>
              <a:path w="15336" h="15929" extrusionOk="0">
                <a:moveTo>
                  <a:pt x="11212" y="0"/>
                </a:moveTo>
                <a:lnTo>
                  <a:pt x="11212" y="153"/>
                </a:lnTo>
                <a:cubicBezTo>
                  <a:pt x="10514" y="1772"/>
                  <a:pt x="9082" y="6679"/>
                  <a:pt x="9082" y="8672"/>
                </a:cubicBezTo>
                <a:cubicBezTo>
                  <a:pt x="7379" y="6389"/>
                  <a:pt x="5317" y="4328"/>
                  <a:pt x="2983" y="2709"/>
                </a:cubicBezTo>
                <a:cubicBezTo>
                  <a:pt x="2693" y="2488"/>
                  <a:pt x="2335" y="2283"/>
                  <a:pt x="2063" y="2062"/>
                </a:cubicBezTo>
                <a:lnTo>
                  <a:pt x="1994" y="2130"/>
                </a:lnTo>
                <a:cubicBezTo>
                  <a:pt x="1415" y="2624"/>
                  <a:pt x="717" y="2914"/>
                  <a:pt x="1" y="3203"/>
                </a:cubicBezTo>
                <a:cubicBezTo>
                  <a:pt x="427" y="3697"/>
                  <a:pt x="717" y="4260"/>
                  <a:pt x="989" y="4839"/>
                </a:cubicBezTo>
                <a:cubicBezTo>
                  <a:pt x="1143" y="5043"/>
                  <a:pt x="1211" y="5265"/>
                  <a:pt x="1279" y="5401"/>
                </a:cubicBezTo>
                <a:cubicBezTo>
                  <a:pt x="2335" y="7667"/>
                  <a:pt x="3477" y="9865"/>
                  <a:pt x="4891" y="11927"/>
                </a:cubicBezTo>
                <a:cubicBezTo>
                  <a:pt x="5828" y="13273"/>
                  <a:pt x="6816" y="14551"/>
                  <a:pt x="8231" y="15334"/>
                </a:cubicBezTo>
                <a:cubicBezTo>
                  <a:pt x="8794" y="15662"/>
                  <a:pt x="9456" y="15929"/>
                  <a:pt x="10085" y="15929"/>
                </a:cubicBezTo>
                <a:cubicBezTo>
                  <a:pt x="10407" y="15929"/>
                  <a:pt x="10720" y="15859"/>
                  <a:pt x="11008" y="15692"/>
                </a:cubicBezTo>
                <a:cubicBezTo>
                  <a:pt x="11366" y="15488"/>
                  <a:pt x="11638" y="15198"/>
                  <a:pt x="11928" y="14840"/>
                </a:cubicBezTo>
                <a:cubicBezTo>
                  <a:pt x="12286" y="14346"/>
                  <a:pt x="12490" y="13699"/>
                  <a:pt x="12780" y="13068"/>
                </a:cubicBezTo>
                <a:cubicBezTo>
                  <a:pt x="13342" y="11501"/>
                  <a:pt x="13632" y="10870"/>
                  <a:pt x="14058" y="9235"/>
                </a:cubicBezTo>
                <a:cubicBezTo>
                  <a:pt x="14262" y="8672"/>
                  <a:pt x="14484" y="7735"/>
                  <a:pt x="14688" y="6679"/>
                </a:cubicBezTo>
                <a:cubicBezTo>
                  <a:pt x="15046" y="4686"/>
                  <a:pt x="15335" y="2351"/>
                  <a:pt x="14552" y="1346"/>
                </a:cubicBezTo>
                <a:cubicBezTo>
                  <a:pt x="13700" y="358"/>
                  <a:pt x="12490" y="0"/>
                  <a:pt x="112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3"/>
          <p:cNvSpPr/>
          <p:nvPr/>
        </p:nvSpPr>
        <p:spPr>
          <a:xfrm>
            <a:off x="6253653" y="2580738"/>
            <a:ext cx="210755" cy="222332"/>
          </a:xfrm>
          <a:custGeom>
            <a:avLst/>
            <a:gdLst/>
            <a:ahLst/>
            <a:cxnLst/>
            <a:rect l="l" t="t" r="r" b="b"/>
            <a:pathLst>
              <a:path w="8231" h="8684" extrusionOk="0">
                <a:moveTo>
                  <a:pt x="7792" y="1"/>
                </a:moveTo>
                <a:cubicBezTo>
                  <a:pt x="6509" y="1"/>
                  <a:pt x="5178" y="247"/>
                  <a:pt x="3971" y="369"/>
                </a:cubicBezTo>
                <a:cubicBezTo>
                  <a:pt x="3971" y="369"/>
                  <a:pt x="3971" y="437"/>
                  <a:pt x="4039" y="505"/>
                </a:cubicBezTo>
                <a:cubicBezTo>
                  <a:pt x="3613" y="1153"/>
                  <a:pt x="2982" y="1647"/>
                  <a:pt x="2267" y="2004"/>
                </a:cubicBezTo>
                <a:cubicBezTo>
                  <a:pt x="1568" y="2294"/>
                  <a:pt x="784" y="2499"/>
                  <a:pt x="1" y="2567"/>
                </a:cubicBezTo>
                <a:lnTo>
                  <a:pt x="1" y="2720"/>
                </a:lnTo>
                <a:cubicBezTo>
                  <a:pt x="2335" y="4339"/>
                  <a:pt x="4397" y="6400"/>
                  <a:pt x="6100" y="8683"/>
                </a:cubicBezTo>
                <a:cubicBezTo>
                  <a:pt x="6100" y="6690"/>
                  <a:pt x="7532" y="1783"/>
                  <a:pt x="8230" y="164"/>
                </a:cubicBezTo>
                <a:lnTo>
                  <a:pt x="8230" y="11"/>
                </a:lnTo>
                <a:cubicBezTo>
                  <a:pt x="8085" y="4"/>
                  <a:pt x="7939" y="1"/>
                  <a:pt x="77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3"/>
          <p:cNvSpPr/>
          <p:nvPr/>
        </p:nvSpPr>
        <p:spPr>
          <a:xfrm>
            <a:off x="6157250" y="2704884"/>
            <a:ext cx="450674" cy="519552"/>
          </a:xfrm>
          <a:custGeom>
            <a:avLst/>
            <a:gdLst/>
            <a:ahLst/>
            <a:cxnLst/>
            <a:rect l="l" t="t" r="r" b="b"/>
            <a:pathLst>
              <a:path w="17601" h="20293" extrusionOk="0">
                <a:moveTo>
                  <a:pt x="1772" y="1"/>
                </a:moveTo>
                <a:lnTo>
                  <a:pt x="1704" y="69"/>
                </a:lnTo>
                <a:cubicBezTo>
                  <a:pt x="1414" y="699"/>
                  <a:pt x="1278" y="1279"/>
                  <a:pt x="1074" y="1841"/>
                </a:cubicBezTo>
                <a:cubicBezTo>
                  <a:pt x="716" y="2897"/>
                  <a:pt x="426" y="4039"/>
                  <a:pt x="222" y="5181"/>
                </a:cubicBezTo>
                <a:cubicBezTo>
                  <a:pt x="68" y="5879"/>
                  <a:pt x="0" y="6731"/>
                  <a:pt x="426" y="7378"/>
                </a:cubicBezTo>
                <a:cubicBezTo>
                  <a:pt x="648" y="7668"/>
                  <a:pt x="920" y="7873"/>
                  <a:pt x="1278" y="8094"/>
                </a:cubicBezTo>
                <a:cubicBezTo>
                  <a:pt x="1926" y="8435"/>
                  <a:pt x="2692" y="8656"/>
                  <a:pt x="3476" y="8724"/>
                </a:cubicBezTo>
                <a:lnTo>
                  <a:pt x="3766" y="8724"/>
                </a:lnTo>
                <a:cubicBezTo>
                  <a:pt x="3698" y="8793"/>
                  <a:pt x="3629" y="8946"/>
                  <a:pt x="3629" y="9014"/>
                </a:cubicBezTo>
                <a:cubicBezTo>
                  <a:pt x="3970" y="9866"/>
                  <a:pt x="4396" y="10718"/>
                  <a:pt x="4975" y="11570"/>
                </a:cubicBezTo>
                <a:cubicBezTo>
                  <a:pt x="4549" y="12916"/>
                  <a:pt x="4124" y="14194"/>
                  <a:pt x="3698" y="15540"/>
                </a:cubicBezTo>
                <a:lnTo>
                  <a:pt x="3766" y="15540"/>
                </a:lnTo>
                <a:cubicBezTo>
                  <a:pt x="3544" y="16681"/>
                  <a:pt x="3408" y="17738"/>
                  <a:pt x="3203" y="18811"/>
                </a:cubicBezTo>
                <a:cubicBezTo>
                  <a:pt x="3203" y="19016"/>
                  <a:pt x="3118" y="19305"/>
                  <a:pt x="3118" y="19510"/>
                </a:cubicBezTo>
                <a:lnTo>
                  <a:pt x="3203" y="19510"/>
                </a:lnTo>
                <a:cubicBezTo>
                  <a:pt x="5109" y="20029"/>
                  <a:pt x="7096" y="20293"/>
                  <a:pt x="9088" y="20293"/>
                </a:cubicBezTo>
                <a:cubicBezTo>
                  <a:pt x="11994" y="20293"/>
                  <a:pt x="14912" y="19732"/>
                  <a:pt x="17601" y="18590"/>
                </a:cubicBezTo>
                <a:cubicBezTo>
                  <a:pt x="16970" y="17380"/>
                  <a:pt x="16118" y="16324"/>
                  <a:pt x="14977" y="15540"/>
                </a:cubicBezTo>
                <a:lnTo>
                  <a:pt x="14841" y="15540"/>
                </a:lnTo>
                <a:cubicBezTo>
                  <a:pt x="15267" y="10991"/>
                  <a:pt x="15471" y="6390"/>
                  <a:pt x="15471" y="1841"/>
                </a:cubicBezTo>
                <a:lnTo>
                  <a:pt x="15471" y="1841"/>
                </a:lnTo>
                <a:cubicBezTo>
                  <a:pt x="15267" y="2897"/>
                  <a:pt x="15045" y="3834"/>
                  <a:pt x="14841" y="4397"/>
                </a:cubicBezTo>
                <a:cubicBezTo>
                  <a:pt x="14415" y="6032"/>
                  <a:pt x="14125" y="6663"/>
                  <a:pt x="13563" y="8230"/>
                </a:cubicBezTo>
                <a:cubicBezTo>
                  <a:pt x="13273" y="8861"/>
                  <a:pt x="13069" y="9508"/>
                  <a:pt x="12711" y="10002"/>
                </a:cubicBezTo>
                <a:cubicBezTo>
                  <a:pt x="12421" y="10360"/>
                  <a:pt x="12149" y="10650"/>
                  <a:pt x="11791" y="10854"/>
                </a:cubicBezTo>
                <a:cubicBezTo>
                  <a:pt x="11503" y="11021"/>
                  <a:pt x="11190" y="11091"/>
                  <a:pt x="10868" y="11091"/>
                </a:cubicBezTo>
                <a:cubicBezTo>
                  <a:pt x="10239" y="11091"/>
                  <a:pt x="9577" y="10824"/>
                  <a:pt x="9014" y="10496"/>
                </a:cubicBezTo>
                <a:cubicBezTo>
                  <a:pt x="7599" y="9713"/>
                  <a:pt x="6611" y="8435"/>
                  <a:pt x="5674" y="7089"/>
                </a:cubicBezTo>
                <a:cubicBezTo>
                  <a:pt x="4260" y="5027"/>
                  <a:pt x="3118" y="2829"/>
                  <a:pt x="2062" y="563"/>
                </a:cubicBezTo>
                <a:cubicBezTo>
                  <a:pt x="1994" y="427"/>
                  <a:pt x="1926" y="205"/>
                  <a:pt x="1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3"/>
          <p:cNvSpPr/>
          <p:nvPr/>
        </p:nvSpPr>
        <p:spPr>
          <a:xfrm>
            <a:off x="6086580" y="2666506"/>
            <a:ext cx="163616" cy="292253"/>
          </a:xfrm>
          <a:custGeom>
            <a:avLst/>
            <a:gdLst/>
            <a:ahLst/>
            <a:cxnLst/>
            <a:rect l="l" t="t" r="r" b="b"/>
            <a:pathLst>
              <a:path w="6390" h="11415" extrusionOk="0">
                <a:moveTo>
                  <a:pt x="1908" y="1"/>
                </a:moveTo>
                <a:cubicBezTo>
                  <a:pt x="1593" y="35"/>
                  <a:pt x="1274" y="52"/>
                  <a:pt x="954" y="52"/>
                </a:cubicBezTo>
                <a:cubicBezTo>
                  <a:pt x="635" y="52"/>
                  <a:pt x="315" y="35"/>
                  <a:pt x="0" y="1"/>
                </a:cubicBezTo>
                <a:lnTo>
                  <a:pt x="0" y="1"/>
                </a:lnTo>
                <a:cubicBezTo>
                  <a:pt x="426" y="1994"/>
                  <a:pt x="852" y="3970"/>
                  <a:pt x="1346" y="5964"/>
                </a:cubicBezTo>
                <a:cubicBezTo>
                  <a:pt x="1619" y="7310"/>
                  <a:pt x="2045" y="8741"/>
                  <a:pt x="2692" y="9934"/>
                </a:cubicBezTo>
                <a:cubicBezTo>
                  <a:pt x="2897" y="10360"/>
                  <a:pt x="3254" y="10871"/>
                  <a:pt x="3680" y="11144"/>
                </a:cubicBezTo>
                <a:cubicBezTo>
                  <a:pt x="3982" y="11320"/>
                  <a:pt x="4341" y="11415"/>
                  <a:pt x="4687" y="11415"/>
                </a:cubicBezTo>
                <a:cubicBezTo>
                  <a:pt x="4908" y="11415"/>
                  <a:pt x="5124" y="11376"/>
                  <a:pt x="5316" y="11297"/>
                </a:cubicBezTo>
                <a:cubicBezTo>
                  <a:pt x="5742" y="11144"/>
                  <a:pt x="6100" y="10871"/>
                  <a:pt x="6389" y="10513"/>
                </a:cubicBezTo>
                <a:cubicBezTo>
                  <a:pt x="6304" y="10360"/>
                  <a:pt x="6236" y="10292"/>
                  <a:pt x="6236" y="10223"/>
                </a:cubicBezTo>
                <a:cubicBezTo>
                  <a:pt x="5452" y="10155"/>
                  <a:pt x="4686" y="9934"/>
                  <a:pt x="4038" y="9593"/>
                </a:cubicBezTo>
                <a:cubicBezTo>
                  <a:pt x="3680" y="9372"/>
                  <a:pt x="3408" y="9167"/>
                  <a:pt x="3186" y="8877"/>
                </a:cubicBezTo>
                <a:cubicBezTo>
                  <a:pt x="2760" y="8230"/>
                  <a:pt x="2828" y="7378"/>
                  <a:pt x="2982" y="6680"/>
                </a:cubicBezTo>
                <a:cubicBezTo>
                  <a:pt x="3186" y="5538"/>
                  <a:pt x="3476" y="4396"/>
                  <a:pt x="3834" y="3340"/>
                </a:cubicBezTo>
                <a:cubicBezTo>
                  <a:pt x="3186" y="2198"/>
                  <a:pt x="2556" y="1074"/>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3"/>
          <p:cNvSpPr/>
          <p:nvPr/>
        </p:nvSpPr>
        <p:spPr>
          <a:xfrm>
            <a:off x="6099229" y="2520778"/>
            <a:ext cx="129152" cy="142273"/>
          </a:xfrm>
          <a:custGeom>
            <a:avLst/>
            <a:gdLst/>
            <a:ahLst/>
            <a:cxnLst/>
            <a:rect l="l" t="t" r="r" b="b"/>
            <a:pathLst>
              <a:path w="5044" h="5557" extrusionOk="0">
                <a:moveTo>
                  <a:pt x="898" y="1"/>
                </a:moveTo>
                <a:cubicBezTo>
                  <a:pt x="860" y="1"/>
                  <a:pt x="821" y="6"/>
                  <a:pt x="784" y="19"/>
                </a:cubicBezTo>
                <a:cubicBezTo>
                  <a:pt x="631" y="19"/>
                  <a:pt x="494" y="87"/>
                  <a:pt x="426" y="155"/>
                </a:cubicBezTo>
                <a:cubicBezTo>
                  <a:pt x="205" y="377"/>
                  <a:pt x="68" y="649"/>
                  <a:pt x="68" y="1007"/>
                </a:cubicBezTo>
                <a:cubicBezTo>
                  <a:pt x="0" y="1501"/>
                  <a:pt x="136" y="1927"/>
                  <a:pt x="358" y="2421"/>
                </a:cubicBezTo>
                <a:cubicBezTo>
                  <a:pt x="631" y="3069"/>
                  <a:pt x="988" y="3699"/>
                  <a:pt x="1482" y="4278"/>
                </a:cubicBezTo>
                <a:cubicBezTo>
                  <a:pt x="1908" y="4704"/>
                  <a:pt x="2334" y="5062"/>
                  <a:pt x="2914" y="5335"/>
                </a:cubicBezTo>
                <a:cubicBezTo>
                  <a:pt x="2914" y="5403"/>
                  <a:pt x="2982" y="5488"/>
                  <a:pt x="3050" y="5556"/>
                </a:cubicBezTo>
                <a:cubicBezTo>
                  <a:pt x="3766" y="5267"/>
                  <a:pt x="4464" y="4977"/>
                  <a:pt x="5043" y="4483"/>
                </a:cubicBezTo>
                <a:cubicBezTo>
                  <a:pt x="5043" y="4125"/>
                  <a:pt x="5043" y="3784"/>
                  <a:pt x="4958" y="3426"/>
                </a:cubicBezTo>
                <a:cubicBezTo>
                  <a:pt x="4958" y="3205"/>
                  <a:pt x="4890" y="3000"/>
                  <a:pt x="4754" y="2847"/>
                </a:cubicBezTo>
                <a:cubicBezTo>
                  <a:pt x="4686" y="2643"/>
                  <a:pt x="4532" y="2506"/>
                  <a:pt x="4396" y="2353"/>
                </a:cubicBezTo>
                <a:cubicBezTo>
                  <a:pt x="4038" y="2080"/>
                  <a:pt x="3612" y="1995"/>
                  <a:pt x="3186" y="1791"/>
                </a:cubicBezTo>
                <a:cubicBezTo>
                  <a:pt x="2488" y="1433"/>
                  <a:pt x="2062" y="717"/>
                  <a:pt x="1414" y="223"/>
                </a:cubicBezTo>
                <a:cubicBezTo>
                  <a:pt x="1247" y="112"/>
                  <a:pt x="1069" y="1"/>
                  <a:pt x="8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3"/>
          <p:cNvSpPr/>
          <p:nvPr/>
        </p:nvSpPr>
        <p:spPr>
          <a:xfrm>
            <a:off x="7071659" y="4269623"/>
            <a:ext cx="352530" cy="74606"/>
          </a:xfrm>
          <a:custGeom>
            <a:avLst/>
            <a:gdLst/>
            <a:ahLst/>
            <a:cxnLst/>
            <a:rect l="l" t="t" r="r" b="b"/>
            <a:pathLst>
              <a:path w="13768" h="2914" extrusionOk="0">
                <a:moveTo>
                  <a:pt x="4891" y="0"/>
                </a:moveTo>
                <a:cubicBezTo>
                  <a:pt x="3272" y="136"/>
                  <a:pt x="1636" y="222"/>
                  <a:pt x="1" y="358"/>
                </a:cubicBezTo>
                <a:cubicBezTo>
                  <a:pt x="137" y="920"/>
                  <a:pt x="205" y="1500"/>
                  <a:pt x="358" y="1994"/>
                </a:cubicBezTo>
                <a:cubicBezTo>
                  <a:pt x="358" y="2198"/>
                  <a:pt x="427" y="2351"/>
                  <a:pt x="495" y="2488"/>
                </a:cubicBezTo>
                <a:cubicBezTo>
                  <a:pt x="784" y="2914"/>
                  <a:pt x="1278" y="2914"/>
                  <a:pt x="1704" y="2914"/>
                </a:cubicBezTo>
                <a:cubicBezTo>
                  <a:pt x="5743" y="2914"/>
                  <a:pt x="9729" y="2846"/>
                  <a:pt x="13768" y="2777"/>
                </a:cubicBezTo>
                <a:cubicBezTo>
                  <a:pt x="12643" y="1926"/>
                  <a:pt x="11280" y="1500"/>
                  <a:pt x="9934" y="1142"/>
                </a:cubicBezTo>
                <a:cubicBezTo>
                  <a:pt x="8298" y="716"/>
                  <a:pt x="6594" y="358"/>
                  <a:pt x="4891" y="68"/>
                </a:cubicBezTo>
                <a:lnTo>
                  <a:pt x="48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3"/>
          <p:cNvSpPr/>
          <p:nvPr/>
        </p:nvSpPr>
        <p:spPr>
          <a:xfrm>
            <a:off x="7007954" y="3135439"/>
            <a:ext cx="232570" cy="1145123"/>
          </a:xfrm>
          <a:custGeom>
            <a:avLst/>
            <a:gdLst/>
            <a:ahLst/>
            <a:cxnLst/>
            <a:rect l="l" t="t" r="r" b="b"/>
            <a:pathLst>
              <a:path w="9083" h="44727" extrusionOk="0">
                <a:moveTo>
                  <a:pt x="6748" y="1"/>
                </a:moveTo>
                <a:lnTo>
                  <a:pt x="6527" y="69"/>
                </a:lnTo>
                <a:cubicBezTo>
                  <a:pt x="5334" y="853"/>
                  <a:pt x="3766" y="1279"/>
                  <a:pt x="2352" y="1636"/>
                </a:cubicBezTo>
                <a:cubicBezTo>
                  <a:pt x="1569" y="1841"/>
                  <a:pt x="853" y="1994"/>
                  <a:pt x="137" y="2199"/>
                </a:cubicBezTo>
                <a:cubicBezTo>
                  <a:pt x="137" y="4686"/>
                  <a:pt x="69" y="7242"/>
                  <a:pt x="1" y="9798"/>
                </a:cubicBezTo>
                <a:lnTo>
                  <a:pt x="137" y="9798"/>
                </a:lnTo>
                <a:cubicBezTo>
                  <a:pt x="427" y="17397"/>
                  <a:pt x="1637" y="36923"/>
                  <a:pt x="1705" y="44726"/>
                </a:cubicBezTo>
                <a:cubicBezTo>
                  <a:pt x="1994" y="44658"/>
                  <a:pt x="2267" y="44658"/>
                  <a:pt x="2489" y="44658"/>
                </a:cubicBezTo>
                <a:cubicBezTo>
                  <a:pt x="4124" y="44522"/>
                  <a:pt x="5760" y="44436"/>
                  <a:pt x="7379" y="44300"/>
                </a:cubicBezTo>
                <a:lnTo>
                  <a:pt x="7600" y="44300"/>
                </a:lnTo>
                <a:cubicBezTo>
                  <a:pt x="7805" y="44232"/>
                  <a:pt x="8026" y="44232"/>
                  <a:pt x="8162" y="44164"/>
                </a:cubicBezTo>
                <a:lnTo>
                  <a:pt x="8231" y="44164"/>
                </a:lnTo>
                <a:cubicBezTo>
                  <a:pt x="9082" y="29460"/>
                  <a:pt x="8588" y="14620"/>
                  <a:pt x="6748"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3"/>
          <p:cNvSpPr/>
          <p:nvPr/>
        </p:nvSpPr>
        <p:spPr>
          <a:xfrm>
            <a:off x="6640623" y="3059093"/>
            <a:ext cx="540137" cy="1232376"/>
          </a:xfrm>
          <a:custGeom>
            <a:avLst/>
            <a:gdLst/>
            <a:ahLst/>
            <a:cxnLst/>
            <a:rect l="l" t="t" r="r" b="b"/>
            <a:pathLst>
              <a:path w="21095" h="48135" extrusionOk="0">
                <a:moveTo>
                  <a:pt x="20736" y="1"/>
                </a:moveTo>
                <a:cubicBezTo>
                  <a:pt x="19953" y="563"/>
                  <a:pt x="18964" y="717"/>
                  <a:pt x="18044" y="921"/>
                </a:cubicBezTo>
                <a:cubicBezTo>
                  <a:pt x="15267" y="1415"/>
                  <a:pt x="12439" y="1841"/>
                  <a:pt x="9661" y="2199"/>
                </a:cubicBezTo>
                <a:cubicBezTo>
                  <a:pt x="8673" y="2352"/>
                  <a:pt x="7600" y="2489"/>
                  <a:pt x="6612" y="2489"/>
                </a:cubicBezTo>
                <a:cubicBezTo>
                  <a:pt x="6470" y="2511"/>
                  <a:pt x="6320" y="2519"/>
                  <a:pt x="6168" y="2519"/>
                </a:cubicBezTo>
                <a:cubicBezTo>
                  <a:pt x="5864" y="2519"/>
                  <a:pt x="5550" y="2489"/>
                  <a:pt x="5266" y="2489"/>
                </a:cubicBezTo>
                <a:cubicBezTo>
                  <a:pt x="5760" y="5249"/>
                  <a:pt x="5828" y="8026"/>
                  <a:pt x="5828" y="10786"/>
                </a:cubicBezTo>
                <a:cubicBezTo>
                  <a:pt x="5828" y="14483"/>
                  <a:pt x="5896" y="18181"/>
                  <a:pt x="5896" y="21861"/>
                </a:cubicBezTo>
                <a:cubicBezTo>
                  <a:pt x="5828" y="22151"/>
                  <a:pt x="5470" y="25269"/>
                  <a:pt x="5112" y="26836"/>
                </a:cubicBezTo>
                <a:cubicBezTo>
                  <a:pt x="3408" y="33362"/>
                  <a:pt x="1705" y="39973"/>
                  <a:pt x="1" y="46498"/>
                </a:cubicBezTo>
                <a:cubicBezTo>
                  <a:pt x="290" y="46652"/>
                  <a:pt x="512" y="46720"/>
                  <a:pt x="716" y="46856"/>
                </a:cubicBezTo>
                <a:cubicBezTo>
                  <a:pt x="1994" y="47350"/>
                  <a:pt x="3272" y="47776"/>
                  <a:pt x="4686" y="48066"/>
                </a:cubicBezTo>
                <a:cubicBezTo>
                  <a:pt x="4771" y="48066"/>
                  <a:pt x="4908" y="48066"/>
                  <a:pt x="5044" y="48134"/>
                </a:cubicBezTo>
                <a:cubicBezTo>
                  <a:pt x="8452" y="39905"/>
                  <a:pt x="11229" y="31522"/>
                  <a:pt x="13785" y="23071"/>
                </a:cubicBezTo>
                <a:cubicBezTo>
                  <a:pt x="13989" y="19663"/>
                  <a:pt x="14211" y="16187"/>
                  <a:pt x="14347" y="12780"/>
                </a:cubicBezTo>
                <a:cubicBezTo>
                  <a:pt x="14415" y="10224"/>
                  <a:pt x="14483" y="7668"/>
                  <a:pt x="14483" y="5181"/>
                </a:cubicBezTo>
                <a:cubicBezTo>
                  <a:pt x="15199" y="4976"/>
                  <a:pt x="15915" y="4823"/>
                  <a:pt x="16698" y="4618"/>
                </a:cubicBezTo>
                <a:cubicBezTo>
                  <a:pt x="18112" y="4261"/>
                  <a:pt x="19680" y="3835"/>
                  <a:pt x="20873" y="3051"/>
                </a:cubicBezTo>
                <a:lnTo>
                  <a:pt x="21094" y="2983"/>
                </a:lnTo>
                <a:cubicBezTo>
                  <a:pt x="21026" y="2063"/>
                  <a:pt x="20873" y="1074"/>
                  <a:pt x="20736" y="69"/>
                </a:cubicBezTo>
                <a:lnTo>
                  <a:pt x="20736" y="1"/>
                </a:ln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3"/>
          <p:cNvSpPr/>
          <p:nvPr/>
        </p:nvSpPr>
        <p:spPr>
          <a:xfrm>
            <a:off x="6642800" y="4258717"/>
            <a:ext cx="243478" cy="132621"/>
          </a:xfrm>
          <a:custGeom>
            <a:avLst/>
            <a:gdLst/>
            <a:ahLst/>
            <a:cxnLst/>
            <a:rect l="l" t="t" r="r" b="b"/>
            <a:pathLst>
              <a:path w="9509" h="5180" extrusionOk="0">
                <a:moveTo>
                  <a:pt x="631" y="0"/>
                </a:moveTo>
                <a:cubicBezTo>
                  <a:pt x="427" y="784"/>
                  <a:pt x="205" y="1636"/>
                  <a:pt x="69" y="2420"/>
                </a:cubicBezTo>
                <a:cubicBezTo>
                  <a:pt x="1" y="2556"/>
                  <a:pt x="1" y="2692"/>
                  <a:pt x="69" y="2846"/>
                </a:cubicBezTo>
                <a:cubicBezTo>
                  <a:pt x="137" y="2914"/>
                  <a:pt x="205" y="2982"/>
                  <a:pt x="342" y="3050"/>
                </a:cubicBezTo>
                <a:cubicBezTo>
                  <a:pt x="3255" y="4192"/>
                  <a:pt x="6390" y="4907"/>
                  <a:pt x="9508" y="5180"/>
                </a:cubicBezTo>
                <a:cubicBezTo>
                  <a:pt x="9508" y="4686"/>
                  <a:pt x="9082" y="4396"/>
                  <a:pt x="8725" y="4192"/>
                </a:cubicBezTo>
                <a:cubicBezTo>
                  <a:pt x="7447" y="3272"/>
                  <a:pt x="6169" y="2352"/>
                  <a:pt x="4891" y="1414"/>
                </a:cubicBezTo>
                <a:cubicBezTo>
                  <a:pt x="4823" y="1346"/>
                  <a:pt x="4686" y="1278"/>
                  <a:pt x="4601" y="1210"/>
                </a:cubicBezTo>
                <a:cubicBezTo>
                  <a:pt x="3187" y="920"/>
                  <a:pt x="1909" y="494"/>
                  <a:pt x="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3"/>
          <p:cNvSpPr/>
          <p:nvPr/>
        </p:nvSpPr>
        <p:spPr>
          <a:xfrm>
            <a:off x="6591769" y="2501192"/>
            <a:ext cx="403560" cy="519449"/>
          </a:xfrm>
          <a:custGeom>
            <a:avLst/>
            <a:gdLst/>
            <a:ahLst/>
            <a:cxnLst/>
            <a:rect l="l" t="t" r="r" b="b"/>
            <a:pathLst>
              <a:path w="15761" h="20289" extrusionOk="0">
                <a:moveTo>
                  <a:pt x="4464" y="0"/>
                </a:moveTo>
                <a:cubicBezTo>
                  <a:pt x="4260" y="68"/>
                  <a:pt x="4039" y="136"/>
                  <a:pt x="3834" y="204"/>
                </a:cubicBezTo>
                <a:cubicBezTo>
                  <a:pt x="3698" y="290"/>
                  <a:pt x="3544" y="358"/>
                  <a:pt x="3340" y="426"/>
                </a:cubicBezTo>
                <a:cubicBezTo>
                  <a:pt x="1636" y="1210"/>
                  <a:pt x="495" y="2845"/>
                  <a:pt x="358" y="4686"/>
                </a:cubicBezTo>
                <a:cubicBezTo>
                  <a:pt x="0" y="9661"/>
                  <a:pt x="358" y="14772"/>
                  <a:pt x="2062" y="19458"/>
                </a:cubicBezTo>
                <a:cubicBezTo>
                  <a:pt x="2130" y="19798"/>
                  <a:pt x="2267" y="20156"/>
                  <a:pt x="2624" y="20224"/>
                </a:cubicBezTo>
                <a:cubicBezTo>
                  <a:pt x="2710" y="20270"/>
                  <a:pt x="2808" y="20288"/>
                  <a:pt x="2910" y="20288"/>
                </a:cubicBezTo>
                <a:cubicBezTo>
                  <a:pt x="3153" y="20288"/>
                  <a:pt x="3421" y="20184"/>
                  <a:pt x="3613" y="20088"/>
                </a:cubicBezTo>
                <a:cubicBezTo>
                  <a:pt x="4686" y="19594"/>
                  <a:pt x="5606" y="18947"/>
                  <a:pt x="6594" y="18248"/>
                </a:cubicBezTo>
                <a:cubicBezTo>
                  <a:pt x="7310" y="17669"/>
                  <a:pt x="8025" y="17106"/>
                  <a:pt x="8656" y="16476"/>
                </a:cubicBezTo>
                <a:cubicBezTo>
                  <a:pt x="11143" y="14346"/>
                  <a:pt x="13495" y="11995"/>
                  <a:pt x="15761" y="9576"/>
                </a:cubicBezTo>
                <a:cubicBezTo>
                  <a:pt x="15693" y="9507"/>
                  <a:pt x="15625" y="9439"/>
                  <a:pt x="15539" y="9303"/>
                </a:cubicBezTo>
                <a:cubicBezTo>
                  <a:pt x="15045" y="8587"/>
                  <a:pt x="14551" y="7872"/>
                  <a:pt x="13989" y="7241"/>
                </a:cubicBezTo>
                <a:cubicBezTo>
                  <a:pt x="13836" y="7105"/>
                  <a:pt x="13767" y="7020"/>
                  <a:pt x="13699" y="6952"/>
                </a:cubicBezTo>
                <a:cubicBezTo>
                  <a:pt x="11365" y="8161"/>
                  <a:pt x="9082" y="9507"/>
                  <a:pt x="6884" y="11007"/>
                </a:cubicBezTo>
                <a:cubicBezTo>
                  <a:pt x="6748" y="8877"/>
                  <a:pt x="6032" y="1210"/>
                  <a:pt x="4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3"/>
          <p:cNvSpPr/>
          <p:nvPr/>
        </p:nvSpPr>
        <p:spPr>
          <a:xfrm>
            <a:off x="6949933" y="2603806"/>
            <a:ext cx="134401" cy="135565"/>
          </a:xfrm>
          <a:custGeom>
            <a:avLst/>
            <a:gdLst/>
            <a:ahLst/>
            <a:cxnLst/>
            <a:rect l="l" t="t" r="r" b="b"/>
            <a:pathLst>
              <a:path w="5249" h="5295" extrusionOk="0">
                <a:moveTo>
                  <a:pt x="2424" y="0"/>
                </a:moveTo>
                <a:cubicBezTo>
                  <a:pt x="2348" y="0"/>
                  <a:pt x="2272" y="10"/>
                  <a:pt x="2199" y="30"/>
                </a:cubicBezTo>
                <a:cubicBezTo>
                  <a:pt x="1551" y="252"/>
                  <a:pt x="1279" y="1035"/>
                  <a:pt x="989" y="1598"/>
                </a:cubicBezTo>
                <a:cubicBezTo>
                  <a:pt x="699" y="2160"/>
                  <a:pt x="427" y="2739"/>
                  <a:pt x="1" y="3165"/>
                </a:cubicBezTo>
                <a:lnTo>
                  <a:pt x="1" y="3233"/>
                </a:lnTo>
                <a:cubicBezTo>
                  <a:pt x="563" y="3864"/>
                  <a:pt x="1057" y="4579"/>
                  <a:pt x="1551" y="5295"/>
                </a:cubicBezTo>
                <a:cubicBezTo>
                  <a:pt x="2761" y="5227"/>
                  <a:pt x="3903" y="4647"/>
                  <a:pt x="4686" y="3659"/>
                </a:cubicBezTo>
                <a:cubicBezTo>
                  <a:pt x="4959" y="3301"/>
                  <a:pt x="5249" y="2807"/>
                  <a:pt x="5181" y="2313"/>
                </a:cubicBezTo>
                <a:cubicBezTo>
                  <a:pt x="5181" y="2160"/>
                  <a:pt x="5112" y="2024"/>
                  <a:pt x="5044" y="1819"/>
                </a:cubicBezTo>
                <a:cubicBezTo>
                  <a:pt x="4755" y="1461"/>
                  <a:pt x="4329" y="1103"/>
                  <a:pt x="3971" y="814"/>
                </a:cubicBezTo>
                <a:cubicBezTo>
                  <a:pt x="3903" y="746"/>
                  <a:pt x="3766" y="678"/>
                  <a:pt x="3681" y="609"/>
                </a:cubicBezTo>
                <a:cubicBezTo>
                  <a:pt x="3319" y="305"/>
                  <a:pt x="2858" y="0"/>
                  <a:pt x="24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3"/>
          <p:cNvSpPr/>
          <p:nvPr/>
        </p:nvSpPr>
        <p:spPr>
          <a:xfrm>
            <a:off x="7676759" y="3017284"/>
            <a:ext cx="100372" cy="152642"/>
          </a:xfrm>
          <a:custGeom>
            <a:avLst/>
            <a:gdLst/>
            <a:ahLst/>
            <a:cxnLst/>
            <a:rect l="l" t="t" r="r" b="b"/>
            <a:pathLst>
              <a:path w="3920" h="5962" extrusionOk="0">
                <a:moveTo>
                  <a:pt x="1975" y="0"/>
                </a:moveTo>
                <a:cubicBezTo>
                  <a:pt x="1795" y="0"/>
                  <a:pt x="1606" y="33"/>
                  <a:pt x="1432" y="66"/>
                </a:cubicBezTo>
                <a:cubicBezTo>
                  <a:pt x="1210" y="220"/>
                  <a:pt x="938" y="356"/>
                  <a:pt x="785" y="578"/>
                </a:cubicBezTo>
                <a:cubicBezTo>
                  <a:pt x="512" y="1004"/>
                  <a:pt x="648" y="1634"/>
                  <a:pt x="580" y="2196"/>
                </a:cubicBezTo>
                <a:cubicBezTo>
                  <a:pt x="512" y="2980"/>
                  <a:pt x="1" y="3696"/>
                  <a:pt x="1" y="4479"/>
                </a:cubicBezTo>
                <a:cubicBezTo>
                  <a:pt x="1" y="4548"/>
                  <a:pt x="1" y="4616"/>
                  <a:pt x="86" y="4684"/>
                </a:cubicBezTo>
                <a:cubicBezTo>
                  <a:pt x="86" y="4837"/>
                  <a:pt x="290" y="4905"/>
                  <a:pt x="427" y="4905"/>
                </a:cubicBezTo>
                <a:cubicBezTo>
                  <a:pt x="716" y="5042"/>
                  <a:pt x="1074" y="5042"/>
                  <a:pt x="1364" y="5110"/>
                </a:cubicBezTo>
                <a:cubicBezTo>
                  <a:pt x="1926" y="5178"/>
                  <a:pt x="2420" y="5331"/>
                  <a:pt x="2914" y="5604"/>
                </a:cubicBezTo>
                <a:cubicBezTo>
                  <a:pt x="3204" y="5757"/>
                  <a:pt x="3562" y="5962"/>
                  <a:pt x="3920" y="5962"/>
                </a:cubicBezTo>
                <a:lnTo>
                  <a:pt x="3920" y="5825"/>
                </a:lnTo>
                <a:cubicBezTo>
                  <a:pt x="3920" y="5468"/>
                  <a:pt x="3766" y="5110"/>
                  <a:pt x="3494" y="4905"/>
                </a:cubicBezTo>
                <a:cubicBezTo>
                  <a:pt x="3204" y="4684"/>
                  <a:pt x="2846" y="4548"/>
                  <a:pt x="2488" y="4479"/>
                </a:cubicBezTo>
                <a:cubicBezTo>
                  <a:pt x="2216" y="4479"/>
                  <a:pt x="1994" y="4479"/>
                  <a:pt x="1790" y="4411"/>
                </a:cubicBezTo>
                <a:cubicBezTo>
                  <a:pt x="1568" y="4326"/>
                  <a:pt x="1279" y="4122"/>
                  <a:pt x="1279" y="3900"/>
                </a:cubicBezTo>
                <a:cubicBezTo>
                  <a:pt x="1142" y="3627"/>
                  <a:pt x="1364" y="3338"/>
                  <a:pt x="1568" y="3048"/>
                </a:cubicBezTo>
                <a:cubicBezTo>
                  <a:pt x="1994" y="2622"/>
                  <a:pt x="2420" y="2281"/>
                  <a:pt x="2710" y="1702"/>
                </a:cubicBezTo>
                <a:cubicBezTo>
                  <a:pt x="2982" y="1208"/>
                  <a:pt x="3068" y="492"/>
                  <a:pt x="2557" y="152"/>
                </a:cubicBezTo>
                <a:lnTo>
                  <a:pt x="2488" y="152"/>
                </a:lnTo>
                <a:cubicBezTo>
                  <a:pt x="2348" y="38"/>
                  <a:pt x="2167" y="0"/>
                  <a:pt x="19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3"/>
          <p:cNvSpPr/>
          <p:nvPr/>
        </p:nvSpPr>
        <p:spPr>
          <a:xfrm>
            <a:off x="6760609" y="2642952"/>
            <a:ext cx="410986" cy="480636"/>
          </a:xfrm>
          <a:custGeom>
            <a:avLst/>
            <a:gdLst/>
            <a:ahLst/>
            <a:cxnLst/>
            <a:rect l="l" t="t" r="r" b="b"/>
            <a:pathLst>
              <a:path w="16051" h="18773" extrusionOk="0">
                <a:moveTo>
                  <a:pt x="13852" y="0"/>
                </a:moveTo>
                <a:cubicBezTo>
                  <a:pt x="13358" y="69"/>
                  <a:pt x="12864" y="205"/>
                  <a:pt x="12438" y="290"/>
                </a:cubicBezTo>
                <a:cubicBezTo>
                  <a:pt x="12506" y="495"/>
                  <a:pt x="12575" y="631"/>
                  <a:pt x="12575" y="784"/>
                </a:cubicBezTo>
                <a:cubicBezTo>
                  <a:pt x="12643" y="1278"/>
                  <a:pt x="12353" y="1772"/>
                  <a:pt x="12080" y="2130"/>
                </a:cubicBezTo>
                <a:cubicBezTo>
                  <a:pt x="11297" y="3118"/>
                  <a:pt x="10155" y="3698"/>
                  <a:pt x="8945" y="3766"/>
                </a:cubicBezTo>
                <a:cubicBezTo>
                  <a:pt x="9031" y="3902"/>
                  <a:pt x="9099" y="3970"/>
                  <a:pt x="9167" y="4039"/>
                </a:cubicBezTo>
                <a:cubicBezTo>
                  <a:pt x="6901" y="6458"/>
                  <a:pt x="4549" y="8809"/>
                  <a:pt x="2062" y="10939"/>
                </a:cubicBezTo>
                <a:cubicBezTo>
                  <a:pt x="1431" y="11569"/>
                  <a:pt x="716" y="12132"/>
                  <a:pt x="0" y="12711"/>
                </a:cubicBezTo>
                <a:cubicBezTo>
                  <a:pt x="154" y="14773"/>
                  <a:pt x="290" y="16749"/>
                  <a:pt x="426" y="18743"/>
                </a:cubicBezTo>
                <a:lnTo>
                  <a:pt x="580" y="18743"/>
                </a:lnTo>
                <a:cubicBezTo>
                  <a:pt x="864" y="18743"/>
                  <a:pt x="1178" y="18773"/>
                  <a:pt x="1482" y="18773"/>
                </a:cubicBezTo>
                <a:cubicBezTo>
                  <a:pt x="1634" y="18773"/>
                  <a:pt x="1784" y="18765"/>
                  <a:pt x="1926" y="18743"/>
                </a:cubicBezTo>
                <a:cubicBezTo>
                  <a:pt x="2914" y="18743"/>
                  <a:pt x="3987" y="18606"/>
                  <a:pt x="4975" y="18453"/>
                </a:cubicBezTo>
                <a:cubicBezTo>
                  <a:pt x="7753" y="18095"/>
                  <a:pt x="10581" y="17669"/>
                  <a:pt x="13358" y="17175"/>
                </a:cubicBezTo>
                <a:cubicBezTo>
                  <a:pt x="14278" y="16971"/>
                  <a:pt x="15267" y="16817"/>
                  <a:pt x="16050" y="16255"/>
                </a:cubicBezTo>
                <a:cubicBezTo>
                  <a:pt x="15914" y="13836"/>
                  <a:pt x="15624" y="11433"/>
                  <a:pt x="15335" y="9014"/>
                </a:cubicBezTo>
                <a:cubicBezTo>
                  <a:pt x="14909" y="6032"/>
                  <a:pt x="14483" y="2982"/>
                  <a:pt x="13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3"/>
          <p:cNvSpPr/>
          <p:nvPr/>
        </p:nvSpPr>
        <p:spPr>
          <a:xfrm>
            <a:off x="7706000" y="3015492"/>
            <a:ext cx="150967" cy="154434"/>
          </a:xfrm>
          <a:custGeom>
            <a:avLst/>
            <a:gdLst/>
            <a:ahLst/>
            <a:cxnLst/>
            <a:rect l="l" t="t" r="r" b="b"/>
            <a:pathLst>
              <a:path w="5896" h="6032" extrusionOk="0">
                <a:moveTo>
                  <a:pt x="2726" y="0"/>
                </a:moveTo>
                <a:cubicBezTo>
                  <a:pt x="2556" y="0"/>
                  <a:pt x="2377" y="34"/>
                  <a:pt x="2198" y="68"/>
                </a:cubicBezTo>
                <a:cubicBezTo>
                  <a:pt x="1926" y="136"/>
                  <a:pt x="1704" y="222"/>
                  <a:pt x="1415" y="222"/>
                </a:cubicBezTo>
                <a:cubicBezTo>
                  <a:pt x="1926" y="562"/>
                  <a:pt x="1840" y="1278"/>
                  <a:pt x="1568" y="1772"/>
                </a:cubicBezTo>
                <a:cubicBezTo>
                  <a:pt x="1278" y="2351"/>
                  <a:pt x="852" y="2692"/>
                  <a:pt x="426" y="3118"/>
                </a:cubicBezTo>
                <a:cubicBezTo>
                  <a:pt x="222" y="3408"/>
                  <a:pt x="0" y="3697"/>
                  <a:pt x="137" y="3970"/>
                </a:cubicBezTo>
                <a:cubicBezTo>
                  <a:pt x="137" y="4192"/>
                  <a:pt x="426" y="4396"/>
                  <a:pt x="648" y="4481"/>
                </a:cubicBezTo>
                <a:cubicBezTo>
                  <a:pt x="852" y="4549"/>
                  <a:pt x="1074" y="4549"/>
                  <a:pt x="1346" y="4549"/>
                </a:cubicBezTo>
                <a:cubicBezTo>
                  <a:pt x="1704" y="4618"/>
                  <a:pt x="2062" y="4754"/>
                  <a:pt x="2352" y="4975"/>
                </a:cubicBezTo>
                <a:cubicBezTo>
                  <a:pt x="2624" y="5180"/>
                  <a:pt x="2778" y="5538"/>
                  <a:pt x="2778" y="5895"/>
                </a:cubicBezTo>
                <a:lnTo>
                  <a:pt x="2778" y="6032"/>
                </a:lnTo>
                <a:lnTo>
                  <a:pt x="3050" y="6032"/>
                </a:lnTo>
                <a:cubicBezTo>
                  <a:pt x="3476" y="5895"/>
                  <a:pt x="3698" y="5606"/>
                  <a:pt x="3970" y="5333"/>
                </a:cubicBezTo>
                <a:cubicBezTo>
                  <a:pt x="4260" y="4975"/>
                  <a:pt x="4618" y="4686"/>
                  <a:pt x="5044" y="4396"/>
                </a:cubicBezTo>
                <a:cubicBezTo>
                  <a:pt x="5248" y="4328"/>
                  <a:pt x="5470" y="4192"/>
                  <a:pt x="5606" y="4055"/>
                </a:cubicBezTo>
                <a:cubicBezTo>
                  <a:pt x="5759" y="3902"/>
                  <a:pt x="5896" y="3697"/>
                  <a:pt x="5896" y="3476"/>
                </a:cubicBezTo>
                <a:cubicBezTo>
                  <a:pt x="5896" y="3118"/>
                  <a:pt x="5606" y="2846"/>
                  <a:pt x="5333" y="2777"/>
                </a:cubicBezTo>
                <a:cubicBezTo>
                  <a:pt x="4976" y="2624"/>
                  <a:pt x="4618" y="2624"/>
                  <a:pt x="4328" y="2556"/>
                </a:cubicBezTo>
                <a:cubicBezTo>
                  <a:pt x="4124" y="2556"/>
                  <a:pt x="3902" y="2488"/>
                  <a:pt x="3766" y="2351"/>
                </a:cubicBezTo>
                <a:cubicBezTo>
                  <a:pt x="3630" y="2198"/>
                  <a:pt x="3630" y="1925"/>
                  <a:pt x="3630" y="1704"/>
                </a:cubicBezTo>
                <a:cubicBezTo>
                  <a:pt x="3630" y="1278"/>
                  <a:pt x="3630" y="920"/>
                  <a:pt x="3476" y="562"/>
                </a:cubicBezTo>
                <a:cubicBezTo>
                  <a:pt x="3408" y="426"/>
                  <a:pt x="3340" y="290"/>
                  <a:pt x="3204" y="136"/>
                </a:cubicBezTo>
                <a:cubicBezTo>
                  <a:pt x="3059" y="34"/>
                  <a:pt x="2897" y="0"/>
                  <a:pt x="27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3"/>
          <p:cNvSpPr/>
          <p:nvPr/>
        </p:nvSpPr>
        <p:spPr>
          <a:xfrm>
            <a:off x="7567707" y="2850152"/>
            <a:ext cx="220331" cy="145294"/>
          </a:xfrm>
          <a:custGeom>
            <a:avLst/>
            <a:gdLst/>
            <a:ahLst/>
            <a:cxnLst/>
            <a:rect l="l" t="t" r="r" b="b"/>
            <a:pathLst>
              <a:path w="8605" h="5675" extrusionOk="0">
                <a:moveTo>
                  <a:pt x="5469" y="1"/>
                </a:moveTo>
                <a:cubicBezTo>
                  <a:pt x="3919" y="69"/>
                  <a:pt x="2420" y="290"/>
                  <a:pt x="1005" y="784"/>
                </a:cubicBezTo>
                <a:lnTo>
                  <a:pt x="937" y="716"/>
                </a:lnTo>
                <a:cubicBezTo>
                  <a:pt x="648" y="1483"/>
                  <a:pt x="358" y="2335"/>
                  <a:pt x="0" y="3119"/>
                </a:cubicBezTo>
                <a:cubicBezTo>
                  <a:pt x="648" y="3545"/>
                  <a:pt x="1278" y="3902"/>
                  <a:pt x="1926" y="4328"/>
                </a:cubicBezTo>
                <a:cubicBezTo>
                  <a:pt x="2556" y="4754"/>
                  <a:pt x="3203" y="5112"/>
                  <a:pt x="3919" y="5470"/>
                </a:cubicBezTo>
                <a:cubicBezTo>
                  <a:pt x="4192" y="5538"/>
                  <a:pt x="4481" y="5674"/>
                  <a:pt x="4771" y="5674"/>
                </a:cubicBezTo>
                <a:cubicBezTo>
                  <a:pt x="4839" y="5674"/>
                  <a:pt x="4907" y="5674"/>
                  <a:pt x="4907" y="5606"/>
                </a:cubicBezTo>
                <a:cubicBezTo>
                  <a:pt x="4975" y="5538"/>
                  <a:pt x="4907" y="5470"/>
                  <a:pt x="4907" y="5402"/>
                </a:cubicBezTo>
                <a:cubicBezTo>
                  <a:pt x="4686" y="4891"/>
                  <a:pt x="4345" y="4397"/>
                  <a:pt x="3919" y="3971"/>
                </a:cubicBezTo>
                <a:lnTo>
                  <a:pt x="3919" y="3971"/>
                </a:lnTo>
                <a:cubicBezTo>
                  <a:pt x="5112" y="4397"/>
                  <a:pt x="6321" y="4754"/>
                  <a:pt x="7531" y="4754"/>
                </a:cubicBezTo>
                <a:cubicBezTo>
                  <a:pt x="7599" y="4754"/>
                  <a:pt x="7667" y="4754"/>
                  <a:pt x="7667" y="4686"/>
                </a:cubicBezTo>
                <a:lnTo>
                  <a:pt x="7667" y="4618"/>
                </a:lnTo>
                <a:cubicBezTo>
                  <a:pt x="7395" y="4260"/>
                  <a:pt x="6969" y="4124"/>
                  <a:pt x="6543" y="3971"/>
                </a:cubicBezTo>
                <a:cubicBezTo>
                  <a:pt x="5964" y="3766"/>
                  <a:pt x="5401" y="3545"/>
                  <a:pt x="4839" y="3408"/>
                </a:cubicBezTo>
                <a:lnTo>
                  <a:pt x="4839" y="3408"/>
                </a:lnTo>
                <a:cubicBezTo>
                  <a:pt x="5964" y="3545"/>
                  <a:pt x="7037" y="3545"/>
                  <a:pt x="8179" y="3545"/>
                </a:cubicBezTo>
                <a:cubicBezTo>
                  <a:pt x="8315" y="3545"/>
                  <a:pt x="8519" y="3545"/>
                  <a:pt x="8605" y="3408"/>
                </a:cubicBezTo>
                <a:cubicBezTo>
                  <a:pt x="8451" y="3050"/>
                  <a:pt x="8093" y="2914"/>
                  <a:pt x="7753" y="2846"/>
                </a:cubicBezTo>
                <a:cubicBezTo>
                  <a:pt x="6611" y="2488"/>
                  <a:pt x="5401" y="2199"/>
                  <a:pt x="4192" y="2062"/>
                </a:cubicBezTo>
                <a:cubicBezTo>
                  <a:pt x="5197" y="1994"/>
                  <a:pt x="6117" y="1909"/>
                  <a:pt x="7105" y="1841"/>
                </a:cubicBezTo>
                <a:cubicBezTo>
                  <a:pt x="7395" y="1773"/>
                  <a:pt x="7599" y="1773"/>
                  <a:pt x="7821" y="1568"/>
                </a:cubicBezTo>
                <a:cubicBezTo>
                  <a:pt x="7753" y="1483"/>
                  <a:pt x="7599" y="1415"/>
                  <a:pt x="7531" y="1347"/>
                </a:cubicBezTo>
                <a:cubicBezTo>
                  <a:pt x="6786" y="1138"/>
                  <a:pt x="5994" y="1074"/>
                  <a:pt x="5196" y="1074"/>
                </a:cubicBezTo>
                <a:cubicBezTo>
                  <a:pt x="4627" y="1074"/>
                  <a:pt x="4054" y="1107"/>
                  <a:pt x="3493" y="1142"/>
                </a:cubicBezTo>
                <a:cubicBezTo>
                  <a:pt x="4345" y="921"/>
                  <a:pt x="5112" y="716"/>
                  <a:pt x="5827" y="137"/>
                </a:cubicBezTo>
                <a:cubicBezTo>
                  <a:pt x="5759" y="69"/>
                  <a:pt x="5623" y="1"/>
                  <a:pt x="54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3"/>
          <p:cNvSpPr/>
          <p:nvPr/>
        </p:nvSpPr>
        <p:spPr>
          <a:xfrm>
            <a:off x="7618738" y="3066441"/>
            <a:ext cx="47139" cy="38045"/>
          </a:xfrm>
          <a:custGeom>
            <a:avLst/>
            <a:gdLst/>
            <a:ahLst/>
            <a:cxnLst/>
            <a:rect l="l" t="t" r="r" b="b"/>
            <a:pathLst>
              <a:path w="1841" h="1486" extrusionOk="0">
                <a:moveTo>
                  <a:pt x="708" y="1"/>
                </a:moveTo>
                <a:cubicBezTo>
                  <a:pt x="581" y="1"/>
                  <a:pt x="461" y="23"/>
                  <a:pt x="358" y="72"/>
                </a:cubicBezTo>
                <a:lnTo>
                  <a:pt x="290" y="140"/>
                </a:lnTo>
                <a:lnTo>
                  <a:pt x="290" y="208"/>
                </a:lnTo>
                <a:cubicBezTo>
                  <a:pt x="222" y="208"/>
                  <a:pt x="222" y="276"/>
                  <a:pt x="137" y="361"/>
                </a:cubicBezTo>
                <a:cubicBezTo>
                  <a:pt x="69" y="498"/>
                  <a:pt x="1" y="702"/>
                  <a:pt x="1" y="856"/>
                </a:cubicBezTo>
                <a:cubicBezTo>
                  <a:pt x="1" y="992"/>
                  <a:pt x="1" y="1213"/>
                  <a:pt x="137" y="1281"/>
                </a:cubicBezTo>
                <a:cubicBezTo>
                  <a:pt x="222" y="1350"/>
                  <a:pt x="290" y="1418"/>
                  <a:pt x="427" y="1418"/>
                </a:cubicBezTo>
                <a:cubicBezTo>
                  <a:pt x="716" y="1486"/>
                  <a:pt x="1074" y="1486"/>
                  <a:pt x="1415" y="1486"/>
                </a:cubicBezTo>
                <a:cubicBezTo>
                  <a:pt x="1500" y="1486"/>
                  <a:pt x="1705" y="1486"/>
                  <a:pt x="1773" y="1418"/>
                </a:cubicBezTo>
                <a:cubicBezTo>
                  <a:pt x="1773" y="1350"/>
                  <a:pt x="1841" y="1281"/>
                  <a:pt x="1841" y="1213"/>
                </a:cubicBezTo>
                <a:cubicBezTo>
                  <a:pt x="1841" y="856"/>
                  <a:pt x="1705" y="430"/>
                  <a:pt x="1415" y="208"/>
                </a:cubicBezTo>
                <a:cubicBezTo>
                  <a:pt x="1195" y="76"/>
                  <a:pt x="939" y="1"/>
                  <a:pt x="7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3"/>
          <p:cNvSpPr/>
          <p:nvPr/>
        </p:nvSpPr>
        <p:spPr>
          <a:xfrm>
            <a:off x="7059010" y="2444918"/>
            <a:ext cx="534453" cy="490774"/>
          </a:xfrm>
          <a:custGeom>
            <a:avLst/>
            <a:gdLst/>
            <a:ahLst/>
            <a:cxnLst/>
            <a:rect l="l" t="t" r="r" b="b"/>
            <a:pathLst>
              <a:path w="20873" h="19169" extrusionOk="0">
                <a:moveTo>
                  <a:pt x="0" y="0"/>
                </a:moveTo>
                <a:lnTo>
                  <a:pt x="0" y="68"/>
                </a:lnTo>
                <a:cubicBezTo>
                  <a:pt x="921" y="1772"/>
                  <a:pt x="1347" y="3612"/>
                  <a:pt x="1772" y="5469"/>
                </a:cubicBezTo>
                <a:cubicBezTo>
                  <a:pt x="1841" y="5810"/>
                  <a:pt x="1909" y="6100"/>
                  <a:pt x="1977" y="6458"/>
                </a:cubicBezTo>
                <a:cubicBezTo>
                  <a:pt x="2556" y="6389"/>
                  <a:pt x="3118" y="6321"/>
                  <a:pt x="3681" y="6321"/>
                </a:cubicBezTo>
                <a:lnTo>
                  <a:pt x="3681" y="6389"/>
                </a:lnTo>
                <a:cubicBezTo>
                  <a:pt x="3834" y="6389"/>
                  <a:pt x="3902" y="6526"/>
                  <a:pt x="4039" y="6594"/>
                </a:cubicBezTo>
                <a:cubicBezTo>
                  <a:pt x="4192" y="6884"/>
                  <a:pt x="4328" y="7241"/>
                  <a:pt x="4328" y="7514"/>
                </a:cubicBezTo>
                <a:cubicBezTo>
                  <a:pt x="3613" y="7599"/>
                  <a:pt x="2914" y="7667"/>
                  <a:pt x="2198" y="7735"/>
                </a:cubicBezTo>
                <a:cubicBezTo>
                  <a:pt x="2829" y="10717"/>
                  <a:pt x="3255" y="13767"/>
                  <a:pt x="3681" y="16749"/>
                </a:cubicBezTo>
                <a:lnTo>
                  <a:pt x="3834" y="16749"/>
                </a:lnTo>
                <a:cubicBezTo>
                  <a:pt x="10002" y="17669"/>
                  <a:pt x="13699" y="18316"/>
                  <a:pt x="19867" y="19168"/>
                </a:cubicBezTo>
                <a:lnTo>
                  <a:pt x="19867" y="19015"/>
                </a:lnTo>
                <a:lnTo>
                  <a:pt x="19867" y="18947"/>
                </a:lnTo>
                <a:cubicBezTo>
                  <a:pt x="20225" y="18163"/>
                  <a:pt x="20515" y="17311"/>
                  <a:pt x="20804" y="16544"/>
                </a:cubicBezTo>
                <a:cubicBezTo>
                  <a:pt x="20804" y="16459"/>
                  <a:pt x="20804" y="16459"/>
                  <a:pt x="20872" y="16391"/>
                </a:cubicBezTo>
                <a:lnTo>
                  <a:pt x="20872" y="16255"/>
                </a:lnTo>
                <a:cubicBezTo>
                  <a:pt x="15761" y="14414"/>
                  <a:pt x="12916" y="13341"/>
                  <a:pt x="7600" y="12199"/>
                </a:cubicBezTo>
                <a:lnTo>
                  <a:pt x="7446" y="12285"/>
                </a:lnTo>
                <a:cubicBezTo>
                  <a:pt x="6816" y="10155"/>
                  <a:pt x="6168" y="8093"/>
                  <a:pt x="5470" y="5963"/>
                </a:cubicBezTo>
                <a:cubicBezTo>
                  <a:pt x="5112" y="4617"/>
                  <a:pt x="4618" y="3254"/>
                  <a:pt x="3970" y="1977"/>
                </a:cubicBezTo>
                <a:cubicBezTo>
                  <a:pt x="3476" y="1125"/>
                  <a:pt x="2693" y="562"/>
                  <a:pt x="1772" y="273"/>
                </a:cubicBezTo>
                <a:cubicBezTo>
                  <a:pt x="1125" y="136"/>
                  <a:pt x="495"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3"/>
          <p:cNvSpPr/>
          <p:nvPr/>
        </p:nvSpPr>
        <p:spPr>
          <a:xfrm>
            <a:off x="7109606" y="2606750"/>
            <a:ext cx="60249" cy="36228"/>
          </a:xfrm>
          <a:custGeom>
            <a:avLst/>
            <a:gdLst/>
            <a:ahLst/>
            <a:cxnLst/>
            <a:rect l="l" t="t" r="r" b="b"/>
            <a:pathLst>
              <a:path w="2353" h="1415" extrusionOk="0">
                <a:moveTo>
                  <a:pt x="1705" y="0"/>
                </a:moveTo>
                <a:cubicBezTo>
                  <a:pt x="1142" y="0"/>
                  <a:pt x="580" y="68"/>
                  <a:pt x="1" y="137"/>
                </a:cubicBezTo>
                <a:cubicBezTo>
                  <a:pt x="86" y="563"/>
                  <a:pt x="154" y="988"/>
                  <a:pt x="222" y="1414"/>
                </a:cubicBezTo>
                <a:cubicBezTo>
                  <a:pt x="938" y="1346"/>
                  <a:pt x="1637" y="1278"/>
                  <a:pt x="2352" y="1193"/>
                </a:cubicBezTo>
                <a:cubicBezTo>
                  <a:pt x="2352" y="920"/>
                  <a:pt x="2216" y="563"/>
                  <a:pt x="2063" y="273"/>
                </a:cubicBezTo>
                <a:cubicBezTo>
                  <a:pt x="1926" y="205"/>
                  <a:pt x="1858" y="68"/>
                  <a:pt x="1705" y="68"/>
                </a:cubicBezTo>
                <a:lnTo>
                  <a:pt x="17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3"/>
          <p:cNvSpPr/>
          <p:nvPr/>
        </p:nvSpPr>
        <p:spPr>
          <a:xfrm>
            <a:off x="7044185" y="2610232"/>
            <a:ext cx="71131" cy="40170"/>
          </a:xfrm>
          <a:custGeom>
            <a:avLst/>
            <a:gdLst/>
            <a:ahLst/>
            <a:cxnLst/>
            <a:rect l="l" t="t" r="r" b="b"/>
            <a:pathLst>
              <a:path w="2778" h="1569" extrusionOk="0">
                <a:moveTo>
                  <a:pt x="2556" y="1"/>
                </a:moveTo>
                <a:cubicBezTo>
                  <a:pt x="1704" y="69"/>
                  <a:pt x="937" y="137"/>
                  <a:pt x="85" y="290"/>
                </a:cubicBezTo>
                <a:lnTo>
                  <a:pt x="0" y="358"/>
                </a:lnTo>
                <a:cubicBezTo>
                  <a:pt x="85" y="427"/>
                  <a:pt x="222" y="495"/>
                  <a:pt x="290" y="563"/>
                </a:cubicBezTo>
                <a:cubicBezTo>
                  <a:pt x="648" y="852"/>
                  <a:pt x="1074" y="1210"/>
                  <a:pt x="1363" y="1568"/>
                </a:cubicBezTo>
                <a:cubicBezTo>
                  <a:pt x="1789" y="1483"/>
                  <a:pt x="2283" y="1347"/>
                  <a:pt x="2777" y="1278"/>
                </a:cubicBezTo>
                <a:cubicBezTo>
                  <a:pt x="2709" y="852"/>
                  <a:pt x="2641" y="427"/>
                  <a:pt x="25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3"/>
          <p:cNvSpPr/>
          <p:nvPr/>
        </p:nvSpPr>
        <p:spPr>
          <a:xfrm>
            <a:off x="6706070" y="2443151"/>
            <a:ext cx="403560" cy="339848"/>
          </a:xfrm>
          <a:custGeom>
            <a:avLst/>
            <a:gdLst/>
            <a:ahLst/>
            <a:cxnLst/>
            <a:rect l="l" t="t" r="r" b="b"/>
            <a:pathLst>
              <a:path w="15761" h="13274" extrusionOk="0">
                <a:moveTo>
                  <a:pt x="10223" y="1"/>
                </a:moveTo>
                <a:lnTo>
                  <a:pt x="10223" y="137"/>
                </a:lnTo>
                <a:cubicBezTo>
                  <a:pt x="9883" y="1620"/>
                  <a:pt x="9525" y="3051"/>
                  <a:pt x="9031" y="4465"/>
                </a:cubicBezTo>
                <a:lnTo>
                  <a:pt x="9031" y="4533"/>
                </a:lnTo>
                <a:cubicBezTo>
                  <a:pt x="7105" y="3613"/>
                  <a:pt x="5333" y="2557"/>
                  <a:pt x="3630" y="1415"/>
                </a:cubicBezTo>
                <a:lnTo>
                  <a:pt x="3630" y="1347"/>
                </a:lnTo>
                <a:lnTo>
                  <a:pt x="3561" y="1347"/>
                </a:lnTo>
                <a:cubicBezTo>
                  <a:pt x="2352" y="1620"/>
                  <a:pt x="1142" y="1909"/>
                  <a:pt x="0" y="2267"/>
                </a:cubicBezTo>
                <a:cubicBezTo>
                  <a:pt x="1568" y="3477"/>
                  <a:pt x="2284" y="11144"/>
                  <a:pt x="2420" y="13274"/>
                </a:cubicBezTo>
                <a:cubicBezTo>
                  <a:pt x="4618" y="11774"/>
                  <a:pt x="6901" y="10428"/>
                  <a:pt x="9235" y="9219"/>
                </a:cubicBezTo>
                <a:cubicBezTo>
                  <a:pt x="9303" y="9287"/>
                  <a:pt x="9372" y="9372"/>
                  <a:pt x="9525" y="9508"/>
                </a:cubicBezTo>
                <a:lnTo>
                  <a:pt x="9525" y="9440"/>
                </a:lnTo>
                <a:cubicBezTo>
                  <a:pt x="9951" y="9014"/>
                  <a:pt x="10223" y="8435"/>
                  <a:pt x="10513" y="7873"/>
                </a:cubicBezTo>
                <a:cubicBezTo>
                  <a:pt x="10803" y="7310"/>
                  <a:pt x="11075" y="6527"/>
                  <a:pt x="11723" y="6305"/>
                </a:cubicBezTo>
                <a:cubicBezTo>
                  <a:pt x="11796" y="6285"/>
                  <a:pt x="11872" y="6275"/>
                  <a:pt x="11948" y="6275"/>
                </a:cubicBezTo>
                <a:cubicBezTo>
                  <a:pt x="12382" y="6275"/>
                  <a:pt x="12843" y="6580"/>
                  <a:pt x="13205" y="6884"/>
                </a:cubicBezTo>
                <a:lnTo>
                  <a:pt x="13290" y="6816"/>
                </a:lnTo>
                <a:cubicBezTo>
                  <a:pt x="14142" y="6663"/>
                  <a:pt x="14909" y="6595"/>
                  <a:pt x="15761" y="6527"/>
                </a:cubicBezTo>
                <a:cubicBezTo>
                  <a:pt x="15693" y="6169"/>
                  <a:pt x="15625" y="5879"/>
                  <a:pt x="15556" y="5538"/>
                </a:cubicBezTo>
                <a:cubicBezTo>
                  <a:pt x="15131" y="3681"/>
                  <a:pt x="14705" y="1841"/>
                  <a:pt x="13784" y="137"/>
                </a:cubicBezTo>
                <a:lnTo>
                  <a:pt x="13784" y="69"/>
                </a:lnTo>
                <a:cubicBezTo>
                  <a:pt x="13248" y="35"/>
                  <a:pt x="12698" y="18"/>
                  <a:pt x="12140" y="18"/>
                </a:cubicBezTo>
                <a:cubicBezTo>
                  <a:pt x="11582" y="18"/>
                  <a:pt x="11016" y="35"/>
                  <a:pt x="10445" y="69"/>
                </a:cubicBezTo>
                <a:lnTo>
                  <a:pt x="102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3"/>
          <p:cNvSpPr/>
          <p:nvPr/>
        </p:nvSpPr>
        <p:spPr>
          <a:xfrm>
            <a:off x="6744452" y="2046161"/>
            <a:ext cx="381771" cy="200724"/>
          </a:xfrm>
          <a:custGeom>
            <a:avLst/>
            <a:gdLst/>
            <a:ahLst/>
            <a:cxnLst/>
            <a:rect l="l" t="t" r="r" b="b"/>
            <a:pathLst>
              <a:path w="14910" h="7840" extrusionOk="0">
                <a:moveTo>
                  <a:pt x="13322" y="0"/>
                </a:moveTo>
                <a:cubicBezTo>
                  <a:pt x="12551" y="0"/>
                  <a:pt x="11785" y="554"/>
                  <a:pt x="11076" y="939"/>
                </a:cubicBezTo>
                <a:cubicBezTo>
                  <a:pt x="9730" y="1723"/>
                  <a:pt x="8094" y="1944"/>
                  <a:pt x="6458" y="2013"/>
                </a:cubicBezTo>
                <a:cubicBezTo>
                  <a:pt x="5675" y="2081"/>
                  <a:pt x="4878" y="2081"/>
                  <a:pt x="4073" y="2081"/>
                </a:cubicBezTo>
                <a:cubicBezTo>
                  <a:pt x="3268" y="2081"/>
                  <a:pt x="2454" y="2081"/>
                  <a:pt x="1637" y="2149"/>
                </a:cubicBezTo>
                <a:cubicBezTo>
                  <a:pt x="1211" y="2217"/>
                  <a:pt x="716" y="2302"/>
                  <a:pt x="427" y="2575"/>
                </a:cubicBezTo>
                <a:cubicBezTo>
                  <a:pt x="137" y="2865"/>
                  <a:pt x="1" y="3222"/>
                  <a:pt x="1" y="3580"/>
                </a:cubicBezTo>
                <a:cubicBezTo>
                  <a:pt x="1" y="4006"/>
                  <a:pt x="69" y="4347"/>
                  <a:pt x="205" y="4705"/>
                </a:cubicBezTo>
                <a:cubicBezTo>
                  <a:pt x="427" y="5625"/>
                  <a:pt x="716" y="6630"/>
                  <a:pt x="921" y="7550"/>
                </a:cubicBezTo>
                <a:cubicBezTo>
                  <a:pt x="1057" y="7414"/>
                  <a:pt x="1211" y="7329"/>
                  <a:pt x="1347" y="7329"/>
                </a:cubicBezTo>
                <a:cubicBezTo>
                  <a:pt x="1383" y="7322"/>
                  <a:pt x="1418" y="7318"/>
                  <a:pt x="1452" y="7318"/>
                </a:cubicBezTo>
                <a:cubicBezTo>
                  <a:pt x="1762" y="7318"/>
                  <a:pt x="2015" y="7579"/>
                  <a:pt x="2199" y="7840"/>
                </a:cubicBezTo>
                <a:lnTo>
                  <a:pt x="2335" y="7840"/>
                </a:lnTo>
                <a:lnTo>
                  <a:pt x="2335" y="4142"/>
                </a:lnTo>
                <a:lnTo>
                  <a:pt x="2488" y="4142"/>
                </a:lnTo>
                <a:cubicBezTo>
                  <a:pt x="3635" y="4256"/>
                  <a:pt x="4791" y="4312"/>
                  <a:pt x="5949" y="4312"/>
                </a:cubicBezTo>
                <a:cubicBezTo>
                  <a:pt x="7735" y="4312"/>
                  <a:pt x="9523" y="4179"/>
                  <a:pt x="11280" y="3921"/>
                </a:cubicBezTo>
                <a:lnTo>
                  <a:pt x="11502" y="3921"/>
                </a:lnTo>
                <a:cubicBezTo>
                  <a:pt x="12285" y="3785"/>
                  <a:pt x="13137" y="3648"/>
                  <a:pt x="13768" y="3222"/>
                </a:cubicBezTo>
                <a:cubicBezTo>
                  <a:pt x="14483" y="2728"/>
                  <a:pt x="14909" y="1876"/>
                  <a:pt x="14688" y="1093"/>
                </a:cubicBezTo>
                <a:cubicBezTo>
                  <a:pt x="14552" y="598"/>
                  <a:pt x="14057" y="172"/>
                  <a:pt x="13563" y="19"/>
                </a:cubicBezTo>
                <a:cubicBezTo>
                  <a:pt x="13483" y="6"/>
                  <a:pt x="13402" y="0"/>
                  <a:pt x="13322"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3"/>
          <p:cNvSpPr/>
          <p:nvPr/>
        </p:nvSpPr>
        <p:spPr>
          <a:xfrm>
            <a:off x="6758867" y="2146523"/>
            <a:ext cx="289260" cy="412712"/>
          </a:xfrm>
          <a:custGeom>
            <a:avLst/>
            <a:gdLst/>
            <a:ahLst/>
            <a:cxnLst/>
            <a:rect l="l" t="t" r="r" b="b"/>
            <a:pathLst>
              <a:path w="11297" h="16120" extrusionOk="0">
                <a:moveTo>
                  <a:pt x="10717" y="1"/>
                </a:moveTo>
                <a:cubicBezTo>
                  <a:pt x="8960" y="259"/>
                  <a:pt x="7172" y="392"/>
                  <a:pt x="5386" y="392"/>
                </a:cubicBezTo>
                <a:cubicBezTo>
                  <a:pt x="4228" y="392"/>
                  <a:pt x="3072" y="336"/>
                  <a:pt x="1925" y="222"/>
                </a:cubicBezTo>
                <a:lnTo>
                  <a:pt x="1772" y="222"/>
                </a:lnTo>
                <a:lnTo>
                  <a:pt x="1772" y="3920"/>
                </a:lnTo>
                <a:lnTo>
                  <a:pt x="1636" y="3920"/>
                </a:lnTo>
                <a:cubicBezTo>
                  <a:pt x="1452" y="3659"/>
                  <a:pt x="1199" y="3398"/>
                  <a:pt x="889" y="3398"/>
                </a:cubicBezTo>
                <a:cubicBezTo>
                  <a:pt x="855" y="3398"/>
                  <a:pt x="820" y="3402"/>
                  <a:pt x="784" y="3409"/>
                </a:cubicBezTo>
                <a:cubicBezTo>
                  <a:pt x="648" y="3409"/>
                  <a:pt x="494" y="3494"/>
                  <a:pt x="358" y="3630"/>
                </a:cubicBezTo>
                <a:cubicBezTo>
                  <a:pt x="290" y="3630"/>
                  <a:pt x="290" y="3698"/>
                  <a:pt x="290" y="3698"/>
                </a:cubicBezTo>
                <a:cubicBezTo>
                  <a:pt x="153" y="3920"/>
                  <a:pt x="153" y="4124"/>
                  <a:pt x="68" y="4346"/>
                </a:cubicBezTo>
                <a:cubicBezTo>
                  <a:pt x="0" y="5470"/>
                  <a:pt x="716" y="6680"/>
                  <a:pt x="1772" y="7106"/>
                </a:cubicBezTo>
                <a:lnTo>
                  <a:pt x="1857" y="7174"/>
                </a:lnTo>
                <a:cubicBezTo>
                  <a:pt x="1704" y="9662"/>
                  <a:pt x="1568" y="10445"/>
                  <a:pt x="1499" y="12933"/>
                </a:cubicBezTo>
                <a:lnTo>
                  <a:pt x="1568" y="12933"/>
                </a:lnTo>
                <a:lnTo>
                  <a:pt x="1568" y="13001"/>
                </a:lnTo>
                <a:cubicBezTo>
                  <a:pt x="3271" y="14143"/>
                  <a:pt x="5043" y="15199"/>
                  <a:pt x="6969" y="16119"/>
                </a:cubicBezTo>
                <a:lnTo>
                  <a:pt x="6969" y="16051"/>
                </a:lnTo>
                <a:cubicBezTo>
                  <a:pt x="7463" y="14637"/>
                  <a:pt x="7821" y="13206"/>
                  <a:pt x="8161" y="11723"/>
                </a:cubicBezTo>
                <a:cubicBezTo>
                  <a:pt x="8161" y="11723"/>
                  <a:pt x="7463" y="10939"/>
                  <a:pt x="7037" y="9730"/>
                </a:cubicBezTo>
                <a:lnTo>
                  <a:pt x="7037" y="9730"/>
                </a:lnTo>
                <a:cubicBezTo>
                  <a:pt x="7214" y="9759"/>
                  <a:pt x="7393" y="9773"/>
                  <a:pt x="7572" y="9773"/>
                </a:cubicBezTo>
                <a:cubicBezTo>
                  <a:pt x="8759" y="9773"/>
                  <a:pt x="9959" y="9156"/>
                  <a:pt x="10581" y="8179"/>
                </a:cubicBezTo>
                <a:cubicBezTo>
                  <a:pt x="10802" y="7753"/>
                  <a:pt x="10939" y="7327"/>
                  <a:pt x="11007" y="6901"/>
                </a:cubicBezTo>
                <a:cubicBezTo>
                  <a:pt x="11228" y="5896"/>
                  <a:pt x="11297" y="4840"/>
                  <a:pt x="11297" y="3835"/>
                </a:cubicBezTo>
                <a:cubicBezTo>
                  <a:pt x="11297" y="2557"/>
                  <a:pt x="11228" y="1279"/>
                  <a:pt x="10717" y="154"/>
                </a:cubicBezTo>
                <a:lnTo>
                  <a:pt x="107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3"/>
          <p:cNvSpPr/>
          <p:nvPr/>
        </p:nvSpPr>
        <p:spPr>
          <a:xfrm>
            <a:off x="6850739" y="2201056"/>
            <a:ext cx="58866" cy="30979"/>
          </a:xfrm>
          <a:custGeom>
            <a:avLst/>
            <a:gdLst/>
            <a:ahLst/>
            <a:cxnLst/>
            <a:rect l="l" t="t" r="r" b="b"/>
            <a:pathLst>
              <a:path w="2299" h="1210" extrusionOk="0">
                <a:moveTo>
                  <a:pt x="1881" y="1"/>
                </a:moveTo>
                <a:cubicBezTo>
                  <a:pt x="1251" y="1"/>
                  <a:pt x="246" y="154"/>
                  <a:pt x="41" y="853"/>
                </a:cubicBezTo>
                <a:cubicBezTo>
                  <a:pt x="0" y="1068"/>
                  <a:pt x="188" y="1210"/>
                  <a:pt x="359" y="1210"/>
                </a:cubicBezTo>
                <a:cubicBezTo>
                  <a:pt x="471" y="1210"/>
                  <a:pt x="576" y="1148"/>
                  <a:pt x="604" y="1006"/>
                </a:cubicBezTo>
                <a:cubicBezTo>
                  <a:pt x="672" y="784"/>
                  <a:pt x="1029" y="716"/>
                  <a:pt x="1251" y="648"/>
                </a:cubicBezTo>
                <a:cubicBezTo>
                  <a:pt x="1455" y="580"/>
                  <a:pt x="1677" y="580"/>
                  <a:pt x="1881" y="580"/>
                </a:cubicBezTo>
                <a:cubicBezTo>
                  <a:pt x="1906" y="584"/>
                  <a:pt x="1928" y="586"/>
                  <a:pt x="1949" y="586"/>
                </a:cubicBezTo>
                <a:cubicBezTo>
                  <a:pt x="2299" y="586"/>
                  <a:pt x="2219" y="81"/>
                  <a:pt x="1881" y="1"/>
                </a:cubicBezTo>
                <a:close/>
              </a:path>
            </a:pathLst>
          </a:custGeom>
          <a:solidFill>
            <a:srgbClr val="000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3"/>
          <p:cNvSpPr/>
          <p:nvPr/>
        </p:nvSpPr>
        <p:spPr>
          <a:xfrm>
            <a:off x="6967831" y="2204998"/>
            <a:ext cx="62348" cy="30390"/>
          </a:xfrm>
          <a:custGeom>
            <a:avLst/>
            <a:gdLst/>
            <a:ahLst/>
            <a:cxnLst/>
            <a:rect l="l" t="t" r="r" b="b"/>
            <a:pathLst>
              <a:path w="2435" h="1187" extrusionOk="0">
                <a:moveTo>
                  <a:pt x="358" y="0"/>
                </a:moveTo>
                <a:cubicBezTo>
                  <a:pt x="0" y="0"/>
                  <a:pt x="0" y="562"/>
                  <a:pt x="426" y="562"/>
                </a:cubicBezTo>
                <a:cubicBezTo>
                  <a:pt x="938" y="562"/>
                  <a:pt x="1432" y="784"/>
                  <a:pt x="1858" y="1125"/>
                </a:cubicBezTo>
                <a:cubicBezTo>
                  <a:pt x="1898" y="1168"/>
                  <a:pt x="1947" y="1187"/>
                  <a:pt x="1997" y="1187"/>
                </a:cubicBezTo>
                <a:cubicBezTo>
                  <a:pt x="2202" y="1187"/>
                  <a:pt x="2435" y="877"/>
                  <a:pt x="2215" y="699"/>
                </a:cubicBezTo>
                <a:cubicBezTo>
                  <a:pt x="1704" y="204"/>
                  <a:pt x="1074" y="0"/>
                  <a:pt x="358" y="0"/>
                </a:cubicBezTo>
                <a:close/>
              </a:path>
            </a:pathLst>
          </a:custGeom>
          <a:solidFill>
            <a:srgbClr val="000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3"/>
          <p:cNvSpPr/>
          <p:nvPr/>
        </p:nvSpPr>
        <p:spPr>
          <a:xfrm>
            <a:off x="6866230" y="2237692"/>
            <a:ext cx="38356" cy="25039"/>
          </a:xfrm>
          <a:custGeom>
            <a:avLst/>
            <a:gdLst/>
            <a:ahLst/>
            <a:cxnLst/>
            <a:rect l="l" t="t" r="r" b="b"/>
            <a:pathLst>
              <a:path w="1498" h="978" extrusionOk="0">
                <a:moveTo>
                  <a:pt x="1208" y="1"/>
                </a:moveTo>
                <a:cubicBezTo>
                  <a:pt x="919" y="205"/>
                  <a:pt x="561" y="274"/>
                  <a:pt x="135" y="359"/>
                </a:cubicBezTo>
                <a:cubicBezTo>
                  <a:pt x="13" y="419"/>
                  <a:pt x="0" y="642"/>
                  <a:pt x="155" y="642"/>
                </a:cubicBezTo>
                <a:cubicBezTo>
                  <a:pt x="174" y="642"/>
                  <a:pt x="196" y="639"/>
                  <a:pt x="220" y="631"/>
                </a:cubicBezTo>
                <a:cubicBezTo>
                  <a:pt x="424" y="631"/>
                  <a:pt x="714" y="563"/>
                  <a:pt x="919" y="427"/>
                </a:cubicBezTo>
                <a:lnTo>
                  <a:pt x="919" y="427"/>
                </a:lnTo>
                <a:cubicBezTo>
                  <a:pt x="850" y="563"/>
                  <a:pt x="782" y="631"/>
                  <a:pt x="646" y="785"/>
                </a:cubicBezTo>
                <a:cubicBezTo>
                  <a:pt x="538" y="881"/>
                  <a:pt x="617" y="977"/>
                  <a:pt x="720" y="977"/>
                </a:cubicBezTo>
                <a:cubicBezTo>
                  <a:pt x="763" y="977"/>
                  <a:pt x="811" y="961"/>
                  <a:pt x="850" y="921"/>
                </a:cubicBezTo>
                <a:cubicBezTo>
                  <a:pt x="1072" y="699"/>
                  <a:pt x="1276" y="495"/>
                  <a:pt x="1413" y="205"/>
                </a:cubicBezTo>
                <a:cubicBezTo>
                  <a:pt x="1498" y="137"/>
                  <a:pt x="1413" y="69"/>
                  <a:pt x="1413" y="69"/>
                </a:cubicBezTo>
                <a:cubicBezTo>
                  <a:pt x="1345" y="1"/>
                  <a:pt x="1276" y="1"/>
                  <a:pt x="1208" y="1"/>
                </a:cubicBezTo>
                <a:close/>
              </a:path>
            </a:pathLst>
          </a:custGeom>
          <a:solidFill>
            <a:srgbClr val="000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3"/>
          <p:cNvSpPr/>
          <p:nvPr/>
        </p:nvSpPr>
        <p:spPr>
          <a:xfrm>
            <a:off x="6973489" y="2237692"/>
            <a:ext cx="37639" cy="23580"/>
          </a:xfrm>
          <a:custGeom>
            <a:avLst/>
            <a:gdLst/>
            <a:ahLst/>
            <a:cxnLst/>
            <a:rect l="l" t="t" r="r" b="b"/>
            <a:pathLst>
              <a:path w="1470" h="921" extrusionOk="0">
                <a:moveTo>
                  <a:pt x="137" y="1"/>
                </a:moveTo>
                <a:cubicBezTo>
                  <a:pt x="1" y="1"/>
                  <a:pt x="1" y="137"/>
                  <a:pt x="1" y="205"/>
                </a:cubicBezTo>
                <a:cubicBezTo>
                  <a:pt x="291" y="495"/>
                  <a:pt x="563" y="785"/>
                  <a:pt x="921" y="921"/>
                </a:cubicBezTo>
                <a:cubicBezTo>
                  <a:pt x="1057" y="921"/>
                  <a:pt x="1211" y="699"/>
                  <a:pt x="989" y="631"/>
                </a:cubicBezTo>
                <a:cubicBezTo>
                  <a:pt x="853" y="563"/>
                  <a:pt x="631" y="427"/>
                  <a:pt x="495" y="274"/>
                </a:cubicBezTo>
                <a:lnTo>
                  <a:pt x="495" y="274"/>
                </a:lnTo>
                <a:cubicBezTo>
                  <a:pt x="717" y="359"/>
                  <a:pt x="989" y="359"/>
                  <a:pt x="1211" y="495"/>
                </a:cubicBezTo>
                <a:cubicBezTo>
                  <a:pt x="1232" y="502"/>
                  <a:pt x="1252" y="505"/>
                  <a:pt x="1270" y="505"/>
                </a:cubicBezTo>
                <a:cubicBezTo>
                  <a:pt x="1427" y="505"/>
                  <a:pt x="1469" y="266"/>
                  <a:pt x="1347" y="205"/>
                </a:cubicBezTo>
                <a:cubicBezTo>
                  <a:pt x="921" y="69"/>
                  <a:pt x="563" y="1"/>
                  <a:pt x="137" y="1"/>
                </a:cubicBezTo>
                <a:close/>
              </a:path>
            </a:pathLst>
          </a:custGeom>
          <a:solidFill>
            <a:srgbClr val="000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3"/>
          <p:cNvSpPr/>
          <p:nvPr/>
        </p:nvSpPr>
        <p:spPr>
          <a:xfrm>
            <a:off x="7185615" y="2271065"/>
            <a:ext cx="338140" cy="358179"/>
          </a:xfrm>
          <a:custGeom>
            <a:avLst/>
            <a:gdLst/>
            <a:ahLst/>
            <a:cxnLst/>
            <a:rect l="l" t="t" r="r" b="b"/>
            <a:pathLst>
              <a:path w="13206" h="13990" extrusionOk="0">
                <a:moveTo>
                  <a:pt x="9304" y="1"/>
                </a:moveTo>
                <a:cubicBezTo>
                  <a:pt x="8793" y="1"/>
                  <a:pt x="8230" y="137"/>
                  <a:pt x="7804" y="427"/>
                </a:cubicBezTo>
                <a:cubicBezTo>
                  <a:pt x="7174" y="853"/>
                  <a:pt x="6663" y="1415"/>
                  <a:pt x="6169" y="1977"/>
                </a:cubicBezTo>
                <a:cubicBezTo>
                  <a:pt x="5317" y="2829"/>
                  <a:pt x="4618" y="3255"/>
                  <a:pt x="3477" y="3476"/>
                </a:cubicBezTo>
                <a:cubicBezTo>
                  <a:pt x="2761" y="3545"/>
                  <a:pt x="1977" y="3681"/>
                  <a:pt x="1483" y="4260"/>
                </a:cubicBezTo>
                <a:cubicBezTo>
                  <a:pt x="989" y="4822"/>
                  <a:pt x="921" y="5538"/>
                  <a:pt x="921" y="6237"/>
                </a:cubicBezTo>
                <a:cubicBezTo>
                  <a:pt x="921" y="7378"/>
                  <a:pt x="1415" y="8452"/>
                  <a:pt x="1279" y="9576"/>
                </a:cubicBezTo>
                <a:cubicBezTo>
                  <a:pt x="1125" y="10428"/>
                  <a:pt x="631" y="11076"/>
                  <a:pt x="1" y="11501"/>
                </a:cubicBezTo>
                <a:cubicBezTo>
                  <a:pt x="205" y="12285"/>
                  <a:pt x="427" y="13052"/>
                  <a:pt x="631" y="13768"/>
                </a:cubicBezTo>
                <a:cubicBezTo>
                  <a:pt x="1057" y="13904"/>
                  <a:pt x="1551" y="13989"/>
                  <a:pt x="1977" y="13989"/>
                </a:cubicBezTo>
                <a:cubicBezTo>
                  <a:pt x="2761" y="13989"/>
                  <a:pt x="3545" y="13768"/>
                  <a:pt x="4192" y="13410"/>
                </a:cubicBezTo>
                <a:cubicBezTo>
                  <a:pt x="4959" y="12984"/>
                  <a:pt x="5385" y="12285"/>
                  <a:pt x="6033" y="11774"/>
                </a:cubicBezTo>
                <a:cubicBezTo>
                  <a:pt x="6748" y="11280"/>
                  <a:pt x="7515" y="11212"/>
                  <a:pt x="8299" y="11212"/>
                </a:cubicBezTo>
                <a:lnTo>
                  <a:pt x="9151" y="11212"/>
                </a:lnTo>
                <a:cubicBezTo>
                  <a:pt x="10582" y="11212"/>
                  <a:pt x="12132" y="10786"/>
                  <a:pt x="12848" y="9440"/>
                </a:cubicBezTo>
                <a:cubicBezTo>
                  <a:pt x="13052" y="9014"/>
                  <a:pt x="13206" y="8452"/>
                  <a:pt x="13052" y="7872"/>
                </a:cubicBezTo>
                <a:cubicBezTo>
                  <a:pt x="12916" y="7020"/>
                  <a:pt x="12132" y="6594"/>
                  <a:pt x="11638" y="5964"/>
                </a:cubicBezTo>
                <a:cubicBezTo>
                  <a:pt x="10854" y="5112"/>
                  <a:pt x="10923" y="4039"/>
                  <a:pt x="11076" y="2914"/>
                </a:cubicBezTo>
                <a:cubicBezTo>
                  <a:pt x="11144" y="2267"/>
                  <a:pt x="11212" y="1483"/>
                  <a:pt x="10854" y="853"/>
                </a:cubicBezTo>
                <a:cubicBezTo>
                  <a:pt x="10497" y="205"/>
                  <a:pt x="9934" y="1"/>
                  <a:pt x="93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3"/>
          <p:cNvSpPr/>
          <p:nvPr/>
        </p:nvSpPr>
        <p:spPr>
          <a:xfrm>
            <a:off x="7387959" y="4109532"/>
            <a:ext cx="341622" cy="261760"/>
          </a:xfrm>
          <a:custGeom>
            <a:avLst/>
            <a:gdLst/>
            <a:ahLst/>
            <a:cxnLst/>
            <a:rect l="l" t="t" r="r" b="b"/>
            <a:pathLst>
              <a:path w="13342" h="10224" extrusionOk="0">
                <a:moveTo>
                  <a:pt x="5402" y="0"/>
                </a:moveTo>
                <a:cubicBezTo>
                  <a:pt x="5402" y="0"/>
                  <a:pt x="4396" y="5623"/>
                  <a:pt x="0" y="6679"/>
                </a:cubicBezTo>
                <a:lnTo>
                  <a:pt x="6884" y="10223"/>
                </a:lnTo>
                <a:cubicBezTo>
                  <a:pt x="6884" y="10223"/>
                  <a:pt x="12558" y="7327"/>
                  <a:pt x="13341" y="3408"/>
                </a:cubicBezTo>
                <a:lnTo>
                  <a:pt x="54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3"/>
          <p:cNvSpPr/>
          <p:nvPr/>
        </p:nvSpPr>
        <p:spPr>
          <a:xfrm>
            <a:off x="7796745" y="4271364"/>
            <a:ext cx="218155" cy="140046"/>
          </a:xfrm>
          <a:custGeom>
            <a:avLst/>
            <a:gdLst/>
            <a:ahLst/>
            <a:cxnLst/>
            <a:rect l="l" t="t" r="r" b="b"/>
            <a:pathLst>
              <a:path w="8520" h="5470" extrusionOk="0">
                <a:moveTo>
                  <a:pt x="3340" y="0"/>
                </a:moveTo>
                <a:lnTo>
                  <a:pt x="426" y="154"/>
                </a:lnTo>
                <a:cubicBezTo>
                  <a:pt x="0" y="3204"/>
                  <a:pt x="3067" y="5470"/>
                  <a:pt x="3067" y="5470"/>
                </a:cubicBezTo>
                <a:lnTo>
                  <a:pt x="8519" y="2709"/>
                </a:lnTo>
                <a:cubicBezTo>
                  <a:pt x="4907" y="2283"/>
                  <a:pt x="3340" y="0"/>
                  <a:pt x="3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3"/>
          <p:cNvSpPr/>
          <p:nvPr/>
        </p:nvSpPr>
        <p:spPr>
          <a:xfrm>
            <a:off x="5898971" y="4211608"/>
            <a:ext cx="320242" cy="199802"/>
          </a:xfrm>
          <a:custGeom>
            <a:avLst/>
            <a:gdLst/>
            <a:ahLst/>
            <a:cxnLst/>
            <a:rect l="l" t="t" r="r" b="b"/>
            <a:pathLst>
              <a:path w="12507" h="7804" extrusionOk="0">
                <a:moveTo>
                  <a:pt x="6816" y="0"/>
                </a:moveTo>
                <a:cubicBezTo>
                  <a:pt x="6816" y="0"/>
                  <a:pt x="6049" y="3186"/>
                  <a:pt x="1" y="4890"/>
                </a:cubicBezTo>
                <a:lnTo>
                  <a:pt x="5402" y="7804"/>
                </a:lnTo>
                <a:cubicBezTo>
                  <a:pt x="5402" y="7804"/>
                  <a:pt x="11075" y="6526"/>
                  <a:pt x="12507" y="2556"/>
                </a:cubicBezTo>
                <a:lnTo>
                  <a:pt x="68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3"/>
          <p:cNvSpPr/>
          <p:nvPr/>
        </p:nvSpPr>
        <p:spPr>
          <a:xfrm>
            <a:off x="5512001" y="4227738"/>
            <a:ext cx="214672" cy="127398"/>
          </a:xfrm>
          <a:custGeom>
            <a:avLst/>
            <a:gdLst/>
            <a:ahLst/>
            <a:cxnLst/>
            <a:rect l="l" t="t" r="r" b="b"/>
            <a:pathLst>
              <a:path w="8384" h="4976" extrusionOk="0">
                <a:moveTo>
                  <a:pt x="4686" y="1"/>
                </a:moveTo>
                <a:lnTo>
                  <a:pt x="1" y="1432"/>
                </a:lnTo>
                <a:cubicBezTo>
                  <a:pt x="1" y="1432"/>
                  <a:pt x="852" y="3766"/>
                  <a:pt x="5402" y="4976"/>
                </a:cubicBezTo>
                <a:lnTo>
                  <a:pt x="8383" y="2710"/>
                </a:lnTo>
                <a:cubicBezTo>
                  <a:pt x="8383" y="2710"/>
                  <a:pt x="4686" y="1278"/>
                  <a:pt x="46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3"/>
          <p:cNvSpPr/>
          <p:nvPr/>
        </p:nvSpPr>
        <p:spPr>
          <a:xfrm>
            <a:off x="7687667" y="4298836"/>
            <a:ext cx="20100" cy="94243"/>
          </a:xfrm>
          <a:custGeom>
            <a:avLst/>
            <a:gdLst/>
            <a:ahLst/>
            <a:cxnLst/>
            <a:rect l="l" t="t" r="r" b="b"/>
            <a:pathLst>
              <a:path w="785" h="3681" extrusionOk="0">
                <a:moveTo>
                  <a:pt x="580" y="1"/>
                </a:moveTo>
                <a:cubicBezTo>
                  <a:pt x="427" y="69"/>
                  <a:pt x="222" y="853"/>
                  <a:pt x="154" y="1841"/>
                </a:cubicBezTo>
                <a:cubicBezTo>
                  <a:pt x="1" y="2829"/>
                  <a:pt x="86" y="3613"/>
                  <a:pt x="222" y="3681"/>
                </a:cubicBezTo>
                <a:lnTo>
                  <a:pt x="290" y="3613"/>
                </a:lnTo>
                <a:cubicBezTo>
                  <a:pt x="427" y="3545"/>
                  <a:pt x="648" y="2829"/>
                  <a:pt x="716" y="1841"/>
                </a:cubicBezTo>
                <a:cubicBezTo>
                  <a:pt x="784" y="853"/>
                  <a:pt x="784" y="69"/>
                  <a:pt x="5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3"/>
          <p:cNvSpPr/>
          <p:nvPr/>
        </p:nvSpPr>
        <p:spPr>
          <a:xfrm>
            <a:off x="7695092" y="4297530"/>
            <a:ext cx="121752" cy="108657"/>
          </a:xfrm>
          <a:custGeom>
            <a:avLst/>
            <a:gdLst/>
            <a:ahLst/>
            <a:cxnLst/>
            <a:rect l="l" t="t" r="r" b="b"/>
            <a:pathLst>
              <a:path w="4755" h="4244" extrusionOk="0">
                <a:moveTo>
                  <a:pt x="437" y="1"/>
                </a:moveTo>
                <a:cubicBezTo>
                  <a:pt x="375" y="1"/>
                  <a:pt x="324" y="18"/>
                  <a:pt x="290" y="52"/>
                </a:cubicBezTo>
                <a:cubicBezTo>
                  <a:pt x="494" y="120"/>
                  <a:pt x="494" y="904"/>
                  <a:pt x="426" y="1892"/>
                </a:cubicBezTo>
                <a:cubicBezTo>
                  <a:pt x="358" y="2880"/>
                  <a:pt x="137" y="3596"/>
                  <a:pt x="0" y="3664"/>
                </a:cubicBezTo>
                <a:cubicBezTo>
                  <a:pt x="79" y="3698"/>
                  <a:pt x="158" y="3710"/>
                  <a:pt x="238" y="3710"/>
                </a:cubicBezTo>
                <a:cubicBezTo>
                  <a:pt x="444" y="3710"/>
                  <a:pt x="651" y="3626"/>
                  <a:pt x="858" y="3626"/>
                </a:cubicBezTo>
                <a:cubicBezTo>
                  <a:pt x="930" y="3626"/>
                  <a:pt x="1002" y="3636"/>
                  <a:pt x="1074" y="3664"/>
                </a:cubicBezTo>
                <a:cubicBezTo>
                  <a:pt x="1142" y="3732"/>
                  <a:pt x="1210" y="3817"/>
                  <a:pt x="1346" y="3885"/>
                </a:cubicBezTo>
                <a:cubicBezTo>
                  <a:pt x="1372" y="3891"/>
                  <a:pt x="1397" y="3894"/>
                  <a:pt x="1423" y="3894"/>
                </a:cubicBezTo>
                <a:cubicBezTo>
                  <a:pt x="1698" y="3894"/>
                  <a:pt x="2018" y="3596"/>
                  <a:pt x="2266" y="3596"/>
                </a:cubicBezTo>
                <a:lnTo>
                  <a:pt x="2488" y="3596"/>
                </a:lnTo>
                <a:cubicBezTo>
                  <a:pt x="2624" y="3596"/>
                  <a:pt x="2692" y="3459"/>
                  <a:pt x="2778" y="3459"/>
                </a:cubicBezTo>
                <a:cubicBezTo>
                  <a:pt x="2825" y="3424"/>
                  <a:pt x="2877" y="3408"/>
                  <a:pt x="2931" y="3408"/>
                </a:cubicBezTo>
                <a:cubicBezTo>
                  <a:pt x="3109" y="3408"/>
                  <a:pt x="3303" y="3575"/>
                  <a:pt x="3408" y="3732"/>
                </a:cubicBezTo>
                <a:cubicBezTo>
                  <a:pt x="3544" y="3954"/>
                  <a:pt x="3698" y="4158"/>
                  <a:pt x="3970" y="4243"/>
                </a:cubicBezTo>
                <a:cubicBezTo>
                  <a:pt x="4481" y="3732"/>
                  <a:pt x="4618" y="2880"/>
                  <a:pt x="4686" y="2113"/>
                </a:cubicBezTo>
                <a:cubicBezTo>
                  <a:pt x="4686" y="1534"/>
                  <a:pt x="4754" y="972"/>
                  <a:pt x="4550" y="410"/>
                </a:cubicBezTo>
                <a:cubicBezTo>
                  <a:pt x="4550" y="410"/>
                  <a:pt x="4550" y="324"/>
                  <a:pt x="4481" y="256"/>
                </a:cubicBezTo>
                <a:lnTo>
                  <a:pt x="4328" y="256"/>
                </a:lnTo>
                <a:cubicBezTo>
                  <a:pt x="4243" y="228"/>
                  <a:pt x="4144" y="211"/>
                  <a:pt x="4042" y="211"/>
                </a:cubicBezTo>
                <a:cubicBezTo>
                  <a:pt x="3898" y="211"/>
                  <a:pt x="3749" y="245"/>
                  <a:pt x="3630" y="324"/>
                </a:cubicBezTo>
                <a:cubicBezTo>
                  <a:pt x="3448" y="324"/>
                  <a:pt x="3278" y="427"/>
                  <a:pt x="3139" y="427"/>
                </a:cubicBezTo>
                <a:cubicBezTo>
                  <a:pt x="3108" y="427"/>
                  <a:pt x="3078" y="422"/>
                  <a:pt x="3050" y="410"/>
                </a:cubicBezTo>
                <a:cubicBezTo>
                  <a:pt x="2982" y="324"/>
                  <a:pt x="2914" y="324"/>
                  <a:pt x="2846" y="324"/>
                </a:cubicBezTo>
                <a:cubicBezTo>
                  <a:pt x="2823" y="302"/>
                  <a:pt x="2798" y="294"/>
                  <a:pt x="2776" y="294"/>
                </a:cubicBezTo>
                <a:cubicBezTo>
                  <a:pt x="2730" y="294"/>
                  <a:pt x="2692" y="324"/>
                  <a:pt x="2692" y="324"/>
                </a:cubicBezTo>
                <a:cubicBezTo>
                  <a:pt x="2556" y="410"/>
                  <a:pt x="2488" y="546"/>
                  <a:pt x="2352" y="614"/>
                </a:cubicBezTo>
                <a:cubicBezTo>
                  <a:pt x="2266" y="682"/>
                  <a:pt x="2130" y="750"/>
                  <a:pt x="1994" y="750"/>
                </a:cubicBezTo>
                <a:cubicBezTo>
                  <a:pt x="1841" y="750"/>
                  <a:pt x="1772" y="682"/>
                  <a:pt x="1704" y="614"/>
                </a:cubicBezTo>
                <a:cubicBezTo>
                  <a:pt x="1636" y="546"/>
                  <a:pt x="1500" y="478"/>
                  <a:pt x="1346" y="410"/>
                </a:cubicBezTo>
                <a:cubicBezTo>
                  <a:pt x="1278" y="324"/>
                  <a:pt x="1210" y="256"/>
                  <a:pt x="1142" y="256"/>
                </a:cubicBezTo>
                <a:cubicBezTo>
                  <a:pt x="1074" y="256"/>
                  <a:pt x="989" y="256"/>
                  <a:pt x="920" y="188"/>
                </a:cubicBezTo>
                <a:cubicBezTo>
                  <a:pt x="852" y="188"/>
                  <a:pt x="716" y="120"/>
                  <a:pt x="648" y="52"/>
                </a:cubicBezTo>
                <a:cubicBezTo>
                  <a:pt x="571" y="18"/>
                  <a:pt x="499"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3"/>
          <p:cNvSpPr/>
          <p:nvPr/>
        </p:nvSpPr>
        <p:spPr>
          <a:xfrm>
            <a:off x="7696834" y="4315964"/>
            <a:ext cx="9192" cy="21301"/>
          </a:xfrm>
          <a:custGeom>
            <a:avLst/>
            <a:gdLst/>
            <a:ahLst/>
            <a:cxnLst/>
            <a:rect l="l" t="t" r="r" b="b"/>
            <a:pathLst>
              <a:path w="359" h="832" extrusionOk="0">
                <a:moveTo>
                  <a:pt x="214" y="0"/>
                </a:moveTo>
                <a:cubicBezTo>
                  <a:pt x="141" y="0"/>
                  <a:pt x="69" y="39"/>
                  <a:pt x="69" y="116"/>
                </a:cubicBezTo>
                <a:lnTo>
                  <a:pt x="1" y="678"/>
                </a:lnTo>
                <a:cubicBezTo>
                  <a:pt x="1" y="780"/>
                  <a:pt x="73" y="831"/>
                  <a:pt x="145" y="831"/>
                </a:cubicBezTo>
                <a:cubicBezTo>
                  <a:pt x="218" y="831"/>
                  <a:pt x="290" y="780"/>
                  <a:pt x="290" y="678"/>
                </a:cubicBezTo>
                <a:lnTo>
                  <a:pt x="358" y="116"/>
                </a:lnTo>
                <a:cubicBezTo>
                  <a:pt x="358" y="39"/>
                  <a:pt x="286" y="0"/>
                  <a:pt x="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3"/>
          <p:cNvSpPr/>
          <p:nvPr/>
        </p:nvSpPr>
        <p:spPr>
          <a:xfrm>
            <a:off x="7719596" y="4356518"/>
            <a:ext cx="77173" cy="28496"/>
          </a:xfrm>
          <a:custGeom>
            <a:avLst/>
            <a:gdLst/>
            <a:ahLst/>
            <a:cxnLst/>
            <a:rect l="l" t="t" r="r" b="b"/>
            <a:pathLst>
              <a:path w="3014" h="1113" extrusionOk="0">
                <a:moveTo>
                  <a:pt x="1990" y="1"/>
                </a:moveTo>
                <a:cubicBezTo>
                  <a:pt x="1959" y="1"/>
                  <a:pt x="1925" y="5"/>
                  <a:pt x="1889" y="14"/>
                </a:cubicBezTo>
                <a:cubicBezTo>
                  <a:pt x="1735" y="82"/>
                  <a:pt x="1667" y="150"/>
                  <a:pt x="1599" y="235"/>
                </a:cubicBezTo>
                <a:cubicBezTo>
                  <a:pt x="1395" y="303"/>
                  <a:pt x="1241" y="372"/>
                  <a:pt x="1037" y="372"/>
                </a:cubicBezTo>
                <a:cubicBezTo>
                  <a:pt x="969" y="440"/>
                  <a:pt x="321" y="729"/>
                  <a:pt x="321" y="729"/>
                </a:cubicBezTo>
                <a:cubicBezTo>
                  <a:pt x="289" y="693"/>
                  <a:pt x="251" y="677"/>
                  <a:pt x="215" y="677"/>
                </a:cubicBezTo>
                <a:cubicBezTo>
                  <a:pt x="100" y="677"/>
                  <a:pt x="0" y="830"/>
                  <a:pt x="117" y="934"/>
                </a:cubicBezTo>
                <a:cubicBezTo>
                  <a:pt x="253" y="1087"/>
                  <a:pt x="389" y="1087"/>
                  <a:pt x="543" y="1087"/>
                </a:cubicBezTo>
                <a:cubicBezTo>
                  <a:pt x="815" y="934"/>
                  <a:pt x="815" y="798"/>
                  <a:pt x="1173" y="729"/>
                </a:cubicBezTo>
                <a:cubicBezTo>
                  <a:pt x="1309" y="661"/>
                  <a:pt x="1395" y="661"/>
                  <a:pt x="1463" y="661"/>
                </a:cubicBezTo>
                <a:cubicBezTo>
                  <a:pt x="1599" y="576"/>
                  <a:pt x="1735" y="372"/>
                  <a:pt x="1889" y="372"/>
                </a:cubicBezTo>
                <a:cubicBezTo>
                  <a:pt x="1915" y="367"/>
                  <a:pt x="1939" y="364"/>
                  <a:pt x="1962" y="364"/>
                </a:cubicBezTo>
                <a:cubicBezTo>
                  <a:pt x="2247" y="364"/>
                  <a:pt x="2252" y="739"/>
                  <a:pt x="2315" y="866"/>
                </a:cubicBezTo>
                <a:cubicBezTo>
                  <a:pt x="2417" y="1033"/>
                  <a:pt x="2520" y="1113"/>
                  <a:pt x="2659" y="1113"/>
                </a:cubicBezTo>
                <a:cubicBezTo>
                  <a:pt x="2705" y="1113"/>
                  <a:pt x="2754" y="1104"/>
                  <a:pt x="2809" y="1087"/>
                </a:cubicBezTo>
                <a:cubicBezTo>
                  <a:pt x="3013" y="1087"/>
                  <a:pt x="2945" y="798"/>
                  <a:pt x="2741" y="798"/>
                </a:cubicBezTo>
                <a:cubicBezTo>
                  <a:pt x="2729" y="800"/>
                  <a:pt x="2717" y="801"/>
                  <a:pt x="2706" y="801"/>
                </a:cubicBezTo>
                <a:cubicBezTo>
                  <a:pt x="2408" y="801"/>
                  <a:pt x="2428" y="1"/>
                  <a:pt x="19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3"/>
          <p:cNvSpPr/>
          <p:nvPr/>
        </p:nvSpPr>
        <p:spPr>
          <a:xfrm>
            <a:off x="7760974" y="4316015"/>
            <a:ext cx="44476" cy="18178"/>
          </a:xfrm>
          <a:custGeom>
            <a:avLst/>
            <a:gdLst/>
            <a:ahLst/>
            <a:cxnLst/>
            <a:rect l="l" t="t" r="r" b="b"/>
            <a:pathLst>
              <a:path w="1737" h="710" extrusionOk="0">
                <a:moveTo>
                  <a:pt x="1158" y="0"/>
                </a:moveTo>
                <a:cubicBezTo>
                  <a:pt x="1097" y="0"/>
                  <a:pt x="1035" y="9"/>
                  <a:pt x="971" y="28"/>
                </a:cubicBezTo>
                <a:cubicBezTo>
                  <a:pt x="903" y="28"/>
                  <a:pt x="835" y="28"/>
                  <a:pt x="699" y="114"/>
                </a:cubicBezTo>
                <a:cubicBezTo>
                  <a:pt x="642" y="170"/>
                  <a:pt x="481" y="424"/>
                  <a:pt x="350" y="424"/>
                </a:cubicBezTo>
                <a:cubicBezTo>
                  <a:pt x="323" y="424"/>
                  <a:pt x="296" y="413"/>
                  <a:pt x="273" y="386"/>
                </a:cubicBezTo>
                <a:cubicBezTo>
                  <a:pt x="253" y="377"/>
                  <a:pt x="233" y="373"/>
                  <a:pt x="214" y="373"/>
                </a:cubicBezTo>
                <a:cubicBezTo>
                  <a:pt x="88" y="373"/>
                  <a:pt x="1" y="548"/>
                  <a:pt x="119" y="608"/>
                </a:cubicBezTo>
                <a:cubicBezTo>
                  <a:pt x="196" y="676"/>
                  <a:pt x="286" y="710"/>
                  <a:pt x="375" y="710"/>
                </a:cubicBezTo>
                <a:cubicBezTo>
                  <a:pt x="464" y="710"/>
                  <a:pt x="554" y="676"/>
                  <a:pt x="631" y="608"/>
                </a:cubicBezTo>
                <a:cubicBezTo>
                  <a:pt x="767" y="454"/>
                  <a:pt x="835" y="386"/>
                  <a:pt x="971" y="318"/>
                </a:cubicBezTo>
                <a:cubicBezTo>
                  <a:pt x="1035" y="290"/>
                  <a:pt x="1107" y="273"/>
                  <a:pt x="1181" y="273"/>
                </a:cubicBezTo>
                <a:cubicBezTo>
                  <a:pt x="1285" y="273"/>
                  <a:pt x="1393" y="306"/>
                  <a:pt x="1483" y="386"/>
                </a:cubicBezTo>
                <a:cubicBezTo>
                  <a:pt x="1501" y="395"/>
                  <a:pt x="1520" y="400"/>
                  <a:pt x="1538" y="400"/>
                </a:cubicBezTo>
                <a:cubicBezTo>
                  <a:pt x="1651" y="400"/>
                  <a:pt x="1736" y="231"/>
                  <a:pt x="1619" y="114"/>
                </a:cubicBezTo>
                <a:cubicBezTo>
                  <a:pt x="1461" y="53"/>
                  <a:pt x="1311" y="0"/>
                  <a:pt x="11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3"/>
          <p:cNvSpPr/>
          <p:nvPr/>
        </p:nvSpPr>
        <p:spPr>
          <a:xfrm>
            <a:off x="5898971" y="4280453"/>
            <a:ext cx="25759" cy="123532"/>
          </a:xfrm>
          <a:custGeom>
            <a:avLst/>
            <a:gdLst/>
            <a:ahLst/>
            <a:cxnLst/>
            <a:rect l="l" t="t" r="r" b="b"/>
            <a:pathLst>
              <a:path w="1006" h="4825" extrusionOk="0">
                <a:moveTo>
                  <a:pt x="628" y="0"/>
                </a:moveTo>
                <a:cubicBezTo>
                  <a:pt x="414" y="0"/>
                  <a:pt x="218" y="1033"/>
                  <a:pt x="86" y="2354"/>
                </a:cubicBezTo>
                <a:cubicBezTo>
                  <a:pt x="1" y="3632"/>
                  <a:pt x="154" y="4689"/>
                  <a:pt x="290" y="4825"/>
                </a:cubicBezTo>
                <a:lnTo>
                  <a:pt x="358" y="4825"/>
                </a:lnTo>
                <a:cubicBezTo>
                  <a:pt x="580" y="4825"/>
                  <a:pt x="784" y="3769"/>
                  <a:pt x="938" y="2423"/>
                </a:cubicBezTo>
                <a:cubicBezTo>
                  <a:pt x="1006" y="1145"/>
                  <a:pt x="852" y="139"/>
                  <a:pt x="716" y="3"/>
                </a:cubicBezTo>
                <a:lnTo>
                  <a:pt x="648" y="3"/>
                </a:lnTo>
                <a:cubicBezTo>
                  <a:pt x="641" y="1"/>
                  <a:pt x="634" y="0"/>
                  <a:pt x="6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3"/>
          <p:cNvSpPr/>
          <p:nvPr/>
        </p:nvSpPr>
        <p:spPr>
          <a:xfrm>
            <a:off x="5755429" y="4262199"/>
            <a:ext cx="161900" cy="141787"/>
          </a:xfrm>
          <a:custGeom>
            <a:avLst/>
            <a:gdLst/>
            <a:ahLst/>
            <a:cxnLst/>
            <a:rect l="l" t="t" r="r" b="b"/>
            <a:pathLst>
              <a:path w="6323" h="5538" extrusionOk="0">
                <a:moveTo>
                  <a:pt x="921" y="1"/>
                </a:moveTo>
                <a:cubicBezTo>
                  <a:pt x="853" y="1"/>
                  <a:pt x="785" y="86"/>
                  <a:pt x="785" y="86"/>
                </a:cubicBezTo>
                <a:cubicBezTo>
                  <a:pt x="717" y="86"/>
                  <a:pt x="648" y="154"/>
                  <a:pt x="648" y="222"/>
                </a:cubicBezTo>
                <a:cubicBezTo>
                  <a:pt x="291" y="852"/>
                  <a:pt x="222" y="1636"/>
                  <a:pt x="154" y="2420"/>
                </a:cubicBezTo>
                <a:cubicBezTo>
                  <a:pt x="1" y="3408"/>
                  <a:pt x="1" y="4550"/>
                  <a:pt x="580" y="5402"/>
                </a:cubicBezTo>
                <a:cubicBezTo>
                  <a:pt x="921" y="5402"/>
                  <a:pt x="1142" y="5044"/>
                  <a:pt x="1432" y="4839"/>
                </a:cubicBezTo>
                <a:cubicBezTo>
                  <a:pt x="1591" y="4667"/>
                  <a:pt x="1842" y="4506"/>
                  <a:pt x="2082" y="4506"/>
                </a:cubicBezTo>
                <a:cubicBezTo>
                  <a:pt x="2151" y="4506"/>
                  <a:pt x="2219" y="4519"/>
                  <a:pt x="2284" y="4550"/>
                </a:cubicBezTo>
                <a:cubicBezTo>
                  <a:pt x="2420" y="4618"/>
                  <a:pt x="2489" y="4771"/>
                  <a:pt x="2625" y="4839"/>
                </a:cubicBezTo>
                <a:lnTo>
                  <a:pt x="2914" y="4839"/>
                </a:lnTo>
                <a:cubicBezTo>
                  <a:pt x="3316" y="4904"/>
                  <a:pt x="3597" y="5407"/>
                  <a:pt x="4042" y="5407"/>
                </a:cubicBezTo>
                <a:cubicBezTo>
                  <a:pt x="4069" y="5407"/>
                  <a:pt x="4096" y="5406"/>
                  <a:pt x="4124" y="5402"/>
                </a:cubicBezTo>
                <a:cubicBezTo>
                  <a:pt x="4260" y="5402"/>
                  <a:pt x="4414" y="5334"/>
                  <a:pt x="4550" y="5265"/>
                </a:cubicBezTo>
                <a:cubicBezTo>
                  <a:pt x="4615" y="5242"/>
                  <a:pt x="4682" y="5232"/>
                  <a:pt x="4749" y="5232"/>
                </a:cubicBezTo>
                <a:cubicBezTo>
                  <a:pt x="5125" y="5232"/>
                  <a:pt x="5535" y="5538"/>
                  <a:pt x="5896" y="5538"/>
                </a:cubicBezTo>
                <a:cubicBezTo>
                  <a:pt x="5760" y="5402"/>
                  <a:pt x="5607" y="4345"/>
                  <a:pt x="5692" y="3067"/>
                </a:cubicBezTo>
                <a:cubicBezTo>
                  <a:pt x="5824" y="1746"/>
                  <a:pt x="6020" y="713"/>
                  <a:pt x="6234" y="713"/>
                </a:cubicBezTo>
                <a:cubicBezTo>
                  <a:pt x="6240" y="713"/>
                  <a:pt x="6247" y="714"/>
                  <a:pt x="6254" y="716"/>
                </a:cubicBezTo>
                <a:lnTo>
                  <a:pt x="6322" y="716"/>
                </a:lnTo>
                <a:lnTo>
                  <a:pt x="6322" y="648"/>
                </a:lnTo>
                <a:cubicBezTo>
                  <a:pt x="6254" y="580"/>
                  <a:pt x="6182" y="563"/>
                  <a:pt x="6109" y="563"/>
                </a:cubicBezTo>
                <a:cubicBezTo>
                  <a:pt x="6037" y="563"/>
                  <a:pt x="5964" y="580"/>
                  <a:pt x="5896" y="580"/>
                </a:cubicBezTo>
                <a:cubicBezTo>
                  <a:pt x="5692" y="648"/>
                  <a:pt x="5538" y="716"/>
                  <a:pt x="5402" y="716"/>
                </a:cubicBezTo>
                <a:lnTo>
                  <a:pt x="5181" y="716"/>
                </a:lnTo>
                <a:cubicBezTo>
                  <a:pt x="5044" y="716"/>
                  <a:pt x="4908" y="784"/>
                  <a:pt x="4840" y="852"/>
                </a:cubicBezTo>
                <a:cubicBezTo>
                  <a:pt x="4618" y="938"/>
                  <a:pt x="4482" y="1006"/>
                  <a:pt x="4329" y="1142"/>
                </a:cubicBezTo>
                <a:cubicBezTo>
                  <a:pt x="4192" y="1142"/>
                  <a:pt x="4056" y="1210"/>
                  <a:pt x="3988" y="1210"/>
                </a:cubicBezTo>
                <a:cubicBezTo>
                  <a:pt x="3766" y="1210"/>
                  <a:pt x="3630" y="1142"/>
                  <a:pt x="3477" y="1006"/>
                </a:cubicBezTo>
                <a:cubicBezTo>
                  <a:pt x="3340" y="852"/>
                  <a:pt x="3272" y="648"/>
                  <a:pt x="3136" y="580"/>
                </a:cubicBezTo>
                <a:cubicBezTo>
                  <a:pt x="3051" y="512"/>
                  <a:pt x="2983" y="426"/>
                  <a:pt x="2914" y="426"/>
                </a:cubicBezTo>
                <a:cubicBezTo>
                  <a:pt x="2846" y="426"/>
                  <a:pt x="2710" y="512"/>
                  <a:pt x="2625" y="512"/>
                </a:cubicBezTo>
                <a:cubicBezTo>
                  <a:pt x="2589" y="521"/>
                  <a:pt x="2554" y="525"/>
                  <a:pt x="2520" y="525"/>
                </a:cubicBezTo>
                <a:cubicBezTo>
                  <a:pt x="2295" y="525"/>
                  <a:pt x="2104" y="349"/>
                  <a:pt x="1926" y="290"/>
                </a:cubicBezTo>
                <a:cubicBezTo>
                  <a:pt x="1568" y="86"/>
                  <a:pt x="1279" y="1"/>
                  <a:pt x="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3"/>
          <p:cNvSpPr/>
          <p:nvPr/>
        </p:nvSpPr>
        <p:spPr>
          <a:xfrm>
            <a:off x="5906397" y="4301422"/>
            <a:ext cx="11906" cy="29264"/>
          </a:xfrm>
          <a:custGeom>
            <a:avLst/>
            <a:gdLst/>
            <a:ahLst/>
            <a:cxnLst/>
            <a:rect l="l" t="t" r="r" b="b"/>
            <a:pathLst>
              <a:path w="465" h="1143" extrusionOk="0">
                <a:moveTo>
                  <a:pt x="233" y="0"/>
                </a:moveTo>
                <a:cubicBezTo>
                  <a:pt x="148" y="0"/>
                  <a:pt x="68" y="54"/>
                  <a:pt x="68" y="172"/>
                </a:cubicBezTo>
                <a:lnTo>
                  <a:pt x="0" y="888"/>
                </a:lnTo>
                <a:cubicBezTo>
                  <a:pt x="0" y="1050"/>
                  <a:pt x="112" y="1142"/>
                  <a:pt x="222" y="1142"/>
                </a:cubicBezTo>
                <a:cubicBezTo>
                  <a:pt x="309" y="1142"/>
                  <a:pt x="396" y="1084"/>
                  <a:pt x="426" y="956"/>
                </a:cubicBezTo>
                <a:lnTo>
                  <a:pt x="426" y="258"/>
                </a:lnTo>
                <a:cubicBezTo>
                  <a:pt x="465" y="93"/>
                  <a:pt x="344" y="0"/>
                  <a:pt x="2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3"/>
          <p:cNvSpPr/>
          <p:nvPr/>
        </p:nvSpPr>
        <p:spPr>
          <a:xfrm>
            <a:off x="5774582" y="4340849"/>
            <a:ext cx="101549" cy="44625"/>
          </a:xfrm>
          <a:custGeom>
            <a:avLst/>
            <a:gdLst/>
            <a:ahLst/>
            <a:cxnLst/>
            <a:rect l="l" t="t" r="r" b="b"/>
            <a:pathLst>
              <a:path w="3966" h="1743" extrusionOk="0">
                <a:moveTo>
                  <a:pt x="1481" y="0"/>
                </a:moveTo>
                <a:cubicBezTo>
                  <a:pt x="950" y="0"/>
                  <a:pt x="834" y="918"/>
                  <a:pt x="432" y="918"/>
                </a:cubicBezTo>
                <a:cubicBezTo>
                  <a:pt x="420" y="918"/>
                  <a:pt x="407" y="917"/>
                  <a:pt x="394" y="915"/>
                </a:cubicBezTo>
                <a:cubicBezTo>
                  <a:pt x="370" y="908"/>
                  <a:pt x="346" y="905"/>
                  <a:pt x="323" y="905"/>
                </a:cubicBezTo>
                <a:cubicBezTo>
                  <a:pt x="134" y="905"/>
                  <a:pt x="0" y="1127"/>
                  <a:pt x="258" y="1188"/>
                </a:cubicBezTo>
                <a:cubicBezTo>
                  <a:pt x="358" y="1244"/>
                  <a:pt x="442" y="1271"/>
                  <a:pt x="518" y="1271"/>
                </a:cubicBezTo>
                <a:cubicBezTo>
                  <a:pt x="650" y="1271"/>
                  <a:pt x="759" y="1192"/>
                  <a:pt x="889" y="1052"/>
                </a:cubicBezTo>
                <a:cubicBezTo>
                  <a:pt x="1078" y="935"/>
                  <a:pt x="1205" y="444"/>
                  <a:pt x="1505" y="444"/>
                </a:cubicBezTo>
                <a:cubicBezTo>
                  <a:pt x="1556" y="444"/>
                  <a:pt x="1611" y="458"/>
                  <a:pt x="1672" y="490"/>
                </a:cubicBezTo>
                <a:cubicBezTo>
                  <a:pt x="1809" y="558"/>
                  <a:pt x="1962" y="847"/>
                  <a:pt x="2098" y="915"/>
                </a:cubicBezTo>
                <a:cubicBezTo>
                  <a:pt x="2235" y="984"/>
                  <a:pt x="2303" y="984"/>
                  <a:pt x="2456" y="1052"/>
                </a:cubicBezTo>
                <a:cubicBezTo>
                  <a:pt x="2950" y="1273"/>
                  <a:pt x="2882" y="1478"/>
                  <a:pt x="3240" y="1699"/>
                </a:cubicBezTo>
                <a:cubicBezTo>
                  <a:pt x="3322" y="1727"/>
                  <a:pt x="3406" y="1743"/>
                  <a:pt x="3487" y="1743"/>
                </a:cubicBezTo>
                <a:cubicBezTo>
                  <a:pt x="3608" y="1743"/>
                  <a:pt x="3720" y="1706"/>
                  <a:pt x="3802" y="1614"/>
                </a:cubicBezTo>
                <a:cubicBezTo>
                  <a:pt x="3966" y="1505"/>
                  <a:pt x="3868" y="1298"/>
                  <a:pt x="3708" y="1298"/>
                </a:cubicBezTo>
                <a:cubicBezTo>
                  <a:pt x="3669" y="1298"/>
                  <a:pt x="3625" y="1311"/>
                  <a:pt x="3581" y="1341"/>
                </a:cubicBezTo>
                <a:cubicBezTo>
                  <a:pt x="3581" y="1341"/>
                  <a:pt x="2882" y="762"/>
                  <a:pt x="2729" y="694"/>
                </a:cubicBezTo>
                <a:cubicBezTo>
                  <a:pt x="2456" y="626"/>
                  <a:pt x="2235" y="490"/>
                  <a:pt x="2030" y="336"/>
                </a:cubicBezTo>
                <a:cubicBezTo>
                  <a:pt x="1962" y="200"/>
                  <a:pt x="1877" y="132"/>
                  <a:pt x="1741" y="64"/>
                </a:cubicBezTo>
                <a:cubicBezTo>
                  <a:pt x="1644" y="19"/>
                  <a:pt x="1558" y="0"/>
                  <a:pt x="14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3"/>
          <p:cNvSpPr/>
          <p:nvPr/>
        </p:nvSpPr>
        <p:spPr>
          <a:xfrm>
            <a:off x="5776477" y="4281401"/>
            <a:ext cx="56638" cy="30160"/>
          </a:xfrm>
          <a:custGeom>
            <a:avLst/>
            <a:gdLst/>
            <a:ahLst/>
            <a:cxnLst/>
            <a:rect l="l" t="t" r="r" b="b"/>
            <a:pathLst>
              <a:path w="2212" h="1178" extrusionOk="0">
                <a:moveTo>
                  <a:pt x="604" y="0"/>
                </a:moveTo>
                <a:cubicBezTo>
                  <a:pt x="461" y="0"/>
                  <a:pt x="320" y="34"/>
                  <a:pt x="184" y="102"/>
                </a:cubicBezTo>
                <a:cubicBezTo>
                  <a:pt x="0" y="230"/>
                  <a:pt x="63" y="498"/>
                  <a:pt x="216" y="498"/>
                </a:cubicBezTo>
                <a:cubicBezTo>
                  <a:pt x="248" y="498"/>
                  <a:pt x="283" y="486"/>
                  <a:pt x="320" y="460"/>
                </a:cubicBezTo>
                <a:cubicBezTo>
                  <a:pt x="423" y="426"/>
                  <a:pt x="546" y="409"/>
                  <a:pt x="661" y="409"/>
                </a:cubicBezTo>
                <a:cubicBezTo>
                  <a:pt x="776" y="409"/>
                  <a:pt x="883" y="426"/>
                  <a:pt x="951" y="460"/>
                </a:cubicBezTo>
                <a:cubicBezTo>
                  <a:pt x="1172" y="614"/>
                  <a:pt x="1241" y="818"/>
                  <a:pt x="1377" y="954"/>
                </a:cubicBezTo>
                <a:cubicBezTo>
                  <a:pt x="1477" y="1099"/>
                  <a:pt x="1627" y="1178"/>
                  <a:pt x="1781" y="1178"/>
                </a:cubicBezTo>
                <a:cubicBezTo>
                  <a:pt x="1864" y="1178"/>
                  <a:pt x="1947" y="1155"/>
                  <a:pt x="2024" y="1108"/>
                </a:cubicBezTo>
                <a:cubicBezTo>
                  <a:pt x="2211" y="1045"/>
                  <a:pt x="2113" y="741"/>
                  <a:pt x="1939" y="741"/>
                </a:cubicBezTo>
                <a:cubicBezTo>
                  <a:pt x="1923" y="741"/>
                  <a:pt x="1906" y="744"/>
                  <a:pt x="1888" y="750"/>
                </a:cubicBezTo>
                <a:cubicBezTo>
                  <a:pt x="1861" y="766"/>
                  <a:pt x="1835" y="774"/>
                  <a:pt x="1809" y="774"/>
                </a:cubicBezTo>
                <a:cubicBezTo>
                  <a:pt x="1619" y="774"/>
                  <a:pt x="1452" y="384"/>
                  <a:pt x="1377" y="324"/>
                </a:cubicBezTo>
                <a:cubicBezTo>
                  <a:pt x="1241" y="188"/>
                  <a:pt x="1172" y="102"/>
                  <a:pt x="1036" y="102"/>
                </a:cubicBezTo>
                <a:cubicBezTo>
                  <a:pt x="891" y="34"/>
                  <a:pt x="746" y="0"/>
                  <a:pt x="6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3"/>
          <p:cNvSpPr/>
          <p:nvPr/>
        </p:nvSpPr>
        <p:spPr>
          <a:xfrm>
            <a:off x="7251407" y="4315964"/>
            <a:ext cx="141800" cy="109835"/>
          </a:xfrm>
          <a:custGeom>
            <a:avLst/>
            <a:gdLst/>
            <a:ahLst/>
            <a:cxnLst/>
            <a:rect l="l" t="t" r="r" b="b"/>
            <a:pathLst>
              <a:path w="5538" h="4290" extrusionOk="0">
                <a:moveTo>
                  <a:pt x="2778" y="0"/>
                </a:moveTo>
                <a:cubicBezTo>
                  <a:pt x="2526" y="0"/>
                  <a:pt x="2275" y="39"/>
                  <a:pt x="2062" y="116"/>
                </a:cubicBezTo>
                <a:cubicBezTo>
                  <a:pt x="1704" y="184"/>
                  <a:pt x="1363" y="252"/>
                  <a:pt x="1142" y="388"/>
                </a:cubicBezTo>
                <a:cubicBezTo>
                  <a:pt x="716" y="746"/>
                  <a:pt x="937" y="1172"/>
                  <a:pt x="852" y="1598"/>
                </a:cubicBezTo>
                <a:cubicBezTo>
                  <a:pt x="784" y="2160"/>
                  <a:pt x="86" y="2671"/>
                  <a:pt x="0" y="3234"/>
                </a:cubicBezTo>
                <a:cubicBezTo>
                  <a:pt x="0" y="3302"/>
                  <a:pt x="0" y="3370"/>
                  <a:pt x="86" y="3370"/>
                </a:cubicBezTo>
                <a:cubicBezTo>
                  <a:pt x="154" y="3523"/>
                  <a:pt x="358" y="3523"/>
                  <a:pt x="580" y="3591"/>
                </a:cubicBezTo>
                <a:cubicBezTo>
                  <a:pt x="1006" y="3659"/>
                  <a:pt x="1500" y="3659"/>
                  <a:pt x="1926" y="3659"/>
                </a:cubicBezTo>
                <a:cubicBezTo>
                  <a:pt x="2709" y="3728"/>
                  <a:pt x="3408" y="3864"/>
                  <a:pt x="4124" y="4017"/>
                </a:cubicBezTo>
                <a:cubicBezTo>
                  <a:pt x="4550" y="4154"/>
                  <a:pt x="4976" y="4290"/>
                  <a:pt x="5470" y="4290"/>
                </a:cubicBezTo>
                <a:lnTo>
                  <a:pt x="5470" y="4222"/>
                </a:lnTo>
                <a:cubicBezTo>
                  <a:pt x="5538" y="3949"/>
                  <a:pt x="5265" y="3728"/>
                  <a:pt x="4907" y="3523"/>
                </a:cubicBezTo>
                <a:cubicBezTo>
                  <a:pt x="4481" y="3370"/>
                  <a:pt x="3987" y="3302"/>
                  <a:pt x="3493" y="3234"/>
                </a:cubicBezTo>
                <a:cubicBezTo>
                  <a:pt x="3135" y="3234"/>
                  <a:pt x="2846" y="3234"/>
                  <a:pt x="2488" y="3165"/>
                </a:cubicBezTo>
                <a:cubicBezTo>
                  <a:pt x="2215" y="3097"/>
                  <a:pt x="1858" y="3012"/>
                  <a:pt x="1789" y="2808"/>
                </a:cubicBezTo>
                <a:cubicBezTo>
                  <a:pt x="1636" y="2586"/>
                  <a:pt x="1926" y="2382"/>
                  <a:pt x="2284" y="2245"/>
                </a:cubicBezTo>
                <a:cubicBezTo>
                  <a:pt x="2778" y="1887"/>
                  <a:pt x="3493" y="1666"/>
                  <a:pt x="3834" y="1240"/>
                </a:cubicBezTo>
                <a:cubicBezTo>
                  <a:pt x="4260" y="882"/>
                  <a:pt x="4260" y="388"/>
                  <a:pt x="3630" y="116"/>
                </a:cubicBezTo>
                <a:lnTo>
                  <a:pt x="3493" y="116"/>
                </a:lnTo>
                <a:cubicBezTo>
                  <a:pt x="3280" y="39"/>
                  <a:pt x="3029" y="0"/>
                  <a:pt x="27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3"/>
          <p:cNvSpPr/>
          <p:nvPr/>
        </p:nvSpPr>
        <p:spPr>
          <a:xfrm>
            <a:off x="7293297" y="4315605"/>
            <a:ext cx="212906" cy="110193"/>
          </a:xfrm>
          <a:custGeom>
            <a:avLst/>
            <a:gdLst/>
            <a:ahLst/>
            <a:cxnLst/>
            <a:rect l="l" t="t" r="r" b="b"/>
            <a:pathLst>
              <a:path w="8315" h="4304" extrusionOk="0">
                <a:moveTo>
                  <a:pt x="3652" y="1"/>
                </a:moveTo>
                <a:cubicBezTo>
                  <a:pt x="3456" y="1"/>
                  <a:pt x="3254" y="17"/>
                  <a:pt x="3050" y="44"/>
                </a:cubicBezTo>
                <a:cubicBezTo>
                  <a:pt x="2709" y="130"/>
                  <a:pt x="2351" y="130"/>
                  <a:pt x="1994" y="130"/>
                </a:cubicBezTo>
                <a:cubicBezTo>
                  <a:pt x="2624" y="402"/>
                  <a:pt x="2624" y="896"/>
                  <a:pt x="2198" y="1254"/>
                </a:cubicBezTo>
                <a:cubicBezTo>
                  <a:pt x="1857" y="1680"/>
                  <a:pt x="1142" y="1901"/>
                  <a:pt x="648" y="2259"/>
                </a:cubicBezTo>
                <a:cubicBezTo>
                  <a:pt x="290" y="2396"/>
                  <a:pt x="0" y="2600"/>
                  <a:pt x="153" y="2822"/>
                </a:cubicBezTo>
                <a:cubicBezTo>
                  <a:pt x="222" y="3026"/>
                  <a:pt x="579" y="3111"/>
                  <a:pt x="852" y="3179"/>
                </a:cubicBezTo>
                <a:cubicBezTo>
                  <a:pt x="1210" y="3248"/>
                  <a:pt x="1499" y="3248"/>
                  <a:pt x="1857" y="3248"/>
                </a:cubicBezTo>
                <a:cubicBezTo>
                  <a:pt x="2351" y="3316"/>
                  <a:pt x="2845" y="3384"/>
                  <a:pt x="3271" y="3537"/>
                </a:cubicBezTo>
                <a:cubicBezTo>
                  <a:pt x="3629" y="3742"/>
                  <a:pt x="3902" y="3963"/>
                  <a:pt x="3834" y="4236"/>
                </a:cubicBezTo>
                <a:lnTo>
                  <a:pt x="3834" y="4304"/>
                </a:lnTo>
                <a:lnTo>
                  <a:pt x="4328" y="4304"/>
                </a:lnTo>
                <a:cubicBezTo>
                  <a:pt x="4839" y="4236"/>
                  <a:pt x="5180" y="4031"/>
                  <a:pt x="5538" y="3810"/>
                </a:cubicBezTo>
                <a:cubicBezTo>
                  <a:pt x="5963" y="3537"/>
                  <a:pt x="6543" y="3316"/>
                  <a:pt x="7105" y="3179"/>
                </a:cubicBezTo>
                <a:cubicBezTo>
                  <a:pt x="7310" y="3111"/>
                  <a:pt x="7599" y="3026"/>
                  <a:pt x="7889" y="2890"/>
                </a:cubicBezTo>
                <a:cubicBezTo>
                  <a:pt x="8093" y="2822"/>
                  <a:pt x="8315" y="2685"/>
                  <a:pt x="8315" y="2464"/>
                </a:cubicBezTo>
                <a:cubicBezTo>
                  <a:pt x="8315" y="2259"/>
                  <a:pt x="7889" y="2038"/>
                  <a:pt x="7463" y="1970"/>
                </a:cubicBezTo>
                <a:cubicBezTo>
                  <a:pt x="7037" y="1901"/>
                  <a:pt x="6543" y="1833"/>
                  <a:pt x="6032" y="1833"/>
                </a:cubicBezTo>
                <a:cubicBezTo>
                  <a:pt x="5759" y="1833"/>
                  <a:pt x="5469" y="1748"/>
                  <a:pt x="5333" y="1680"/>
                </a:cubicBezTo>
                <a:cubicBezTo>
                  <a:pt x="5112" y="1544"/>
                  <a:pt x="5112" y="1322"/>
                  <a:pt x="5112" y="1186"/>
                </a:cubicBezTo>
                <a:cubicBezTo>
                  <a:pt x="5112" y="896"/>
                  <a:pt x="5043" y="624"/>
                  <a:pt x="4839" y="402"/>
                </a:cubicBezTo>
                <a:cubicBezTo>
                  <a:pt x="4754" y="266"/>
                  <a:pt x="4617" y="198"/>
                  <a:pt x="4481" y="130"/>
                </a:cubicBezTo>
                <a:cubicBezTo>
                  <a:pt x="4226" y="37"/>
                  <a:pt x="3945" y="1"/>
                  <a:pt x="36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3"/>
          <p:cNvSpPr/>
          <p:nvPr/>
        </p:nvSpPr>
        <p:spPr>
          <a:xfrm>
            <a:off x="6032041" y="4351167"/>
            <a:ext cx="141800" cy="111294"/>
          </a:xfrm>
          <a:custGeom>
            <a:avLst/>
            <a:gdLst/>
            <a:ahLst/>
            <a:cxnLst/>
            <a:rect l="l" t="t" r="r" b="b"/>
            <a:pathLst>
              <a:path w="5538" h="4347" extrusionOk="0">
                <a:moveTo>
                  <a:pt x="2960" y="1"/>
                </a:moveTo>
                <a:cubicBezTo>
                  <a:pt x="2663" y="1"/>
                  <a:pt x="2345" y="46"/>
                  <a:pt x="2045" y="87"/>
                </a:cubicBezTo>
                <a:cubicBezTo>
                  <a:pt x="1704" y="155"/>
                  <a:pt x="1346" y="291"/>
                  <a:pt x="1125" y="444"/>
                </a:cubicBezTo>
                <a:cubicBezTo>
                  <a:pt x="699" y="785"/>
                  <a:pt x="920" y="1211"/>
                  <a:pt x="852" y="1637"/>
                </a:cubicBezTo>
                <a:cubicBezTo>
                  <a:pt x="767" y="2216"/>
                  <a:pt x="68" y="2710"/>
                  <a:pt x="0" y="3273"/>
                </a:cubicBezTo>
                <a:cubicBezTo>
                  <a:pt x="0" y="3341"/>
                  <a:pt x="68" y="3341"/>
                  <a:pt x="68" y="3426"/>
                </a:cubicBezTo>
                <a:cubicBezTo>
                  <a:pt x="205" y="3494"/>
                  <a:pt x="426" y="3562"/>
                  <a:pt x="562" y="3562"/>
                </a:cubicBezTo>
                <a:cubicBezTo>
                  <a:pt x="1057" y="3630"/>
                  <a:pt x="1483" y="3699"/>
                  <a:pt x="1909" y="3699"/>
                </a:cubicBezTo>
                <a:cubicBezTo>
                  <a:pt x="2692" y="3767"/>
                  <a:pt x="3408" y="3920"/>
                  <a:pt x="4106" y="4056"/>
                </a:cubicBezTo>
                <a:cubicBezTo>
                  <a:pt x="4532" y="4193"/>
                  <a:pt x="5027" y="4346"/>
                  <a:pt x="5452" y="4346"/>
                </a:cubicBezTo>
                <a:lnTo>
                  <a:pt x="5538" y="4278"/>
                </a:lnTo>
                <a:cubicBezTo>
                  <a:pt x="5538" y="3988"/>
                  <a:pt x="5248" y="3699"/>
                  <a:pt x="4890" y="3562"/>
                </a:cubicBezTo>
                <a:cubicBezTo>
                  <a:pt x="4464" y="3426"/>
                  <a:pt x="3970" y="3341"/>
                  <a:pt x="3476" y="3273"/>
                </a:cubicBezTo>
                <a:cubicBezTo>
                  <a:pt x="3118" y="3273"/>
                  <a:pt x="2829" y="3273"/>
                  <a:pt x="2471" y="3205"/>
                </a:cubicBezTo>
                <a:cubicBezTo>
                  <a:pt x="2198" y="3136"/>
                  <a:pt x="1840" y="3000"/>
                  <a:pt x="1772" y="2847"/>
                </a:cubicBezTo>
                <a:cubicBezTo>
                  <a:pt x="1704" y="2642"/>
                  <a:pt x="1977" y="2421"/>
                  <a:pt x="2266" y="2216"/>
                </a:cubicBezTo>
                <a:cubicBezTo>
                  <a:pt x="2829" y="1927"/>
                  <a:pt x="3476" y="1637"/>
                  <a:pt x="3834" y="1296"/>
                </a:cubicBezTo>
                <a:cubicBezTo>
                  <a:pt x="4260" y="938"/>
                  <a:pt x="4260" y="359"/>
                  <a:pt x="3612" y="155"/>
                </a:cubicBezTo>
                <a:cubicBezTo>
                  <a:pt x="3612" y="155"/>
                  <a:pt x="3544" y="155"/>
                  <a:pt x="3544" y="87"/>
                </a:cubicBezTo>
                <a:cubicBezTo>
                  <a:pt x="3368" y="23"/>
                  <a:pt x="3169" y="1"/>
                  <a:pt x="29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3"/>
          <p:cNvSpPr/>
          <p:nvPr/>
        </p:nvSpPr>
        <p:spPr>
          <a:xfrm>
            <a:off x="6075672" y="4351167"/>
            <a:ext cx="210729" cy="111294"/>
          </a:xfrm>
          <a:custGeom>
            <a:avLst/>
            <a:gdLst/>
            <a:ahLst/>
            <a:cxnLst/>
            <a:rect l="l" t="t" r="r" b="b"/>
            <a:pathLst>
              <a:path w="8230" h="4347" extrusionOk="0">
                <a:moveTo>
                  <a:pt x="3868" y="1"/>
                </a:moveTo>
                <a:cubicBezTo>
                  <a:pt x="3586" y="1"/>
                  <a:pt x="3272" y="46"/>
                  <a:pt x="2982" y="87"/>
                </a:cubicBezTo>
                <a:cubicBezTo>
                  <a:pt x="2624" y="87"/>
                  <a:pt x="2266" y="155"/>
                  <a:pt x="1908" y="155"/>
                </a:cubicBezTo>
                <a:cubicBezTo>
                  <a:pt x="2556" y="359"/>
                  <a:pt x="2556" y="938"/>
                  <a:pt x="2130" y="1296"/>
                </a:cubicBezTo>
                <a:cubicBezTo>
                  <a:pt x="1772" y="1637"/>
                  <a:pt x="1125" y="1927"/>
                  <a:pt x="562" y="2216"/>
                </a:cubicBezTo>
                <a:cubicBezTo>
                  <a:pt x="273" y="2421"/>
                  <a:pt x="0" y="2642"/>
                  <a:pt x="68" y="2847"/>
                </a:cubicBezTo>
                <a:cubicBezTo>
                  <a:pt x="136" y="3000"/>
                  <a:pt x="494" y="3136"/>
                  <a:pt x="767" y="3205"/>
                </a:cubicBezTo>
                <a:cubicBezTo>
                  <a:pt x="1125" y="3273"/>
                  <a:pt x="1414" y="3273"/>
                  <a:pt x="1772" y="3273"/>
                </a:cubicBezTo>
                <a:cubicBezTo>
                  <a:pt x="2266" y="3341"/>
                  <a:pt x="2760" y="3426"/>
                  <a:pt x="3186" y="3562"/>
                </a:cubicBezTo>
                <a:cubicBezTo>
                  <a:pt x="3544" y="3699"/>
                  <a:pt x="3834" y="3988"/>
                  <a:pt x="3834" y="4278"/>
                </a:cubicBezTo>
                <a:lnTo>
                  <a:pt x="3748" y="4346"/>
                </a:lnTo>
                <a:lnTo>
                  <a:pt x="4260" y="4346"/>
                </a:lnTo>
                <a:cubicBezTo>
                  <a:pt x="4754" y="4278"/>
                  <a:pt x="5112" y="3988"/>
                  <a:pt x="5452" y="3767"/>
                </a:cubicBezTo>
                <a:cubicBezTo>
                  <a:pt x="5963" y="3562"/>
                  <a:pt x="6458" y="3341"/>
                  <a:pt x="7020" y="3205"/>
                </a:cubicBezTo>
                <a:cubicBezTo>
                  <a:pt x="7310" y="3068"/>
                  <a:pt x="7514" y="3000"/>
                  <a:pt x="7804" y="2915"/>
                </a:cubicBezTo>
                <a:cubicBezTo>
                  <a:pt x="8008" y="2779"/>
                  <a:pt x="8230" y="2642"/>
                  <a:pt x="8230" y="2489"/>
                </a:cubicBezTo>
                <a:cubicBezTo>
                  <a:pt x="8230" y="2284"/>
                  <a:pt x="7804" y="2063"/>
                  <a:pt x="7378" y="1927"/>
                </a:cubicBezTo>
                <a:cubicBezTo>
                  <a:pt x="6952" y="1859"/>
                  <a:pt x="6458" y="1859"/>
                  <a:pt x="5963" y="1859"/>
                </a:cubicBezTo>
                <a:cubicBezTo>
                  <a:pt x="5674" y="1790"/>
                  <a:pt x="5384" y="1790"/>
                  <a:pt x="5248" y="1637"/>
                </a:cubicBezTo>
                <a:cubicBezTo>
                  <a:pt x="5026" y="1569"/>
                  <a:pt x="5026" y="1364"/>
                  <a:pt x="5026" y="1211"/>
                </a:cubicBezTo>
                <a:cubicBezTo>
                  <a:pt x="5026" y="938"/>
                  <a:pt x="4958" y="649"/>
                  <a:pt x="4754" y="359"/>
                </a:cubicBezTo>
                <a:cubicBezTo>
                  <a:pt x="4686" y="291"/>
                  <a:pt x="4600" y="155"/>
                  <a:pt x="4396" y="87"/>
                </a:cubicBezTo>
                <a:cubicBezTo>
                  <a:pt x="4248" y="23"/>
                  <a:pt x="4066" y="1"/>
                  <a:pt x="3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3"/>
          <p:cNvSpPr/>
          <p:nvPr/>
        </p:nvSpPr>
        <p:spPr>
          <a:xfrm>
            <a:off x="7104383" y="2609311"/>
            <a:ext cx="15670" cy="36816"/>
          </a:xfrm>
          <a:custGeom>
            <a:avLst/>
            <a:gdLst/>
            <a:ahLst/>
            <a:cxnLst/>
            <a:rect l="l" t="t" r="r" b="b"/>
            <a:pathLst>
              <a:path w="612" h="1438" extrusionOk="0">
                <a:moveTo>
                  <a:pt x="252" y="0"/>
                </a:moveTo>
                <a:cubicBezTo>
                  <a:pt x="208" y="0"/>
                  <a:pt x="162" y="30"/>
                  <a:pt x="137" y="105"/>
                </a:cubicBezTo>
                <a:cubicBezTo>
                  <a:pt x="0" y="531"/>
                  <a:pt x="69" y="957"/>
                  <a:pt x="290" y="1383"/>
                </a:cubicBezTo>
                <a:cubicBezTo>
                  <a:pt x="328" y="1421"/>
                  <a:pt x="372" y="1437"/>
                  <a:pt x="413" y="1437"/>
                </a:cubicBezTo>
                <a:cubicBezTo>
                  <a:pt x="519" y="1437"/>
                  <a:pt x="612" y="1326"/>
                  <a:pt x="563" y="1178"/>
                </a:cubicBezTo>
                <a:cubicBezTo>
                  <a:pt x="358" y="888"/>
                  <a:pt x="290" y="531"/>
                  <a:pt x="358" y="173"/>
                </a:cubicBezTo>
                <a:cubicBezTo>
                  <a:pt x="401" y="87"/>
                  <a:pt x="329" y="0"/>
                  <a:pt x="2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3"/>
          <p:cNvSpPr/>
          <p:nvPr/>
        </p:nvSpPr>
        <p:spPr>
          <a:xfrm>
            <a:off x="7124457" y="2603141"/>
            <a:ext cx="16951" cy="37738"/>
          </a:xfrm>
          <a:custGeom>
            <a:avLst/>
            <a:gdLst/>
            <a:ahLst/>
            <a:cxnLst/>
            <a:rect l="l" t="t" r="r" b="b"/>
            <a:pathLst>
              <a:path w="662" h="1474" extrusionOk="0">
                <a:moveTo>
                  <a:pt x="292" y="0"/>
                </a:moveTo>
                <a:cubicBezTo>
                  <a:pt x="257" y="0"/>
                  <a:pt x="224" y="17"/>
                  <a:pt x="205" y="56"/>
                </a:cubicBezTo>
                <a:cubicBezTo>
                  <a:pt x="0" y="567"/>
                  <a:pt x="68" y="993"/>
                  <a:pt x="358" y="1419"/>
                </a:cubicBezTo>
                <a:cubicBezTo>
                  <a:pt x="377" y="1457"/>
                  <a:pt x="411" y="1474"/>
                  <a:pt x="448" y="1474"/>
                </a:cubicBezTo>
                <a:cubicBezTo>
                  <a:pt x="546" y="1474"/>
                  <a:pt x="661" y="1358"/>
                  <a:pt x="562" y="1198"/>
                </a:cubicBezTo>
                <a:cubicBezTo>
                  <a:pt x="358" y="908"/>
                  <a:pt x="358" y="567"/>
                  <a:pt x="426" y="209"/>
                </a:cubicBezTo>
                <a:cubicBezTo>
                  <a:pt x="475" y="100"/>
                  <a:pt x="377" y="0"/>
                  <a:pt x="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3"/>
          <p:cNvSpPr/>
          <p:nvPr/>
        </p:nvSpPr>
        <p:spPr>
          <a:xfrm>
            <a:off x="7146273" y="2604574"/>
            <a:ext cx="34490" cy="36304"/>
          </a:xfrm>
          <a:custGeom>
            <a:avLst/>
            <a:gdLst/>
            <a:ahLst/>
            <a:cxnLst/>
            <a:rect l="l" t="t" r="r" b="b"/>
            <a:pathLst>
              <a:path w="1347" h="1418" extrusionOk="0">
                <a:moveTo>
                  <a:pt x="358" y="290"/>
                </a:moveTo>
                <a:cubicBezTo>
                  <a:pt x="562" y="426"/>
                  <a:pt x="852" y="852"/>
                  <a:pt x="699" y="1073"/>
                </a:cubicBezTo>
                <a:cubicBezTo>
                  <a:pt x="658" y="1131"/>
                  <a:pt x="621" y="1154"/>
                  <a:pt x="586" y="1154"/>
                </a:cubicBezTo>
                <a:cubicBezTo>
                  <a:pt x="446" y="1154"/>
                  <a:pt x="358" y="770"/>
                  <a:pt x="358" y="716"/>
                </a:cubicBezTo>
                <a:cubicBezTo>
                  <a:pt x="273" y="579"/>
                  <a:pt x="273" y="426"/>
                  <a:pt x="358" y="290"/>
                </a:cubicBezTo>
                <a:close/>
                <a:moveTo>
                  <a:pt x="136" y="0"/>
                </a:moveTo>
                <a:lnTo>
                  <a:pt x="68" y="85"/>
                </a:lnTo>
                <a:cubicBezTo>
                  <a:pt x="0" y="426"/>
                  <a:pt x="0" y="852"/>
                  <a:pt x="205" y="1142"/>
                </a:cubicBezTo>
                <a:cubicBezTo>
                  <a:pt x="316" y="1302"/>
                  <a:pt x="489" y="1418"/>
                  <a:pt x="660" y="1418"/>
                </a:cubicBezTo>
                <a:cubicBezTo>
                  <a:pt x="726" y="1418"/>
                  <a:pt x="791" y="1401"/>
                  <a:pt x="852" y="1363"/>
                </a:cubicBezTo>
                <a:cubicBezTo>
                  <a:pt x="1346" y="937"/>
                  <a:pt x="699" y="85"/>
                  <a:pt x="2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3"/>
          <p:cNvSpPr/>
          <p:nvPr/>
        </p:nvSpPr>
        <p:spPr>
          <a:xfrm>
            <a:off x="5344903" y="2502933"/>
            <a:ext cx="248701" cy="98160"/>
          </a:xfrm>
          <a:custGeom>
            <a:avLst/>
            <a:gdLst/>
            <a:ahLst/>
            <a:cxnLst/>
            <a:rect l="l" t="t" r="r" b="b"/>
            <a:pathLst>
              <a:path w="9713" h="3834" extrusionOk="0">
                <a:moveTo>
                  <a:pt x="69" y="0"/>
                </a:moveTo>
                <a:lnTo>
                  <a:pt x="1" y="3834"/>
                </a:lnTo>
                <a:lnTo>
                  <a:pt x="9713" y="3834"/>
                </a:lnTo>
                <a:lnTo>
                  <a:pt x="95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3"/>
          <p:cNvSpPr/>
          <p:nvPr/>
        </p:nvSpPr>
        <p:spPr>
          <a:xfrm>
            <a:off x="6104452" y="1652295"/>
            <a:ext cx="318065" cy="252594"/>
          </a:xfrm>
          <a:custGeom>
            <a:avLst/>
            <a:gdLst/>
            <a:ahLst/>
            <a:cxnLst/>
            <a:rect l="l" t="t" r="r" b="b"/>
            <a:pathLst>
              <a:path w="12422" h="9866" extrusionOk="0">
                <a:moveTo>
                  <a:pt x="7736" y="1"/>
                </a:moveTo>
                <a:cubicBezTo>
                  <a:pt x="6969" y="1"/>
                  <a:pt x="6186" y="137"/>
                  <a:pt x="5538" y="290"/>
                </a:cubicBezTo>
                <a:cubicBezTo>
                  <a:pt x="3630" y="784"/>
                  <a:pt x="1926" y="1994"/>
                  <a:pt x="853" y="3698"/>
                </a:cubicBezTo>
                <a:cubicBezTo>
                  <a:pt x="358" y="4328"/>
                  <a:pt x="154" y="5248"/>
                  <a:pt x="222" y="6032"/>
                </a:cubicBezTo>
                <a:cubicBezTo>
                  <a:pt x="154" y="6185"/>
                  <a:pt x="154" y="6254"/>
                  <a:pt x="154" y="6322"/>
                </a:cubicBezTo>
                <a:cubicBezTo>
                  <a:pt x="1" y="8026"/>
                  <a:pt x="921" y="9866"/>
                  <a:pt x="2778" y="9866"/>
                </a:cubicBezTo>
                <a:lnTo>
                  <a:pt x="2982" y="9866"/>
                </a:lnTo>
                <a:cubicBezTo>
                  <a:pt x="3988" y="9798"/>
                  <a:pt x="4754" y="9167"/>
                  <a:pt x="5538" y="8520"/>
                </a:cubicBezTo>
                <a:cubicBezTo>
                  <a:pt x="6680" y="7668"/>
                  <a:pt x="7821" y="6748"/>
                  <a:pt x="8946" y="5828"/>
                </a:cubicBezTo>
                <a:cubicBezTo>
                  <a:pt x="10377" y="4618"/>
                  <a:pt x="12422" y="3050"/>
                  <a:pt x="10718" y="1142"/>
                </a:cubicBezTo>
                <a:cubicBezTo>
                  <a:pt x="10019" y="290"/>
                  <a:pt x="8878" y="1"/>
                  <a:pt x="7736"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3"/>
          <p:cNvSpPr/>
          <p:nvPr/>
        </p:nvSpPr>
        <p:spPr>
          <a:xfrm>
            <a:off x="1115525" y="4410004"/>
            <a:ext cx="2876320" cy="145539"/>
          </a:xfrm>
          <a:custGeom>
            <a:avLst/>
            <a:gdLst/>
            <a:ahLst/>
            <a:cxnLst/>
            <a:rect l="l" t="t" r="r" b="b"/>
            <a:pathLst>
              <a:path w="119201" h="11076" extrusionOk="0">
                <a:moveTo>
                  <a:pt x="1" y="0"/>
                </a:moveTo>
                <a:cubicBezTo>
                  <a:pt x="1" y="6100"/>
                  <a:pt x="26614" y="11075"/>
                  <a:pt x="59567" y="11075"/>
                </a:cubicBezTo>
                <a:cubicBezTo>
                  <a:pt x="92502" y="11075"/>
                  <a:pt x="119201" y="6100"/>
                  <a:pt x="119201" y="0"/>
                </a:cubicBezTo>
                <a:lnTo>
                  <a:pt x="41676" y="0"/>
                </a:lnTo>
                <a:lnTo>
                  <a:pt x="41676" y="68"/>
                </a:lnTo>
                <a:lnTo>
                  <a:pt x="23991" y="68"/>
                </a:lnTo>
                <a:lnTo>
                  <a:pt x="2399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382"/>
        <p:cNvGrpSpPr/>
        <p:nvPr/>
      </p:nvGrpSpPr>
      <p:grpSpPr>
        <a:xfrm>
          <a:off x="0" y="0"/>
          <a:ext cx="0" cy="0"/>
          <a:chOff x="0" y="0"/>
          <a:chExt cx="0" cy="0"/>
        </a:xfrm>
      </p:grpSpPr>
      <p:sp>
        <p:nvSpPr>
          <p:cNvPr id="2383" name="Google Shape;2383;p74"/>
          <p:cNvSpPr txBox="1">
            <a:spLocks noGrp="1"/>
          </p:cNvSpPr>
          <p:nvPr>
            <p:ph type="body" idx="1"/>
          </p:nvPr>
        </p:nvSpPr>
        <p:spPr>
          <a:xfrm>
            <a:off x="675150" y="1544250"/>
            <a:ext cx="7793700" cy="286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Catamaran SemiBold"/>
                <a:ea typeface="Catamaran SemiBold"/>
                <a:cs typeface="Catamaran SemiBold"/>
                <a:sym typeface="Catamaran SemiBold"/>
              </a:rPr>
              <a:t>PHOTOS</a:t>
            </a:r>
            <a:endParaRPr>
              <a:latin typeface="Catamaran SemiBold"/>
              <a:ea typeface="Catamaran SemiBold"/>
              <a:cs typeface="Catamaran SemiBold"/>
              <a:sym typeface="Catamaran SemiBold"/>
            </a:endParaRPr>
          </a:p>
          <a:p>
            <a:pPr marL="0" lvl="0" indent="0" algn="l" rtl="0">
              <a:spcBef>
                <a:spcPts val="0"/>
              </a:spcBef>
              <a:spcAft>
                <a:spcPts val="0"/>
              </a:spcAft>
              <a:buNone/>
            </a:pPr>
            <a:endParaRPr>
              <a:latin typeface="Catamaran SemiBold"/>
              <a:ea typeface="Catamaran SemiBold"/>
              <a:cs typeface="Catamaran SemiBold"/>
              <a:sym typeface="Catamaran SemiBold"/>
            </a:endParaRPr>
          </a:p>
          <a:p>
            <a:pPr marL="457200" lvl="0" indent="-317500" algn="l" rtl="0">
              <a:spcBef>
                <a:spcPts val="0"/>
              </a:spcBef>
              <a:spcAft>
                <a:spcPts val="0"/>
              </a:spcAft>
              <a:buSzPts val="1400"/>
              <a:buChar char="●"/>
            </a:pPr>
            <a:r>
              <a:rPr lang="en-GB">
                <a:uFill>
                  <a:noFill/>
                </a:uFill>
                <a:hlinkClick r:id="rId3"/>
              </a:rPr>
              <a:t>Factory in high mountains</a:t>
            </a:r>
            <a:endParaRPr/>
          </a:p>
          <a:p>
            <a:pPr marL="457200" lvl="0" indent="-317500" algn="l" rtl="0">
              <a:spcBef>
                <a:spcPts val="0"/>
              </a:spcBef>
              <a:spcAft>
                <a:spcPts val="0"/>
              </a:spcAft>
              <a:buSzPts val="1400"/>
              <a:buChar char="●"/>
            </a:pPr>
            <a:r>
              <a:rPr lang="en-GB">
                <a:uFill>
                  <a:noFill/>
                </a:uFill>
                <a:hlinkClick r:id="rId4"/>
              </a:rPr>
              <a:t>Circular globe surrounded by smoke</a:t>
            </a:r>
            <a:endParaRPr/>
          </a:p>
          <a:p>
            <a:pPr marL="0" lvl="0" indent="0" algn="l" rtl="0">
              <a:spcBef>
                <a:spcPts val="0"/>
              </a:spcBef>
              <a:spcAft>
                <a:spcPts val="0"/>
              </a:spcAft>
              <a:buNone/>
            </a:pPr>
            <a:endParaRPr/>
          </a:p>
          <a:p>
            <a:pPr marL="0" lvl="0" indent="0" algn="l" rtl="0">
              <a:spcBef>
                <a:spcPts val="0"/>
              </a:spcBef>
              <a:spcAft>
                <a:spcPts val="0"/>
              </a:spcAft>
              <a:buNone/>
            </a:pPr>
            <a:r>
              <a:rPr lang="en-GB">
                <a:latin typeface="Catamaran SemiBold"/>
                <a:ea typeface="Catamaran SemiBold"/>
                <a:cs typeface="Catamaran SemiBold"/>
                <a:sym typeface="Catamaran SemiBold"/>
              </a:rPr>
              <a:t>VECTORS </a:t>
            </a:r>
            <a:endParaRPr>
              <a:latin typeface="Catamaran SemiBold"/>
              <a:ea typeface="Catamaran SemiBold"/>
              <a:cs typeface="Catamaran SemiBold"/>
              <a:sym typeface="Catamaran SemiBold"/>
            </a:endParaRPr>
          </a:p>
          <a:p>
            <a:pPr marL="0" lvl="0" indent="0" algn="l" rtl="0">
              <a:spcBef>
                <a:spcPts val="0"/>
              </a:spcBef>
              <a:spcAft>
                <a:spcPts val="0"/>
              </a:spcAft>
              <a:buNone/>
            </a:pPr>
            <a:endParaRPr>
              <a:latin typeface="Catamaran SemiBold"/>
              <a:ea typeface="Catamaran SemiBold"/>
              <a:cs typeface="Catamaran SemiBold"/>
              <a:sym typeface="Catamaran SemiBold"/>
            </a:endParaRPr>
          </a:p>
          <a:p>
            <a:pPr marL="457200" lvl="0" indent="-317500" algn="l" rtl="0">
              <a:spcBef>
                <a:spcPts val="0"/>
              </a:spcBef>
              <a:spcAft>
                <a:spcPts val="0"/>
              </a:spcAft>
              <a:buSzPts val="1400"/>
              <a:buChar char="●"/>
            </a:pPr>
            <a:r>
              <a:rPr lang="en-GB">
                <a:uFill>
                  <a:noFill/>
                </a:uFill>
                <a:hlinkClick r:id="rId5"/>
              </a:rPr>
              <a:t>People with mask in a industrial city</a:t>
            </a:r>
            <a:endParaRPr/>
          </a:p>
          <a:p>
            <a:pPr marL="457200" lvl="0" indent="-317500" algn="l" rtl="0">
              <a:spcBef>
                <a:spcPts val="0"/>
              </a:spcBef>
              <a:spcAft>
                <a:spcPts val="0"/>
              </a:spcAft>
              <a:buSzPts val="1400"/>
              <a:buChar char="●"/>
            </a:pPr>
            <a:r>
              <a:rPr lang="en-GB">
                <a:uFill>
                  <a:noFill/>
                </a:uFill>
                <a:hlinkClick r:id="rId6"/>
              </a:rPr>
              <a:t>People with mask in a industrial city 2</a:t>
            </a:r>
            <a:endParaRPr/>
          </a:p>
          <a:p>
            <a:pPr marL="457200" lvl="0" indent="-317500" algn="l" rtl="0">
              <a:spcBef>
                <a:spcPts val="0"/>
              </a:spcBef>
              <a:spcAft>
                <a:spcPts val="0"/>
              </a:spcAft>
              <a:buSzPts val="1400"/>
              <a:buChar char="●"/>
            </a:pPr>
            <a:r>
              <a:rPr lang="en-GB">
                <a:uFill>
                  <a:noFill/>
                </a:uFill>
                <a:hlinkClick r:id="rId7"/>
              </a:rPr>
              <a:t>Pollution concept background flat</a:t>
            </a:r>
            <a:endParaRPr/>
          </a:p>
          <a:p>
            <a:pPr marL="457200" lvl="0" indent="-317500" algn="l" rtl="0">
              <a:spcBef>
                <a:spcPts val="0"/>
              </a:spcBef>
              <a:spcAft>
                <a:spcPts val="0"/>
              </a:spcAft>
              <a:buSzPts val="1400"/>
              <a:buChar char="●"/>
            </a:pPr>
            <a:r>
              <a:rPr lang="en-GB">
                <a:uFill>
                  <a:noFill/>
                </a:uFill>
                <a:hlinkClick r:id="rId8"/>
              </a:rPr>
              <a:t>People living in a city full of pollution </a:t>
            </a:r>
            <a:endParaRPr/>
          </a:p>
        </p:txBody>
      </p:sp>
      <p:sp>
        <p:nvSpPr>
          <p:cNvPr id="2384" name="Google Shape;2384;p74"/>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ALTERNATIVE RESOURCES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388"/>
        <p:cNvGrpSpPr/>
        <p:nvPr/>
      </p:nvGrpSpPr>
      <p:grpSpPr>
        <a:xfrm>
          <a:off x="0" y="0"/>
          <a:ext cx="0" cy="0"/>
          <a:chOff x="0" y="0"/>
          <a:chExt cx="0" cy="0"/>
        </a:xfrm>
      </p:grpSpPr>
      <p:sp>
        <p:nvSpPr>
          <p:cNvPr id="2389" name="Google Shape;2389;p75"/>
          <p:cNvSpPr txBox="1">
            <a:spLocks noGrp="1"/>
          </p:cNvSpPr>
          <p:nvPr>
            <p:ph type="body" idx="2"/>
          </p:nvPr>
        </p:nvSpPr>
        <p:spPr>
          <a:xfrm>
            <a:off x="675150" y="1544250"/>
            <a:ext cx="3761700" cy="286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Did you like the resources on this template? </a:t>
            </a:r>
            <a:endParaRPr/>
          </a:p>
          <a:p>
            <a:pPr marL="0" lvl="0" indent="0" algn="l" rtl="0">
              <a:spcBef>
                <a:spcPts val="0"/>
              </a:spcBef>
              <a:spcAft>
                <a:spcPts val="0"/>
              </a:spcAft>
              <a:buNone/>
            </a:pPr>
            <a:r>
              <a:rPr lang="en-GB"/>
              <a:t>Get them for free at our other websites</a:t>
            </a:r>
            <a:endParaRPr/>
          </a:p>
          <a:p>
            <a:pPr marL="0" lvl="0" indent="0" algn="l" rtl="0">
              <a:spcBef>
                <a:spcPts val="0"/>
              </a:spcBef>
              <a:spcAft>
                <a:spcPts val="0"/>
              </a:spcAft>
              <a:buNone/>
            </a:pPr>
            <a:endParaRPr/>
          </a:p>
          <a:p>
            <a:pPr marL="0" lvl="0" indent="0" algn="l" rtl="0">
              <a:spcBef>
                <a:spcPts val="0"/>
              </a:spcBef>
              <a:spcAft>
                <a:spcPts val="0"/>
              </a:spcAft>
              <a:buNone/>
            </a:pPr>
            <a:r>
              <a:rPr lang="en-GB">
                <a:latin typeface="Catamaran SemiBold"/>
                <a:ea typeface="Catamaran SemiBold"/>
                <a:cs typeface="Catamaran SemiBold"/>
                <a:sym typeface="Catamaran SemiBold"/>
              </a:rPr>
              <a:t>VECTORS </a:t>
            </a:r>
            <a:endParaRPr>
              <a:latin typeface="Catamaran SemiBold"/>
              <a:ea typeface="Catamaran SemiBold"/>
              <a:cs typeface="Catamaran SemiBold"/>
              <a:sym typeface="Catamaran SemiBold"/>
            </a:endParaRPr>
          </a:p>
          <a:p>
            <a:pPr marL="0" lvl="0" indent="0" algn="l" rtl="0">
              <a:spcBef>
                <a:spcPts val="0"/>
              </a:spcBef>
              <a:spcAft>
                <a:spcPts val="0"/>
              </a:spcAft>
              <a:buNone/>
            </a:pPr>
            <a:endParaRPr>
              <a:latin typeface="Catamaran SemiBold"/>
              <a:ea typeface="Catamaran SemiBold"/>
              <a:cs typeface="Catamaran SemiBold"/>
              <a:sym typeface="Catamaran SemiBold"/>
            </a:endParaRPr>
          </a:p>
          <a:p>
            <a:pPr marL="457200" lvl="0" indent="-317500" algn="l" rtl="0">
              <a:spcBef>
                <a:spcPts val="0"/>
              </a:spcBef>
              <a:spcAft>
                <a:spcPts val="0"/>
              </a:spcAft>
              <a:buSzPts val="1400"/>
              <a:buChar char="●"/>
            </a:pPr>
            <a:r>
              <a:rPr lang="en-GB">
                <a:uFill>
                  <a:noFill/>
                </a:uFill>
                <a:hlinkClick r:id="rId3"/>
              </a:rPr>
              <a:t>Colorful abstract background style</a:t>
            </a:r>
            <a:endParaRPr/>
          </a:p>
          <a:p>
            <a:pPr marL="457200" lvl="0" indent="-317500" algn="l" rtl="0">
              <a:spcBef>
                <a:spcPts val="0"/>
              </a:spcBef>
              <a:spcAft>
                <a:spcPts val="0"/>
              </a:spcAft>
              <a:buSzPts val="1400"/>
              <a:buChar char="●"/>
            </a:pPr>
            <a:r>
              <a:rPr lang="en-GB">
                <a:uFill>
                  <a:noFill/>
                </a:uFill>
                <a:hlinkClick r:id="rId4"/>
              </a:rPr>
              <a:t>Pollution concept with nuclear plant</a:t>
            </a:r>
            <a:endParaRPr/>
          </a:p>
          <a:p>
            <a:pPr marL="457200" lvl="0" indent="-317500" algn="l" rtl="0">
              <a:spcBef>
                <a:spcPts val="0"/>
              </a:spcBef>
              <a:spcAft>
                <a:spcPts val="0"/>
              </a:spcAft>
              <a:buSzPts val="1400"/>
              <a:buChar char="●"/>
            </a:pPr>
            <a:r>
              <a:rPr lang="en-GB">
                <a:uFill>
                  <a:noFill/>
                </a:uFill>
                <a:hlinkClick r:id="rId5"/>
              </a:rPr>
              <a:t>Factories and smokes inside lungs</a:t>
            </a:r>
            <a:endParaRPr/>
          </a:p>
          <a:p>
            <a:pPr marL="0" lvl="0" indent="0" algn="l" rtl="0">
              <a:spcBef>
                <a:spcPts val="0"/>
              </a:spcBef>
              <a:spcAft>
                <a:spcPts val="1600"/>
              </a:spcAft>
              <a:buNone/>
            </a:pPr>
            <a:endParaRPr/>
          </a:p>
        </p:txBody>
      </p:sp>
      <p:sp>
        <p:nvSpPr>
          <p:cNvPr id="2390" name="Google Shape;2390;p75"/>
          <p:cNvSpPr txBox="1">
            <a:spLocks noGrp="1"/>
          </p:cNvSpPr>
          <p:nvPr>
            <p:ph type="body" idx="1"/>
          </p:nvPr>
        </p:nvSpPr>
        <p:spPr>
          <a:xfrm>
            <a:off x="4707150" y="1544250"/>
            <a:ext cx="3761700" cy="286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GB">
                <a:latin typeface="Catamaran SemiBold"/>
                <a:ea typeface="Catamaran SemiBold"/>
                <a:cs typeface="Catamaran SemiBold"/>
                <a:sym typeface="Catamaran SemiBold"/>
              </a:rPr>
              <a:t>PHOTOS</a:t>
            </a:r>
            <a:endParaRPr>
              <a:latin typeface="Catamaran SemiBold"/>
              <a:ea typeface="Catamaran SemiBold"/>
              <a:cs typeface="Catamaran SemiBold"/>
              <a:sym typeface="Catamaran SemiBold"/>
            </a:endParaRPr>
          </a:p>
          <a:p>
            <a:pPr marL="0" lvl="0" indent="0" algn="l" rtl="0">
              <a:spcBef>
                <a:spcPts val="0"/>
              </a:spcBef>
              <a:spcAft>
                <a:spcPts val="0"/>
              </a:spcAft>
              <a:buNone/>
            </a:pPr>
            <a:endParaRPr>
              <a:latin typeface="Catamaran SemiBold"/>
              <a:ea typeface="Catamaran SemiBold"/>
              <a:cs typeface="Catamaran SemiBold"/>
              <a:sym typeface="Catamaran SemiBold"/>
            </a:endParaRPr>
          </a:p>
          <a:p>
            <a:pPr marL="457200" lvl="0" indent="-317500" algn="l" rtl="0">
              <a:spcBef>
                <a:spcPts val="0"/>
              </a:spcBef>
              <a:spcAft>
                <a:spcPts val="0"/>
              </a:spcAft>
              <a:buSzPts val="1400"/>
              <a:buChar char="●"/>
            </a:pPr>
            <a:r>
              <a:rPr lang="en-GB">
                <a:uFill>
                  <a:noFill/>
                </a:uFill>
                <a:hlinkClick r:id="rId6"/>
              </a:rPr>
              <a:t>Smiling woman looking on laptop</a:t>
            </a:r>
            <a:endParaRPr/>
          </a:p>
          <a:p>
            <a:pPr marL="457200" lvl="0" indent="-317500" algn="l" rtl="0">
              <a:spcBef>
                <a:spcPts val="0"/>
              </a:spcBef>
              <a:spcAft>
                <a:spcPts val="0"/>
              </a:spcAft>
              <a:buSzPts val="1400"/>
              <a:buChar char="●"/>
            </a:pPr>
            <a:r>
              <a:rPr lang="en-GB">
                <a:uFill>
                  <a:noFill/>
                </a:uFill>
                <a:hlinkClick r:id="rId7"/>
              </a:rPr>
              <a:t>Guy sitting on a chair and holding a tablet</a:t>
            </a:r>
            <a:endParaRPr/>
          </a:p>
          <a:p>
            <a:pPr marL="457200" lvl="0" indent="-317500" algn="l" rtl="0">
              <a:spcBef>
                <a:spcPts val="0"/>
              </a:spcBef>
              <a:spcAft>
                <a:spcPts val="0"/>
              </a:spcAft>
              <a:buSzPts val="1400"/>
              <a:buChar char="●"/>
            </a:pPr>
            <a:r>
              <a:rPr lang="en-GB">
                <a:uFill>
                  <a:noFill/>
                </a:uFill>
                <a:hlinkClick r:id="rId8"/>
              </a:rPr>
              <a:t>Traffic on the bridge top view</a:t>
            </a:r>
            <a:endParaRPr/>
          </a:p>
          <a:p>
            <a:pPr marL="457200" lvl="0" indent="-317500" algn="l" rtl="0">
              <a:spcBef>
                <a:spcPts val="0"/>
              </a:spcBef>
              <a:spcAft>
                <a:spcPts val="0"/>
              </a:spcAft>
              <a:buSzPts val="1400"/>
              <a:buChar char="●"/>
            </a:pPr>
            <a:r>
              <a:rPr lang="en-GB">
                <a:uFill>
                  <a:noFill/>
                </a:uFill>
                <a:hlinkClick r:id="rId9"/>
              </a:rPr>
              <a:t>View of busy night road in smoke</a:t>
            </a:r>
            <a:endParaRPr/>
          </a:p>
          <a:p>
            <a:pPr marL="0" lvl="0" indent="0" algn="l" rtl="0">
              <a:spcBef>
                <a:spcPts val="0"/>
              </a:spcBef>
              <a:spcAft>
                <a:spcPts val="0"/>
              </a:spcAft>
              <a:buNone/>
            </a:pPr>
            <a:endParaRPr/>
          </a:p>
          <a:p>
            <a:pPr marL="0" lvl="0" indent="0" algn="l" rtl="0">
              <a:spcBef>
                <a:spcPts val="0"/>
              </a:spcBef>
              <a:spcAft>
                <a:spcPts val="1600"/>
              </a:spcAft>
              <a:buNone/>
            </a:pPr>
            <a:endParaRPr/>
          </a:p>
        </p:txBody>
      </p:sp>
      <p:sp>
        <p:nvSpPr>
          <p:cNvPr id="2391" name="Google Shape;2391;p75"/>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RESOURCES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1C96B-AF64-43EF-8782-C2A0A1640DA0}"/>
              </a:ext>
            </a:extLst>
          </p:cNvPr>
          <p:cNvSpPr>
            <a:spLocks noGrp="1"/>
          </p:cNvSpPr>
          <p:nvPr>
            <p:ph type="title"/>
          </p:nvPr>
        </p:nvSpPr>
        <p:spPr/>
        <p:txBody>
          <a:bodyPr/>
          <a:lstStyle/>
          <a:p>
            <a:r>
              <a:rPr lang="en-IN" dirty="0"/>
              <a:t>The Problem Statement</a:t>
            </a:r>
          </a:p>
        </p:txBody>
      </p:sp>
      <p:sp>
        <p:nvSpPr>
          <p:cNvPr id="3" name="Text Placeholder 2">
            <a:extLst>
              <a:ext uri="{FF2B5EF4-FFF2-40B4-BE49-F238E27FC236}">
                <a16:creationId xmlns:a16="http://schemas.microsoft.com/office/drawing/2014/main" id="{9CCC8211-C95D-4A63-8499-D246DF46FC22}"/>
              </a:ext>
            </a:extLst>
          </p:cNvPr>
          <p:cNvSpPr>
            <a:spLocks noGrp="1"/>
          </p:cNvSpPr>
          <p:nvPr>
            <p:ph type="body" idx="1"/>
          </p:nvPr>
        </p:nvSpPr>
        <p:spPr>
          <a:xfrm>
            <a:off x="0" y="1282447"/>
            <a:ext cx="6501350" cy="3495300"/>
          </a:xfrm>
        </p:spPr>
        <p:txBody>
          <a:bodyPr/>
          <a:lstStyle/>
          <a:p>
            <a:pPr marL="640080">
              <a:spcBef>
                <a:spcPts val="600"/>
              </a:spcBef>
              <a:spcAft>
                <a:spcPts val="600"/>
              </a:spcAft>
              <a:buFont typeface="Arial" panose="020B0604020202020204" pitchFamily="34" charset="0"/>
              <a:buChar char="•"/>
            </a:pPr>
            <a:r>
              <a:rPr lang="en-US" sz="1600" b="0" i="0" u="none" strike="noStrike" baseline="0" dirty="0">
                <a:solidFill>
                  <a:schemeClr val="bg2"/>
                </a:solidFill>
                <a:latin typeface="Catamaran" panose="020B0604020202020204" charset="0"/>
                <a:cs typeface="Catamaran" panose="020B0604020202020204" charset="0"/>
              </a:rPr>
              <a:t>Kolkata is very densely populated city (Census. 2011) in India and has excessive amount of traffic than usual.</a:t>
            </a:r>
          </a:p>
          <a:p>
            <a:pPr marL="640080">
              <a:spcBef>
                <a:spcPts val="600"/>
              </a:spcBef>
              <a:spcAft>
                <a:spcPts val="600"/>
              </a:spcAft>
              <a:buFont typeface="Arial" panose="020B0604020202020204" pitchFamily="34" charset="0"/>
              <a:buChar char="•"/>
            </a:pPr>
            <a:r>
              <a:rPr lang="en-IN" sz="1600" dirty="0">
                <a:solidFill>
                  <a:schemeClr val="bg2"/>
                </a:solidFill>
              </a:rPr>
              <a:t>Partial or Complete combustion produces the pollutants like CO, SO</a:t>
            </a:r>
            <a:r>
              <a:rPr lang="en-IN" sz="1400" dirty="0">
                <a:solidFill>
                  <a:schemeClr val="bg2"/>
                </a:solidFill>
              </a:rPr>
              <a:t>2, PM 10 and PM 2.5 and PM 2.5 is the most harmful.</a:t>
            </a:r>
          </a:p>
          <a:p>
            <a:pPr marL="640080">
              <a:spcBef>
                <a:spcPts val="600"/>
              </a:spcBef>
              <a:spcAft>
                <a:spcPts val="600"/>
              </a:spcAft>
              <a:buFont typeface="Arial" panose="020B0604020202020204" pitchFamily="34" charset="0"/>
              <a:buChar char="•"/>
            </a:pPr>
            <a:r>
              <a:rPr lang="en-IN" sz="1400" dirty="0">
                <a:solidFill>
                  <a:schemeClr val="bg2"/>
                </a:solidFill>
              </a:rPr>
              <a:t>Amount of PM 2.5 in Kolkata’s air has been increasing drastically. </a:t>
            </a:r>
          </a:p>
          <a:p>
            <a:pPr marL="640080">
              <a:spcBef>
                <a:spcPts val="600"/>
              </a:spcBef>
              <a:spcAft>
                <a:spcPts val="600"/>
              </a:spcAft>
              <a:buFont typeface="Arial" panose="020B0604020202020204" pitchFamily="34" charset="0"/>
              <a:buChar char="•"/>
            </a:pPr>
            <a:r>
              <a:rPr lang="en-IN" sz="1400" dirty="0">
                <a:solidFill>
                  <a:schemeClr val="bg2"/>
                </a:solidFill>
              </a:rPr>
              <a:t>But not only the Kolkata, many parts of Rural West Bengal which surrounds the Kolkata might also be affected from this rise of Pollutants but they are hard to be detected because of lack of Air Pollution monitoring stations.</a:t>
            </a:r>
          </a:p>
          <a:p>
            <a:pPr marL="640080">
              <a:spcBef>
                <a:spcPts val="600"/>
              </a:spcBef>
              <a:spcAft>
                <a:spcPts val="600"/>
              </a:spcAft>
              <a:buFont typeface="Arial" panose="020B0604020202020204" pitchFamily="34" charset="0"/>
              <a:buChar char="•"/>
            </a:pPr>
            <a:r>
              <a:rPr lang="en-IN" sz="1400" dirty="0">
                <a:solidFill>
                  <a:schemeClr val="bg2"/>
                </a:solidFill>
              </a:rPr>
              <a:t>If we can corelate the Air pollutant data (here PM 2.5) with the Meteorological data and come with an efficient predictive model, it would be possible to predict the Air quality based on the Meteorological factors itself.</a:t>
            </a:r>
          </a:p>
          <a:p>
            <a:pPr marL="640080">
              <a:spcBef>
                <a:spcPts val="600"/>
              </a:spcBef>
              <a:spcAft>
                <a:spcPts val="600"/>
              </a:spcAft>
              <a:buFont typeface="Arial" panose="020B0604020202020204" pitchFamily="34" charset="0"/>
              <a:buChar char="•"/>
            </a:pPr>
            <a:endParaRPr lang="en-IN" sz="1400" dirty="0">
              <a:solidFill>
                <a:schemeClr val="bg2"/>
              </a:solidFill>
            </a:endParaRPr>
          </a:p>
          <a:p>
            <a:pPr marL="640080">
              <a:spcBef>
                <a:spcPts val="600"/>
              </a:spcBef>
              <a:spcAft>
                <a:spcPts val="600"/>
              </a:spcAft>
              <a:buFont typeface="Arial" panose="020B0604020202020204" pitchFamily="34" charset="0"/>
              <a:buChar char="•"/>
            </a:pPr>
            <a:endParaRPr lang="en-IN" sz="1600" dirty="0">
              <a:solidFill>
                <a:schemeClr val="bg2"/>
              </a:solidFill>
            </a:endParaRPr>
          </a:p>
        </p:txBody>
      </p:sp>
      <p:pic>
        <p:nvPicPr>
          <p:cNvPr id="4" name="Picture 3" descr="Logo, company name&#10;&#10;Description automatically generated">
            <a:extLst>
              <a:ext uri="{FF2B5EF4-FFF2-40B4-BE49-F238E27FC236}">
                <a16:creationId xmlns:a16="http://schemas.microsoft.com/office/drawing/2014/main" id="{EBEAEEF2-6D5A-42ED-9DBB-1352084CBD44}"/>
              </a:ext>
            </a:extLst>
          </p:cNvPr>
          <p:cNvPicPr>
            <a:picLocks noChangeAspect="1"/>
          </p:cNvPicPr>
          <p:nvPr/>
        </p:nvPicPr>
        <p:blipFill>
          <a:blip r:embed="rId2">
            <a:duotone>
              <a:prstClr val="black"/>
              <a:srgbClr val="F6F1E1">
                <a:tint val="45000"/>
                <a:satMod val="400000"/>
              </a:srgbClr>
            </a:duotone>
            <a:extLst>
              <a:ext uri="{BEBA8EAE-BF5A-486C-A8C5-ECC9F3942E4B}">
                <a14:imgProps xmlns:a14="http://schemas.microsoft.com/office/drawing/2010/main">
                  <a14:imgLayer r:embed="rId3">
                    <a14:imgEffect>
                      <a14:colorTemperature colorTemp="8800"/>
                    </a14:imgEffect>
                    <a14:imgEffect>
                      <a14:saturation sat="0"/>
                    </a14:imgEffect>
                  </a14:imgLayer>
                </a14:imgProps>
              </a:ext>
            </a:extLst>
          </a:blip>
          <a:stretch>
            <a:fillRect/>
          </a:stretch>
        </p:blipFill>
        <p:spPr>
          <a:xfrm>
            <a:off x="156186" y="273053"/>
            <a:ext cx="527814" cy="504697"/>
          </a:xfrm>
          <a:prstGeom prst="rect">
            <a:avLst/>
          </a:prstGeom>
        </p:spPr>
      </p:pic>
      <p:sp>
        <p:nvSpPr>
          <p:cNvPr id="5" name="Google Shape;2275;p73">
            <a:extLst>
              <a:ext uri="{FF2B5EF4-FFF2-40B4-BE49-F238E27FC236}">
                <a16:creationId xmlns:a16="http://schemas.microsoft.com/office/drawing/2014/main" id="{C128B906-7026-4C59-B933-22EDEFB7CA05}"/>
              </a:ext>
            </a:extLst>
          </p:cNvPr>
          <p:cNvSpPr/>
          <p:nvPr/>
        </p:nvSpPr>
        <p:spPr>
          <a:xfrm>
            <a:off x="6401156" y="3436665"/>
            <a:ext cx="392653" cy="407029"/>
          </a:xfrm>
          <a:custGeom>
            <a:avLst/>
            <a:gdLst/>
            <a:ahLst/>
            <a:cxnLst/>
            <a:rect l="l" t="t" r="r" b="b"/>
            <a:pathLst>
              <a:path w="15335" h="15898" extrusionOk="0">
                <a:moveTo>
                  <a:pt x="989" y="1"/>
                </a:moveTo>
                <a:lnTo>
                  <a:pt x="0" y="15897"/>
                </a:lnTo>
                <a:lnTo>
                  <a:pt x="15335" y="15897"/>
                </a:lnTo>
                <a:lnTo>
                  <a:pt x="143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276;p73">
            <a:extLst>
              <a:ext uri="{FF2B5EF4-FFF2-40B4-BE49-F238E27FC236}">
                <a16:creationId xmlns:a16="http://schemas.microsoft.com/office/drawing/2014/main" id="{D4FF96C6-8679-4780-B9EA-B69986A3FD95}"/>
              </a:ext>
            </a:extLst>
          </p:cNvPr>
          <p:cNvSpPr/>
          <p:nvPr/>
        </p:nvSpPr>
        <p:spPr>
          <a:xfrm>
            <a:off x="6426454" y="2767932"/>
            <a:ext cx="342057" cy="668763"/>
          </a:xfrm>
          <a:custGeom>
            <a:avLst/>
            <a:gdLst/>
            <a:ahLst/>
            <a:cxnLst/>
            <a:rect l="l" t="t" r="r" b="b"/>
            <a:pathLst>
              <a:path w="13359" h="26121" extrusionOk="0">
                <a:moveTo>
                  <a:pt x="1636" y="1"/>
                </a:moveTo>
                <a:lnTo>
                  <a:pt x="1" y="26121"/>
                </a:lnTo>
                <a:lnTo>
                  <a:pt x="13359" y="26121"/>
                </a:lnTo>
                <a:lnTo>
                  <a:pt x="117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277;p73">
            <a:extLst>
              <a:ext uri="{FF2B5EF4-FFF2-40B4-BE49-F238E27FC236}">
                <a16:creationId xmlns:a16="http://schemas.microsoft.com/office/drawing/2014/main" id="{26807C27-EC97-479B-85F4-99257D5919BD}"/>
              </a:ext>
            </a:extLst>
          </p:cNvPr>
          <p:cNvSpPr/>
          <p:nvPr/>
        </p:nvSpPr>
        <p:spPr>
          <a:xfrm>
            <a:off x="6371915" y="3843666"/>
            <a:ext cx="451134" cy="476386"/>
          </a:xfrm>
          <a:custGeom>
            <a:avLst/>
            <a:gdLst/>
            <a:ahLst/>
            <a:cxnLst/>
            <a:rect l="l" t="t" r="r" b="b"/>
            <a:pathLst>
              <a:path w="17619" h="18607" extrusionOk="0">
                <a:moveTo>
                  <a:pt x="1142" y="0"/>
                </a:moveTo>
                <a:lnTo>
                  <a:pt x="1" y="18606"/>
                </a:lnTo>
                <a:lnTo>
                  <a:pt x="17619" y="18606"/>
                </a:lnTo>
                <a:lnTo>
                  <a:pt x="164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278;p73">
            <a:extLst>
              <a:ext uri="{FF2B5EF4-FFF2-40B4-BE49-F238E27FC236}">
                <a16:creationId xmlns:a16="http://schemas.microsoft.com/office/drawing/2014/main" id="{58AF9B3B-7AE4-4CD8-8415-A2A11892B012}"/>
              </a:ext>
            </a:extLst>
          </p:cNvPr>
          <p:cNvSpPr/>
          <p:nvPr/>
        </p:nvSpPr>
        <p:spPr>
          <a:xfrm>
            <a:off x="6475744" y="2373604"/>
            <a:ext cx="243478" cy="179755"/>
          </a:xfrm>
          <a:custGeom>
            <a:avLst/>
            <a:gdLst/>
            <a:ahLst/>
            <a:cxnLst/>
            <a:rect l="l" t="t" r="r" b="b"/>
            <a:pathLst>
              <a:path w="9509" h="7021" extrusionOk="0">
                <a:moveTo>
                  <a:pt x="274" y="0"/>
                </a:moveTo>
                <a:lnTo>
                  <a:pt x="1" y="7020"/>
                </a:lnTo>
                <a:lnTo>
                  <a:pt x="9508" y="7020"/>
                </a:lnTo>
                <a:lnTo>
                  <a:pt x="92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279;p73">
            <a:extLst>
              <a:ext uri="{FF2B5EF4-FFF2-40B4-BE49-F238E27FC236}">
                <a16:creationId xmlns:a16="http://schemas.microsoft.com/office/drawing/2014/main" id="{D02ECE23-B2F7-4E30-AEF5-5B4FD7EF3724}"/>
              </a:ext>
            </a:extLst>
          </p:cNvPr>
          <p:cNvSpPr/>
          <p:nvPr/>
        </p:nvSpPr>
        <p:spPr>
          <a:xfrm>
            <a:off x="6468344" y="2651467"/>
            <a:ext cx="258303" cy="116491"/>
          </a:xfrm>
          <a:custGeom>
            <a:avLst/>
            <a:gdLst/>
            <a:ahLst/>
            <a:cxnLst/>
            <a:rect l="l" t="t" r="r" b="b"/>
            <a:pathLst>
              <a:path w="10088" h="4550" extrusionOk="0">
                <a:moveTo>
                  <a:pt x="222" y="1"/>
                </a:moveTo>
                <a:lnTo>
                  <a:pt x="0" y="4550"/>
                </a:lnTo>
                <a:lnTo>
                  <a:pt x="10087" y="4550"/>
                </a:lnTo>
                <a:lnTo>
                  <a:pt x="99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280;p73">
            <a:extLst>
              <a:ext uri="{FF2B5EF4-FFF2-40B4-BE49-F238E27FC236}">
                <a16:creationId xmlns:a16="http://schemas.microsoft.com/office/drawing/2014/main" id="{616EA73D-0922-44D3-BD8B-C27FD81EC806}"/>
              </a:ext>
            </a:extLst>
          </p:cNvPr>
          <p:cNvSpPr/>
          <p:nvPr/>
        </p:nvSpPr>
        <p:spPr>
          <a:xfrm>
            <a:off x="7002773" y="3436665"/>
            <a:ext cx="390912" cy="409205"/>
          </a:xfrm>
          <a:custGeom>
            <a:avLst/>
            <a:gdLst/>
            <a:ahLst/>
            <a:cxnLst/>
            <a:rect l="l" t="t" r="r" b="b"/>
            <a:pathLst>
              <a:path w="15267" h="15983" extrusionOk="0">
                <a:moveTo>
                  <a:pt x="989" y="1"/>
                </a:moveTo>
                <a:lnTo>
                  <a:pt x="0" y="15983"/>
                </a:lnTo>
                <a:lnTo>
                  <a:pt x="15267" y="15983"/>
                </a:lnTo>
                <a:lnTo>
                  <a:pt x="1427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281;p73">
            <a:extLst>
              <a:ext uri="{FF2B5EF4-FFF2-40B4-BE49-F238E27FC236}">
                <a16:creationId xmlns:a16="http://schemas.microsoft.com/office/drawing/2014/main" id="{A40C2565-A0E1-4131-987A-83FCF9AC47CB}"/>
              </a:ext>
            </a:extLst>
          </p:cNvPr>
          <p:cNvSpPr/>
          <p:nvPr/>
        </p:nvSpPr>
        <p:spPr>
          <a:xfrm>
            <a:off x="7028071" y="2478728"/>
            <a:ext cx="340316" cy="957969"/>
          </a:xfrm>
          <a:custGeom>
            <a:avLst/>
            <a:gdLst/>
            <a:ahLst/>
            <a:cxnLst/>
            <a:rect l="l" t="t" r="r" b="b"/>
            <a:pathLst>
              <a:path w="13291" h="37417" extrusionOk="0">
                <a:moveTo>
                  <a:pt x="1636" y="1"/>
                </a:moveTo>
                <a:lnTo>
                  <a:pt x="1" y="37417"/>
                </a:lnTo>
                <a:lnTo>
                  <a:pt x="13290" y="37417"/>
                </a:lnTo>
                <a:lnTo>
                  <a:pt x="116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282;p73">
            <a:extLst>
              <a:ext uri="{FF2B5EF4-FFF2-40B4-BE49-F238E27FC236}">
                <a16:creationId xmlns:a16="http://schemas.microsoft.com/office/drawing/2014/main" id="{32FDF851-8BBB-4084-AF5F-C7A839A1ACD4}"/>
              </a:ext>
            </a:extLst>
          </p:cNvPr>
          <p:cNvSpPr/>
          <p:nvPr/>
        </p:nvSpPr>
        <p:spPr>
          <a:xfrm>
            <a:off x="6971791" y="3845842"/>
            <a:ext cx="452876" cy="475950"/>
          </a:xfrm>
          <a:custGeom>
            <a:avLst/>
            <a:gdLst/>
            <a:ahLst/>
            <a:cxnLst/>
            <a:rect l="l" t="t" r="r" b="b"/>
            <a:pathLst>
              <a:path w="17687" h="18590" extrusionOk="0">
                <a:moveTo>
                  <a:pt x="1210" y="1"/>
                </a:moveTo>
                <a:lnTo>
                  <a:pt x="1" y="18589"/>
                </a:lnTo>
                <a:lnTo>
                  <a:pt x="17686" y="18589"/>
                </a:lnTo>
                <a:lnTo>
                  <a:pt x="164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283;p73">
            <a:extLst>
              <a:ext uri="{FF2B5EF4-FFF2-40B4-BE49-F238E27FC236}">
                <a16:creationId xmlns:a16="http://schemas.microsoft.com/office/drawing/2014/main" id="{95A912FC-14BB-4F4A-A84B-3A5A6914A1E7}"/>
              </a:ext>
            </a:extLst>
          </p:cNvPr>
          <p:cNvSpPr/>
          <p:nvPr/>
        </p:nvSpPr>
        <p:spPr>
          <a:xfrm>
            <a:off x="7077361" y="2084400"/>
            <a:ext cx="241737" cy="180165"/>
          </a:xfrm>
          <a:custGeom>
            <a:avLst/>
            <a:gdLst/>
            <a:ahLst/>
            <a:cxnLst/>
            <a:rect l="l" t="t" r="r" b="b"/>
            <a:pathLst>
              <a:path w="9441" h="7037" extrusionOk="0">
                <a:moveTo>
                  <a:pt x="205" y="0"/>
                </a:moveTo>
                <a:lnTo>
                  <a:pt x="205" y="68"/>
                </a:lnTo>
                <a:lnTo>
                  <a:pt x="1" y="7037"/>
                </a:lnTo>
                <a:lnTo>
                  <a:pt x="9440" y="7037"/>
                </a:lnTo>
                <a:lnTo>
                  <a:pt x="9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284;p73">
            <a:extLst>
              <a:ext uri="{FF2B5EF4-FFF2-40B4-BE49-F238E27FC236}">
                <a16:creationId xmlns:a16="http://schemas.microsoft.com/office/drawing/2014/main" id="{291466C0-9D99-4B82-9A58-37D0C44F7938}"/>
              </a:ext>
            </a:extLst>
          </p:cNvPr>
          <p:cNvSpPr/>
          <p:nvPr/>
        </p:nvSpPr>
        <p:spPr>
          <a:xfrm>
            <a:off x="7073879" y="2264538"/>
            <a:ext cx="248701" cy="96009"/>
          </a:xfrm>
          <a:custGeom>
            <a:avLst/>
            <a:gdLst/>
            <a:ahLst/>
            <a:cxnLst/>
            <a:rect l="l" t="t" r="r" b="b"/>
            <a:pathLst>
              <a:path w="9713" h="3750" extrusionOk="0">
                <a:moveTo>
                  <a:pt x="137" y="1"/>
                </a:moveTo>
                <a:lnTo>
                  <a:pt x="1" y="3749"/>
                </a:lnTo>
                <a:lnTo>
                  <a:pt x="9712" y="3749"/>
                </a:lnTo>
                <a:lnTo>
                  <a:pt x="95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285;p73">
            <a:extLst>
              <a:ext uri="{FF2B5EF4-FFF2-40B4-BE49-F238E27FC236}">
                <a16:creationId xmlns:a16="http://schemas.microsoft.com/office/drawing/2014/main" id="{D6FAB968-7B99-49D0-9E7E-7B6C22B728B1}"/>
              </a:ext>
            </a:extLst>
          </p:cNvPr>
          <p:cNvSpPr/>
          <p:nvPr/>
        </p:nvSpPr>
        <p:spPr>
          <a:xfrm>
            <a:off x="7069961" y="2360522"/>
            <a:ext cx="256536" cy="118232"/>
          </a:xfrm>
          <a:custGeom>
            <a:avLst/>
            <a:gdLst/>
            <a:ahLst/>
            <a:cxnLst/>
            <a:rect l="l" t="t" r="r" b="b"/>
            <a:pathLst>
              <a:path w="10019" h="4618" extrusionOk="0">
                <a:moveTo>
                  <a:pt x="154" y="0"/>
                </a:moveTo>
                <a:lnTo>
                  <a:pt x="0" y="4618"/>
                </a:lnTo>
                <a:lnTo>
                  <a:pt x="10019" y="4618"/>
                </a:lnTo>
                <a:lnTo>
                  <a:pt x="98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286;p73">
            <a:extLst>
              <a:ext uri="{FF2B5EF4-FFF2-40B4-BE49-F238E27FC236}">
                <a16:creationId xmlns:a16="http://schemas.microsoft.com/office/drawing/2014/main" id="{7383F808-92E4-4EBB-9DA8-BA82CE230ED0}"/>
              </a:ext>
            </a:extLst>
          </p:cNvPr>
          <p:cNvSpPr/>
          <p:nvPr/>
        </p:nvSpPr>
        <p:spPr>
          <a:xfrm>
            <a:off x="6453954" y="1621126"/>
            <a:ext cx="1721527" cy="752509"/>
          </a:xfrm>
          <a:custGeom>
            <a:avLst/>
            <a:gdLst/>
            <a:ahLst/>
            <a:cxnLst/>
            <a:rect l="l" t="t" r="r" b="b"/>
            <a:pathLst>
              <a:path w="67234" h="29392" extrusionOk="0">
                <a:moveTo>
                  <a:pt x="38183" y="3187"/>
                </a:moveTo>
                <a:cubicBezTo>
                  <a:pt x="39325" y="3187"/>
                  <a:pt x="40466" y="3476"/>
                  <a:pt x="41165" y="4328"/>
                </a:cubicBezTo>
                <a:cubicBezTo>
                  <a:pt x="42869" y="6236"/>
                  <a:pt x="40824" y="7804"/>
                  <a:pt x="39393" y="9014"/>
                </a:cubicBezTo>
                <a:cubicBezTo>
                  <a:pt x="38268" y="9934"/>
                  <a:pt x="37127" y="10854"/>
                  <a:pt x="35985" y="11706"/>
                </a:cubicBezTo>
                <a:cubicBezTo>
                  <a:pt x="35201" y="12353"/>
                  <a:pt x="34435" y="12984"/>
                  <a:pt x="33429" y="13052"/>
                </a:cubicBezTo>
                <a:lnTo>
                  <a:pt x="33225" y="13052"/>
                </a:lnTo>
                <a:cubicBezTo>
                  <a:pt x="31368" y="13052"/>
                  <a:pt x="30448" y="11212"/>
                  <a:pt x="30601" y="9508"/>
                </a:cubicBezTo>
                <a:cubicBezTo>
                  <a:pt x="30601" y="9440"/>
                  <a:pt x="30601" y="9371"/>
                  <a:pt x="30669" y="9218"/>
                </a:cubicBezTo>
                <a:cubicBezTo>
                  <a:pt x="30601" y="8434"/>
                  <a:pt x="30805" y="7514"/>
                  <a:pt x="31300" y="6884"/>
                </a:cubicBezTo>
                <a:cubicBezTo>
                  <a:pt x="32373" y="5180"/>
                  <a:pt x="34077" y="3970"/>
                  <a:pt x="35985" y="3476"/>
                </a:cubicBezTo>
                <a:cubicBezTo>
                  <a:pt x="36633" y="3323"/>
                  <a:pt x="37416" y="3187"/>
                  <a:pt x="38183" y="3187"/>
                </a:cubicBezTo>
                <a:close/>
                <a:moveTo>
                  <a:pt x="34571" y="0"/>
                </a:moveTo>
                <a:cubicBezTo>
                  <a:pt x="33361" y="0"/>
                  <a:pt x="32083" y="137"/>
                  <a:pt x="30942" y="494"/>
                </a:cubicBezTo>
                <a:cubicBezTo>
                  <a:pt x="28113" y="1278"/>
                  <a:pt x="25626" y="2982"/>
                  <a:pt x="22780" y="3544"/>
                </a:cubicBezTo>
                <a:cubicBezTo>
                  <a:pt x="21860" y="3749"/>
                  <a:pt x="20940" y="3834"/>
                  <a:pt x="19952" y="3834"/>
                </a:cubicBezTo>
                <a:cubicBezTo>
                  <a:pt x="18810" y="3834"/>
                  <a:pt x="17601" y="3681"/>
                  <a:pt x="16391" y="3612"/>
                </a:cubicBezTo>
                <a:cubicBezTo>
                  <a:pt x="15266" y="3544"/>
                  <a:pt x="14057" y="3408"/>
                  <a:pt x="12915" y="3408"/>
                </a:cubicBezTo>
                <a:cubicBezTo>
                  <a:pt x="11774" y="3408"/>
                  <a:pt x="10649" y="3476"/>
                  <a:pt x="9507" y="3834"/>
                </a:cubicBezTo>
                <a:cubicBezTo>
                  <a:pt x="5895" y="4754"/>
                  <a:pt x="2914" y="7940"/>
                  <a:pt x="2266" y="11638"/>
                </a:cubicBezTo>
                <a:cubicBezTo>
                  <a:pt x="1908" y="13478"/>
                  <a:pt x="2130" y="15335"/>
                  <a:pt x="1840" y="17175"/>
                </a:cubicBezTo>
                <a:cubicBezTo>
                  <a:pt x="1482" y="19373"/>
                  <a:pt x="426" y="21503"/>
                  <a:pt x="205" y="23854"/>
                </a:cubicBezTo>
                <a:cubicBezTo>
                  <a:pt x="0" y="26120"/>
                  <a:pt x="1056" y="28812"/>
                  <a:pt x="3340" y="29238"/>
                </a:cubicBezTo>
                <a:lnTo>
                  <a:pt x="3340" y="29391"/>
                </a:lnTo>
                <a:lnTo>
                  <a:pt x="8298" y="29391"/>
                </a:lnTo>
                <a:cubicBezTo>
                  <a:pt x="7940" y="27756"/>
                  <a:pt x="8724" y="25984"/>
                  <a:pt x="10070" y="25047"/>
                </a:cubicBezTo>
                <a:cubicBezTo>
                  <a:pt x="11279" y="24348"/>
                  <a:pt x="12711" y="24195"/>
                  <a:pt x="14193" y="24195"/>
                </a:cubicBezTo>
                <a:lnTo>
                  <a:pt x="15607" y="24195"/>
                </a:lnTo>
                <a:cubicBezTo>
                  <a:pt x="17175" y="24195"/>
                  <a:pt x="18742" y="24127"/>
                  <a:pt x="19867" y="23207"/>
                </a:cubicBezTo>
                <a:cubicBezTo>
                  <a:pt x="20940" y="22355"/>
                  <a:pt x="21434" y="21145"/>
                  <a:pt x="22150" y="20089"/>
                </a:cubicBezTo>
                <a:cubicBezTo>
                  <a:pt x="22712" y="19237"/>
                  <a:pt x="23564" y="18385"/>
                  <a:pt x="24552" y="18163"/>
                </a:cubicBezTo>
                <a:lnTo>
                  <a:pt x="24552" y="18095"/>
                </a:lnTo>
                <a:lnTo>
                  <a:pt x="33497" y="18095"/>
                </a:lnTo>
                <a:cubicBezTo>
                  <a:pt x="33923" y="17737"/>
                  <a:pt x="34503" y="17601"/>
                  <a:pt x="35065" y="17601"/>
                </a:cubicBezTo>
                <a:cubicBezTo>
                  <a:pt x="35712" y="17601"/>
                  <a:pt x="36343" y="17805"/>
                  <a:pt x="36905" y="18027"/>
                </a:cubicBezTo>
                <a:cubicBezTo>
                  <a:pt x="37058" y="18095"/>
                  <a:pt x="37127" y="18163"/>
                  <a:pt x="37263" y="18231"/>
                </a:cubicBezTo>
                <a:cubicBezTo>
                  <a:pt x="37553" y="16459"/>
                  <a:pt x="38541" y="14824"/>
                  <a:pt x="39972" y="13699"/>
                </a:cubicBezTo>
                <a:cubicBezTo>
                  <a:pt x="41454" y="12421"/>
                  <a:pt x="43380" y="11995"/>
                  <a:pt x="45288" y="11995"/>
                </a:cubicBezTo>
                <a:lnTo>
                  <a:pt x="46361" y="11995"/>
                </a:lnTo>
                <a:cubicBezTo>
                  <a:pt x="47844" y="12132"/>
                  <a:pt x="49411" y="12489"/>
                  <a:pt x="50894" y="12694"/>
                </a:cubicBezTo>
                <a:cubicBezTo>
                  <a:pt x="51251" y="12694"/>
                  <a:pt x="51609" y="12779"/>
                  <a:pt x="51967" y="12779"/>
                </a:cubicBezTo>
                <a:cubicBezTo>
                  <a:pt x="52751" y="12779"/>
                  <a:pt x="53449" y="12694"/>
                  <a:pt x="54097" y="12489"/>
                </a:cubicBezTo>
                <a:lnTo>
                  <a:pt x="54233" y="12489"/>
                </a:lnTo>
                <a:cubicBezTo>
                  <a:pt x="55153" y="12268"/>
                  <a:pt x="56005" y="11927"/>
                  <a:pt x="56789" y="11501"/>
                </a:cubicBezTo>
                <a:cubicBezTo>
                  <a:pt x="57930" y="10854"/>
                  <a:pt x="59055" y="10070"/>
                  <a:pt x="60333" y="9712"/>
                </a:cubicBezTo>
                <a:cubicBezTo>
                  <a:pt x="61117" y="9508"/>
                  <a:pt x="61900" y="9440"/>
                  <a:pt x="62616" y="9440"/>
                </a:cubicBezTo>
                <a:cubicBezTo>
                  <a:pt x="64252" y="9440"/>
                  <a:pt x="65802" y="9934"/>
                  <a:pt x="67233" y="10717"/>
                </a:cubicBezTo>
                <a:cubicBezTo>
                  <a:pt x="67233" y="10291"/>
                  <a:pt x="67148" y="9866"/>
                  <a:pt x="67080" y="9440"/>
                </a:cubicBezTo>
                <a:cubicBezTo>
                  <a:pt x="66518" y="6526"/>
                  <a:pt x="63826" y="4175"/>
                  <a:pt x="60844" y="3749"/>
                </a:cubicBezTo>
                <a:cubicBezTo>
                  <a:pt x="60418" y="3681"/>
                  <a:pt x="59992" y="3681"/>
                  <a:pt x="59634" y="3681"/>
                </a:cubicBezTo>
                <a:cubicBezTo>
                  <a:pt x="57930" y="3681"/>
                  <a:pt x="56227" y="4107"/>
                  <a:pt x="54523" y="4601"/>
                </a:cubicBezTo>
                <a:cubicBezTo>
                  <a:pt x="52819" y="5027"/>
                  <a:pt x="51115" y="5453"/>
                  <a:pt x="49479" y="5453"/>
                </a:cubicBezTo>
                <a:cubicBezTo>
                  <a:pt x="48832" y="5453"/>
                  <a:pt x="48133" y="5384"/>
                  <a:pt x="47486" y="5248"/>
                </a:cubicBezTo>
                <a:cubicBezTo>
                  <a:pt x="45084" y="4601"/>
                  <a:pt x="43158" y="2761"/>
                  <a:pt x="40960" y="1619"/>
                </a:cubicBezTo>
                <a:cubicBezTo>
                  <a:pt x="39035" y="563"/>
                  <a:pt x="36769" y="0"/>
                  <a:pt x="34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288;p73">
            <a:extLst>
              <a:ext uri="{FF2B5EF4-FFF2-40B4-BE49-F238E27FC236}">
                <a16:creationId xmlns:a16="http://schemas.microsoft.com/office/drawing/2014/main" id="{2E8E2C36-01F0-4B16-B1D3-C0EAF1B2DB7A}"/>
              </a:ext>
            </a:extLst>
          </p:cNvPr>
          <p:cNvSpPr/>
          <p:nvPr/>
        </p:nvSpPr>
        <p:spPr>
          <a:xfrm>
            <a:off x="7408051" y="1862786"/>
            <a:ext cx="767433" cy="260019"/>
          </a:xfrm>
          <a:custGeom>
            <a:avLst/>
            <a:gdLst/>
            <a:ahLst/>
            <a:cxnLst/>
            <a:rect l="l" t="t" r="r" b="b"/>
            <a:pathLst>
              <a:path w="29972" h="10156" extrusionOk="0">
                <a:moveTo>
                  <a:pt x="25354" y="1"/>
                </a:moveTo>
                <a:cubicBezTo>
                  <a:pt x="24638" y="1"/>
                  <a:pt x="23855" y="69"/>
                  <a:pt x="23071" y="273"/>
                </a:cubicBezTo>
                <a:cubicBezTo>
                  <a:pt x="21793" y="631"/>
                  <a:pt x="20668" y="1415"/>
                  <a:pt x="19527" y="2062"/>
                </a:cubicBezTo>
                <a:cubicBezTo>
                  <a:pt x="18743" y="2488"/>
                  <a:pt x="17891" y="2829"/>
                  <a:pt x="16971" y="3050"/>
                </a:cubicBezTo>
                <a:lnTo>
                  <a:pt x="16835" y="3050"/>
                </a:lnTo>
                <a:cubicBezTo>
                  <a:pt x="16187" y="3255"/>
                  <a:pt x="15489" y="3340"/>
                  <a:pt x="14705" y="3340"/>
                </a:cubicBezTo>
                <a:cubicBezTo>
                  <a:pt x="14347" y="3340"/>
                  <a:pt x="13989" y="3255"/>
                  <a:pt x="13632" y="3255"/>
                </a:cubicBezTo>
                <a:cubicBezTo>
                  <a:pt x="12149" y="3050"/>
                  <a:pt x="10582" y="2693"/>
                  <a:pt x="9099" y="2556"/>
                </a:cubicBezTo>
                <a:lnTo>
                  <a:pt x="8026" y="2556"/>
                </a:lnTo>
                <a:cubicBezTo>
                  <a:pt x="6118" y="2556"/>
                  <a:pt x="4192" y="2982"/>
                  <a:pt x="2710" y="4260"/>
                </a:cubicBezTo>
                <a:cubicBezTo>
                  <a:pt x="1279" y="5385"/>
                  <a:pt x="291" y="7020"/>
                  <a:pt x="1" y="8792"/>
                </a:cubicBezTo>
                <a:cubicBezTo>
                  <a:pt x="921" y="9303"/>
                  <a:pt x="1858" y="9866"/>
                  <a:pt x="2914" y="10070"/>
                </a:cubicBezTo>
                <a:cubicBezTo>
                  <a:pt x="3136" y="10070"/>
                  <a:pt x="3409" y="10155"/>
                  <a:pt x="3630" y="10155"/>
                </a:cubicBezTo>
                <a:cubicBezTo>
                  <a:pt x="5044" y="10155"/>
                  <a:pt x="6390" y="9440"/>
                  <a:pt x="7600" y="8588"/>
                </a:cubicBezTo>
                <a:cubicBezTo>
                  <a:pt x="8946" y="7668"/>
                  <a:pt x="10224" y="6526"/>
                  <a:pt x="11860" y="6032"/>
                </a:cubicBezTo>
                <a:cubicBezTo>
                  <a:pt x="12507" y="5811"/>
                  <a:pt x="13206" y="5674"/>
                  <a:pt x="13921" y="5674"/>
                </a:cubicBezTo>
                <a:cubicBezTo>
                  <a:pt x="15489" y="5674"/>
                  <a:pt x="17107" y="6168"/>
                  <a:pt x="18743" y="6663"/>
                </a:cubicBezTo>
                <a:cubicBezTo>
                  <a:pt x="20379" y="7089"/>
                  <a:pt x="22014" y="7600"/>
                  <a:pt x="23650" y="7600"/>
                </a:cubicBezTo>
                <a:cubicBezTo>
                  <a:pt x="24349" y="7600"/>
                  <a:pt x="25064" y="7514"/>
                  <a:pt x="25780" y="7242"/>
                </a:cubicBezTo>
                <a:cubicBezTo>
                  <a:pt x="28268" y="6458"/>
                  <a:pt x="29886" y="3834"/>
                  <a:pt x="29971" y="1278"/>
                </a:cubicBezTo>
                <a:cubicBezTo>
                  <a:pt x="28540" y="495"/>
                  <a:pt x="26990" y="1"/>
                  <a:pt x="25354"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289;p73">
            <a:extLst>
              <a:ext uri="{FF2B5EF4-FFF2-40B4-BE49-F238E27FC236}">
                <a16:creationId xmlns:a16="http://schemas.microsoft.com/office/drawing/2014/main" id="{91D56F5E-0381-4B3D-9474-9CCC52BDB47E}"/>
              </a:ext>
            </a:extLst>
          </p:cNvPr>
          <p:cNvSpPr/>
          <p:nvPr/>
        </p:nvSpPr>
        <p:spPr>
          <a:xfrm>
            <a:off x="6848324" y="2408065"/>
            <a:ext cx="179773" cy="170589"/>
          </a:xfrm>
          <a:custGeom>
            <a:avLst/>
            <a:gdLst/>
            <a:ahLst/>
            <a:cxnLst/>
            <a:rect l="l" t="t" r="r" b="b"/>
            <a:pathLst>
              <a:path w="7021" h="6663" extrusionOk="0">
                <a:moveTo>
                  <a:pt x="2556" y="0"/>
                </a:moveTo>
                <a:cubicBezTo>
                  <a:pt x="1568" y="0"/>
                  <a:pt x="563" y="631"/>
                  <a:pt x="290" y="1483"/>
                </a:cubicBezTo>
                <a:cubicBezTo>
                  <a:pt x="290" y="1483"/>
                  <a:pt x="1" y="4107"/>
                  <a:pt x="853" y="5180"/>
                </a:cubicBezTo>
                <a:cubicBezTo>
                  <a:pt x="1705" y="6168"/>
                  <a:pt x="2982" y="6662"/>
                  <a:pt x="4260" y="6662"/>
                </a:cubicBezTo>
                <a:lnTo>
                  <a:pt x="4550" y="6662"/>
                </a:lnTo>
                <a:cubicBezTo>
                  <a:pt x="5470" y="6594"/>
                  <a:pt x="6458" y="6236"/>
                  <a:pt x="6816" y="5385"/>
                </a:cubicBezTo>
                <a:cubicBezTo>
                  <a:pt x="7021" y="4959"/>
                  <a:pt x="7021" y="4464"/>
                  <a:pt x="7021" y="3970"/>
                </a:cubicBezTo>
                <a:cubicBezTo>
                  <a:pt x="7021" y="3476"/>
                  <a:pt x="7021" y="2982"/>
                  <a:pt x="6816" y="2556"/>
                </a:cubicBezTo>
                <a:cubicBezTo>
                  <a:pt x="6595" y="1977"/>
                  <a:pt x="6100" y="1636"/>
                  <a:pt x="5606" y="1278"/>
                </a:cubicBezTo>
                <a:cubicBezTo>
                  <a:pt x="4686" y="631"/>
                  <a:pt x="3698" y="69"/>
                  <a:pt x="26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290;p73">
            <a:extLst>
              <a:ext uri="{FF2B5EF4-FFF2-40B4-BE49-F238E27FC236}">
                <a16:creationId xmlns:a16="http://schemas.microsoft.com/office/drawing/2014/main" id="{3313E2D1-24A8-40E1-BCF9-30DC697B25BA}"/>
              </a:ext>
            </a:extLst>
          </p:cNvPr>
          <p:cNvSpPr/>
          <p:nvPr/>
        </p:nvSpPr>
        <p:spPr>
          <a:xfrm>
            <a:off x="6443046" y="2769698"/>
            <a:ext cx="316299" cy="519987"/>
          </a:xfrm>
          <a:custGeom>
            <a:avLst/>
            <a:gdLst/>
            <a:ahLst/>
            <a:cxnLst/>
            <a:rect l="l" t="t" r="r" b="b"/>
            <a:pathLst>
              <a:path w="12353" h="20310" extrusionOk="0">
                <a:moveTo>
                  <a:pt x="11075" y="0"/>
                </a:moveTo>
                <a:cubicBezTo>
                  <a:pt x="9576" y="1636"/>
                  <a:pt x="8298" y="3408"/>
                  <a:pt x="6389" y="4464"/>
                </a:cubicBezTo>
                <a:cubicBezTo>
                  <a:pt x="4618" y="5469"/>
                  <a:pt x="2556" y="5742"/>
                  <a:pt x="631" y="6390"/>
                </a:cubicBezTo>
                <a:lnTo>
                  <a:pt x="0" y="16476"/>
                </a:lnTo>
                <a:cubicBezTo>
                  <a:pt x="136" y="16476"/>
                  <a:pt x="358" y="16391"/>
                  <a:pt x="494" y="16391"/>
                </a:cubicBezTo>
                <a:lnTo>
                  <a:pt x="1772" y="16391"/>
                </a:lnTo>
                <a:cubicBezTo>
                  <a:pt x="5606" y="16391"/>
                  <a:pt x="8724" y="19100"/>
                  <a:pt x="12353" y="20310"/>
                </a:cubicBezTo>
                <a:lnTo>
                  <a:pt x="110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291;p73">
            <a:extLst>
              <a:ext uri="{FF2B5EF4-FFF2-40B4-BE49-F238E27FC236}">
                <a16:creationId xmlns:a16="http://schemas.microsoft.com/office/drawing/2014/main" id="{9ECCD25C-0726-46C0-8A79-79FB0A0B63AF}"/>
              </a:ext>
            </a:extLst>
          </p:cNvPr>
          <p:cNvSpPr/>
          <p:nvPr/>
        </p:nvSpPr>
        <p:spPr>
          <a:xfrm>
            <a:off x="7035497" y="2700777"/>
            <a:ext cx="319806" cy="550531"/>
          </a:xfrm>
          <a:custGeom>
            <a:avLst/>
            <a:gdLst/>
            <a:ahLst/>
            <a:cxnLst/>
            <a:rect l="l" t="t" r="r" b="b"/>
            <a:pathLst>
              <a:path w="12490" h="21503" extrusionOk="0">
                <a:moveTo>
                  <a:pt x="920" y="0"/>
                </a:moveTo>
                <a:lnTo>
                  <a:pt x="0" y="21502"/>
                </a:lnTo>
                <a:cubicBezTo>
                  <a:pt x="784" y="21145"/>
                  <a:pt x="1500" y="20787"/>
                  <a:pt x="2198" y="20446"/>
                </a:cubicBezTo>
                <a:cubicBezTo>
                  <a:pt x="5112" y="18947"/>
                  <a:pt x="8230" y="17532"/>
                  <a:pt x="11433" y="17532"/>
                </a:cubicBezTo>
                <a:cubicBezTo>
                  <a:pt x="11791" y="17532"/>
                  <a:pt x="12149" y="17532"/>
                  <a:pt x="12489" y="17601"/>
                </a:cubicBezTo>
                <a:lnTo>
                  <a:pt x="11791" y="852"/>
                </a:lnTo>
                <a:cubicBezTo>
                  <a:pt x="11723" y="920"/>
                  <a:pt x="11637" y="920"/>
                  <a:pt x="11501" y="920"/>
                </a:cubicBezTo>
                <a:cubicBezTo>
                  <a:pt x="9797" y="1346"/>
                  <a:pt x="8025" y="1977"/>
                  <a:pt x="6253" y="1977"/>
                </a:cubicBezTo>
                <a:cubicBezTo>
                  <a:pt x="5895" y="1977"/>
                  <a:pt x="5538" y="1977"/>
                  <a:pt x="5180" y="1908"/>
                </a:cubicBezTo>
                <a:cubicBezTo>
                  <a:pt x="3629" y="1619"/>
                  <a:pt x="2351" y="767"/>
                  <a:pt x="9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292;p73">
            <a:extLst>
              <a:ext uri="{FF2B5EF4-FFF2-40B4-BE49-F238E27FC236}">
                <a16:creationId xmlns:a16="http://schemas.microsoft.com/office/drawing/2014/main" id="{FC13A3D0-71D7-47AD-ACBD-8B9A04A51562}"/>
              </a:ext>
            </a:extLst>
          </p:cNvPr>
          <p:cNvSpPr/>
          <p:nvPr/>
        </p:nvSpPr>
        <p:spPr>
          <a:xfrm>
            <a:off x="7362679" y="3294905"/>
            <a:ext cx="109103" cy="194579"/>
          </a:xfrm>
          <a:custGeom>
            <a:avLst/>
            <a:gdLst/>
            <a:ahLst/>
            <a:cxnLst/>
            <a:rect l="l" t="t" r="r" b="b"/>
            <a:pathLst>
              <a:path w="4261" h="7600" extrusionOk="0">
                <a:moveTo>
                  <a:pt x="2352" y="0"/>
                </a:moveTo>
                <a:cubicBezTo>
                  <a:pt x="1841" y="0"/>
                  <a:pt x="1279" y="137"/>
                  <a:pt x="853" y="290"/>
                </a:cubicBezTo>
                <a:cubicBezTo>
                  <a:pt x="563" y="426"/>
                  <a:pt x="222" y="494"/>
                  <a:pt x="1" y="784"/>
                </a:cubicBezTo>
                <a:lnTo>
                  <a:pt x="222" y="5538"/>
                </a:lnTo>
                <a:lnTo>
                  <a:pt x="359" y="7463"/>
                </a:lnTo>
                <a:cubicBezTo>
                  <a:pt x="495" y="7531"/>
                  <a:pt x="717" y="7531"/>
                  <a:pt x="853" y="7599"/>
                </a:cubicBezTo>
                <a:lnTo>
                  <a:pt x="1415" y="7599"/>
                </a:lnTo>
                <a:cubicBezTo>
                  <a:pt x="1926" y="7599"/>
                  <a:pt x="2489" y="7463"/>
                  <a:pt x="2846" y="7105"/>
                </a:cubicBezTo>
                <a:cubicBezTo>
                  <a:pt x="3272" y="6679"/>
                  <a:pt x="3409" y="6100"/>
                  <a:pt x="3545" y="5538"/>
                </a:cubicBezTo>
                <a:cubicBezTo>
                  <a:pt x="3698" y="4975"/>
                  <a:pt x="3835" y="4481"/>
                  <a:pt x="3971" y="3970"/>
                </a:cubicBezTo>
                <a:cubicBezTo>
                  <a:pt x="4124" y="3272"/>
                  <a:pt x="4261" y="2624"/>
                  <a:pt x="4192" y="1926"/>
                </a:cubicBezTo>
                <a:cubicBezTo>
                  <a:pt x="4192" y="1210"/>
                  <a:pt x="3835" y="494"/>
                  <a:pt x="3204" y="137"/>
                </a:cubicBezTo>
                <a:cubicBezTo>
                  <a:pt x="2914" y="0"/>
                  <a:pt x="2625" y="0"/>
                  <a:pt x="2352" y="0"/>
                </a:cubicBezTo>
                <a:close/>
              </a:path>
            </a:pathLst>
          </a:custGeom>
          <a:solidFill>
            <a:srgbClr val="2F3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94;p73">
            <a:extLst>
              <a:ext uri="{FF2B5EF4-FFF2-40B4-BE49-F238E27FC236}">
                <a16:creationId xmlns:a16="http://schemas.microsoft.com/office/drawing/2014/main" id="{E19F4D6C-D7B6-4A00-9394-1758D0AAD308}"/>
              </a:ext>
            </a:extLst>
          </p:cNvPr>
          <p:cNvSpPr/>
          <p:nvPr/>
        </p:nvSpPr>
        <p:spPr>
          <a:xfrm>
            <a:off x="8198071" y="4062080"/>
            <a:ext cx="15363" cy="33437"/>
          </a:xfrm>
          <a:custGeom>
            <a:avLst/>
            <a:gdLst/>
            <a:ahLst/>
            <a:cxnLst/>
            <a:rect l="l" t="t" r="r" b="b"/>
            <a:pathLst>
              <a:path w="600" h="1306" extrusionOk="0">
                <a:moveTo>
                  <a:pt x="470" y="0"/>
                </a:moveTo>
                <a:cubicBezTo>
                  <a:pt x="412" y="0"/>
                  <a:pt x="349" y="41"/>
                  <a:pt x="310" y="142"/>
                </a:cubicBezTo>
                <a:cubicBezTo>
                  <a:pt x="242" y="414"/>
                  <a:pt x="106" y="772"/>
                  <a:pt x="37" y="1130"/>
                </a:cubicBezTo>
                <a:cubicBezTo>
                  <a:pt x="0" y="1251"/>
                  <a:pt x="65" y="1306"/>
                  <a:pt x="142" y="1306"/>
                </a:cubicBezTo>
                <a:cubicBezTo>
                  <a:pt x="206" y="1306"/>
                  <a:pt x="279" y="1268"/>
                  <a:pt x="310" y="1198"/>
                </a:cubicBezTo>
                <a:cubicBezTo>
                  <a:pt x="395" y="840"/>
                  <a:pt x="463" y="500"/>
                  <a:pt x="600" y="142"/>
                </a:cubicBezTo>
                <a:cubicBezTo>
                  <a:pt x="600" y="58"/>
                  <a:pt x="539" y="0"/>
                  <a:pt x="470" y="0"/>
                </a:cubicBezTo>
                <a:close/>
              </a:path>
            </a:pathLst>
          </a:custGeom>
          <a:solidFill>
            <a:srgbClr val="43B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295;p73">
            <a:extLst>
              <a:ext uri="{FF2B5EF4-FFF2-40B4-BE49-F238E27FC236}">
                <a16:creationId xmlns:a16="http://schemas.microsoft.com/office/drawing/2014/main" id="{3E216B16-AD4D-4B63-B560-46560F5D8C72}"/>
              </a:ext>
            </a:extLst>
          </p:cNvPr>
          <p:cNvSpPr/>
          <p:nvPr/>
        </p:nvSpPr>
        <p:spPr>
          <a:xfrm>
            <a:off x="8186369" y="4135712"/>
            <a:ext cx="13647" cy="30057"/>
          </a:xfrm>
          <a:custGeom>
            <a:avLst/>
            <a:gdLst/>
            <a:ahLst/>
            <a:cxnLst/>
            <a:rect l="l" t="t" r="r" b="b"/>
            <a:pathLst>
              <a:path w="533" h="1174" extrusionOk="0">
                <a:moveTo>
                  <a:pt x="374" y="1"/>
                </a:moveTo>
                <a:cubicBezTo>
                  <a:pt x="308" y="1"/>
                  <a:pt x="235" y="34"/>
                  <a:pt x="205" y="94"/>
                </a:cubicBezTo>
                <a:cubicBezTo>
                  <a:pt x="137" y="384"/>
                  <a:pt x="68" y="742"/>
                  <a:pt x="0" y="1031"/>
                </a:cubicBezTo>
                <a:cubicBezTo>
                  <a:pt x="0" y="1116"/>
                  <a:pt x="78" y="1174"/>
                  <a:pt x="154" y="1174"/>
                </a:cubicBezTo>
                <a:cubicBezTo>
                  <a:pt x="201" y="1174"/>
                  <a:pt x="247" y="1152"/>
                  <a:pt x="273" y="1099"/>
                </a:cubicBezTo>
                <a:cubicBezTo>
                  <a:pt x="341" y="742"/>
                  <a:pt x="426" y="452"/>
                  <a:pt x="494" y="179"/>
                </a:cubicBezTo>
                <a:cubicBezTo>
                  <a:pt x="533" y="55"/>
                  <a:pt x="458" y="1"/>
                  <a:pt x="374" y="1"/>
                </a:cubicBezTo>
                <a:close/>
              </a:path>
            </a:pathLst>
          </a:custGeom>
          <a:solidFill>
            <a:srgbClr val="43B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296;p73">
            <a:extLst>
              <a:ext uri="{FF2B5EF4-FFF2-40B4-BE49-F238E27FC236}">
                <a16:creationId xmlns:a16="http://schemas.microsoft.com/office/drawing/2014/main" id="{4A652B86-4D92-4DF4-AE0A-79B05C1DF85C}"/>
              </a:ext>
            </a:extLst>
          </p:cNvPr>
          <p:cNvSpPr/>
          <p:nvPr/>
        </p:nvSpPr>
        <p:spPr>
          <a:xfrm>
            <a:off x="8328657" y="3993158"/>
            <a:ext cx="16797" cy="29776"/>
          </a:xfrm>
          <a:custGeom>
            <a:avLst/>
            <a:gdLst/>
            <a:ahLst/>
            <a:cxnLst/>
            <a:rect l="l" t="t" r="r" b="b"/>
            <a:pathLst>
              <a:path w="656" h="1163" extrusionOk="0">
                <a:moveTo>
                  <a:pt x="170" y="1"/>
                </a:moveTo>
                <a:cubicBezTo>
                  <a:pt x="90" y="1"/>
                  <a:pt x="0" y="101"/>
                  <a:pt x="49" y="210"/>
                </a:cubicBezTo>
                <a:cubicBezTo>
                  <a:pt x="185" y="483"/>
                  <a:pt x="253" y="772"/>
                  <a:pt x="407" y="1062"/>
                </a:cubicBezTo>
                <a:cubicBezTo>
                  <a:pt x="430" y="1132"/>
                  <a:pt x="470" y="1162"/>
                  <a:pt x="509" y="1162"/>
                </a:cubicBezTo>
                <a:cubicBezTo>
                  <a:pt x="583" y="1162"/>
                  <a:pt x="656" y="1054"/>
                  <a:pt x="611" y="909"/>
                </a:cubicBezTo>
                <a:cubicBezTo>
                  <a:pt x="543" y="636"/>
                  <a:pt x="407" y="346"/>
                  <a:pt x="253" y="57"/>
                </a:cubicBezTo>
                <a:cubicBezTo>
                  <a:pt x="234" y="17"/>
                  <a:pt x="203" y="1"/>
                  <a:pt x="170" y="1"/>
                </a:cubicBezTo>
                <a:close/>
              </a:path>
            </a:pathLst>
          </a:custGeom>
          <a:solidFill>
            <a:srgbClr val="43B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297;p73">
            <a:extLst>
              <a:ext uri="{FF2B5EF4-FFF2-40B4-BE49-F238E27FC236}">
                <a16:creationId xmlns:a16="http://schemas.microsoft.com/office/drawing/2014/main" id="{FC7D74E8-9FDC-4C5A-9999-99CEB9A54AD2}"/>
              </a:ext>
            </a:extLst>
          </p:cNvPr>
          <p:cNvSpPr/>
          <p:nvPr/>
        </p:nvSpPr>
        <p:spPr>
          <a:xfrm>
            <a:off x="8326608" y="3906443"/>
            <a:ext cx="22584" cy="29853"/>
          </a:xfrm>
          <a:custGeom>
            <a:avLst/>
            <a:gdLst/>
            <a:ahLst/>
            <a:cxnLst/>
            <a:rect l="l" t="t" r="r" b="b"/>
            <a:pathLst>
              <a:path w="882" h="1166" extrusionOk="0">
                <a:moveTo>
                  <a:pt x="736" y="1"/>
                </a:moveTo>
                <a:cubicBezTo>
                  <a:pt x="693" y="1"/>
                  <a:pt x="648" y="30"/>
                  <a:pt x="623" y="104"/>
                </a:cubicBezTo>
                <a:cubicBezTo>
                  <a:pt x="402" y="394"/>
                  <a:pt x="197" y="683"/>
                  <a:pt x="61" y="956"/>
                </a:cubicBezTo>
                <a:cubicBezTo>
                  <a:pt x="0" y="1065"/>
                  <a:pt x="95" y="1165"/>
                  <a:pt x="179" y="1165"/>
                </a:cubicBezTo>
                <a:cubicBezTo>
                  <a:pt x="213" y="1165"/>
                  <a:pt x="246" y="1149"/>
                  <a:pt x="265" y="1109"/>
                </a:cubicBezTo>
                <a:cubicBezTo>
                  <a:pt x="487" y="752"/>
                  <a:pt x="691" y="462"/>
                  <a:pt x="828" y="189"/>
                </a:cubicBezTo>
                <a:cubicBezTo>
                  <a:pt x="882" y="92"/>
                  <a:pt x="811" y="1"/>
                  <a:pt x="736" y="1"/>
                </a:cubicBezTo>
                <a:close/>
              </a:path>
            </a:pathLst>
          </a:custGeom>
          <a:solidFill>
            <a:srgbClr val="43B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298;p73">
            <a:extLst>
              <a:ext uri="{FF2B5EF4-FFF2-40B4-BE49-F238E27FC236}">
                <a16:creationId xmlns:a16="http://schemas.microsoft.com/office/drawing/2014/main" id="{2DAED801-23FD-49EB-863E-F3DC469DA9ED}"/>
              </a:ext>
            </a:extLst>
          </p:cNvPr>
          <p:cNvSpPr/>
          <p:nvPr/>
        </p:nvSpPr>
        <p:spPr>
          <a:xfrm>
            <a:off x="8328145" y="3856749"/>
            <a:ext cx="8757" cy="38660"/>
          </a:xfrm>
          <a:custGeom>
            <a:avLst/>
            <a:gdLst/>
            <a:ahLst/>
            <a:cxnLst/>
            <a:rect l="l" t="t" r="r" b="b"/>
            <a:pathLst>
              <a:path w="342" h="1510" extrusionOk="0">
                <a:moveTo>
                  <a:pt x="210" y="1"/>
                </a:moveTo>
                <a:cubicBezTo>
                  <a:pt x="156" y="1"/>
                  <a:pt x="99" y="39"/>
                  <a:pt x="69" y="137"/>
                </a:cubicBezTo>
                <a:cubicBezTo>
                  <a:pt x="69" y="495"/>
                  <a:pt x="1" y="921"/>
                  <a:pt x="1" y="1347"/>
                </a:cubicBezTo>
                <a:cubicBezTo>
                  <a:pt x="1" y="1459"/>
                  <a:pt x="63" y="1510"/>
                  <a:pt x="130" y="1510"/>
                </a:cubicBezTo>
                <a:cubicBezTo>
                  <a:pt x="185" y="1510"/>
                  <a:pt x="243" y="1476"/>
                  <a:pt x="273" y="1415"/>
                </a:cubicBezTo>
                <a:cubicBezTo>
                  <a:pt x="273" y="989"/>
                  <a:pt x="342" y="563"/>
                  <a:pt x="342" y="137"/>
                </a:cubicBezTo>
                <a:cubicBezTo>
                  <a:pt x="342" y="61"/>
                  <a:pt x="278" y="1"/>
                  <a:pt x="210" y="1"/>
                </a:cubicBezTo>
                <a:close/>
              </a:path>
            </a:pathLst>
          </a:custGeom>
          <a:solidFill>
            <a:srgbClr val="43B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299;p73">
            <a:extLst>
              <a:ext uri="{FF2B5EF4-FFF2-40B4-BE49-F238E27FC236}">
                <a16:creationId xmlns:a16="http://schemas.microsoft.com/office/drawing/2014/main" id="{5C87B644-EB97-4D8F-82BF-7AC779C6F18B}"/>
              </a:ext>
            </a:extLst>
          </p:cNvPr>
          <p:cNvSpPr/>
          <p:nvPr/>
        </p:nvSpPr>
        <p:spPr>
          <a:xfrm>
            <a:off x="7392714" y="3708153"/>
            <a:ext cx="29574" cy="31850"/>
          </a:xfrm>
          <a:custGeom>
            <a:avLst/>
            <a:gdLst/>
            <a:ahLst/>
            <a:cxnLst/>
            <a:rect l="l" t="t" r="r" b="b"/>
            <a:pathLst>
              <a:path w="1155" h="1244" extrusionOk="0">
                <a:moveTo>
                  <a:pt x="179" y="1"/>
                </a:moveTo>
                <a:cubicBezTo>
                  <a:pt x="98" y="1"/>
                  <a:pt x="1" y="149"/>
                  <a:pt x="106" y="267"/>
                </a:cubicBezTo>
                <a:lnTo>
                  <a:pt x="890" y="1187"/>
                </a:lnTo>
                <a:cubicBezTo>
                  <a:pt x="909" y="1227"/>
                  <a:pt x="942" y="1243"/>
                  <a:pt x="976" y="1243"/>
                </a:cubicBezTo>
                <a:cubicBezTo>
                  <a:pt x="1060" y="1243"/>
                  <a:pt x="1155" y="1143"/>
                  <a:pt x="1094" y="1034"/>
                </a:cubicBezTo>
                <a:cubicBezTo>
                  <a:pt x="821" y="693"/>
                  <a:pt x="532" y="403"/>
                  <a:pt x="242" y="46"/>
                </a:cubicBezTo>
                <a:cubicBezTo>
                  <a:pt x="226" y="14"/>
                  <a:pt x="203" y="1"/>
                  <a:pt x="179" y="1"/>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300;p73">
            <a:extLst>
              <a:ext uri="{FF2B5EF4-FFF2-40B4-BE49-F238E27FC236}">
                <a16:creationId xmlns:a16="http://schemas.microsoft.com/office/drawing/2014/main" id="{924B1210-D34A-46D3-BA98-427B2BE8B91D}"/>
              </a:ext>
            </a:extLst>
          </p:cNvPr>
          <p:cNvSpPr/>
          <p:nvPr/>
        </p:nvSpPr>
        <p:spPr>
          <a:xfrm>
            <a:off x="7421238" y="3759025"/>
            <a:ext cx="33466" cy="23477"/>
          </a:xfrm>
          <a:custGeom>
            <a:avLst/>
            <a:gdLst/>
            <a:ahLst/>
            <a:cxnLst/>
            <a:rect l="l" t="t" r="r" b="b"/>
            <a:pathLst>
              <a:path w="1307" h="917" extrusionOk="0">
                <a:moveTo>
                  <a:pt x="1092" y="0"/>
                </a:moveTo>
                <a:cubicBezTo>
                  <a:pt x="1056" y="0"/>
                  <a:pt x="1018" y="15"/>
                  <a:pt x="985" y="52"/>
                </a:cubicBezTo>
                <a:cubicBezTo>
                  <a:pt x="696" y="257"/>
                  <a:pt x="406" y="478"/>
                  <a:pt x="133" y="682"/>
                </a:cubicBezTo>
                <a:cubicBezTo>
                  <a:pt x="0" y="742"/>
                  <a:pt x="150" y="917"/>
                  <a:pt x="281" y="917"/>
                </a:cubicBezTo>
                <a:cubicBezTo>
                  <a:pt x="301" y="917"/>
                  <a:pt x="320" y="913"/>
                  <a:pt x="338" y="904"/>
                </a:cubicBezTo>
                <a:cubicBezTo>
                  <a:pt x="627" y="682"/>
                  <a:pt x="917" y="478"/>
                  <a:pt x="1190" y="257"/>
                </a:cubicBezTo>
                <a:cubicBezTo>
                  <a:pt x="1306" y="153"/>
                  <a:pt x="1206" y="0"/>
                  <a:pt x="1092" y="0"/>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301;p73">
            <a:extLst>
              <a:ext uri="{FF2B5EF4-FFF2-40B4-BE49-F238E27FC236}">
                <a16:creationId xmlns:a16="http://schemas.microsoft.com/office/drawing/2014/main" id="{5F8B8F62-83F5-40CA-AB52-9D797324EB3D}"/>
              </a:ext>
            </a:extLst>
          </p:cNvPr>
          <p:cNvSpPr/>
          <p:nvPr/>
        </p:nvSpPr>
        <p:spPr>
          <a:xfrm>
            <a:off x="7379911" y="3749757"/>
            <a:ext cx="16541" cy="32566"/>
          </a:xfrm>
          <a:custGeom>
            <a:avLst/>
            <a:gdLst/>
            <a:ahLst/>
            <a:cxnLst/>
            <a:rect l="l" t="t" r="r" b="b"/>
            <a:pathLst>
              <a:path w="646" h="1272" extrusionOk="0">
                <a:moveTo>
                  <a:pt x="529" y="1"/>
                </a:moveTo>
                <a:cubicBezTo>
                  <a:pt x="482" y="1"/>
                  <a:pt x="430" y="39"/>
                  <a:pt x="401" y="124"/>
                </a:cubicBezTo>
                <a:cubicBezTo>
                  <a:pt x="248" y="414"/>
                  <a:pt x="112" y="772"/>
                  <a:pt x="44" y="1113"/>
                </a:cubicBezTo>
                <a:cubicBezTo>
                  <a:pt x="1" y="1209"/>
                  <a:pt x="65" y="1271"/>
                  <a:pt x="136" y="1271"/>
                </a:cubicBezTo>
                <a:cubicBezTo>
                  <a:pt x="178" y="1271"/>
                  <a:pt x="223" y="1249"/>
                  <a:pt x="248" y="1198"/>
                </a:cubicBezTo>
                <a:cubicBezTo>
                  <a:pt x="401" y="840"/>
                  <a:pt x="538" y="482"/>
                  <a:pt x="606" y="193"/>
                </a:cubicBezTo>
                <a:cubicBezTo>
                  <a:pt x="645" y="74"/>
                  <a:pt x="593" y="1"/>
                  <a:pt x="529" y="1"/>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302;p73">
            <a:extLst>
              <a:ext uri="{FF2B5EF4-FFF2-40B4-BE49-F238E27FC236}">
                <a16:creationId xmlns:a16="http://schemas.microsoft.com/office/drawing/2014/main" id="{EA987297-C480-4C3F-B8A3-B39DC87E87E3}"/>
              </a:ext>
            </a:extLst>
          </p:cNvPr>
          <p:cNvSpPr/>
          <p:nvPr/>
        </p:nvSpPr>
        <p:spPr>
          <a:xfrm>
            <a:off x="7330570" y="3752675"/>
            <a:ext cx="30035" cy="17128"/>
          </a:xfrm>
          <a:custGeom>
            <a:avLst/>
            <a:gdLst/>
            <a:ahLst/>
            <a:cxnLst/>
            <a:rect l="l" t="t" r="r" b="b"/>
            <a:pathLst>
              <a:path w="1173" h="669" extrusionOk="0">
                <a:moveTo>
                  <a:pt x="290" y="0"/>
                </a:moveTo>
                <a:cubicBezTo>
                  <a:pt x="157" y="0"/>
                  <a:pt x="0" y="239"/>
                  <a:pt x="199" y="300"/>
                </a:cubicBezTo>
                <a:cubicBezTo>
                  <a:pt x="403" y="368"/>
                  <a:pt x="693" y="505"/>
                  <a:pt x="897" y="658"/>
                </a:cubicBezTo>
                <a:cubicBezTo>
                  <a:pt x="913" y="665"/>
                  <a:pt x="929" y="668"/>
                  <a:pt x="944" y="668"/>
                </a:cubicBezTo>
                <a:cubicBezTo>
                  <a:pt x="1076" y="668"/>
                  <a:pt x="1173" y="429"/>
                  <a:pt x="1050" y="368"/>
                </a:cubicBezTo>
                <a:cubicBezTo>
                  <a:pt x="829" y="300"/>
                  <a:pt x="539" y="147"/>
                  <a:pt x="335" y="10"/>
                </a:cubicBezTo>
                <a:cubicBezTo>
                  <a:pt x="321" y="3"/>
                  <a:pt x="306" y="0"/>
                  <a:pt x="290" y="0"/>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303;p73">
            <a:extLst>
              <a:ext uri="{FF2B5EF4-FFF2-40B4-BE49-F238E27FC236}">
                <a16:creationId xmlns:a16="http://schemas.microsoft.com/office/drawing/2014/main" id="{0F887D49-A38B-4CC6-880E-5D1BF700DB3B}"/>
              </a:ext>
            </a:extLst>
          </p:cNvPr>
          <p:cNvSpPr/>
          <p:nvPr/>
        </p:nvSpPr>
        <p:spPr>
          <a:xfrm>
            <a:off x="7355279" y="3692817"/>
            <a:ext cx="12290" cy="31261"/>
          </a:xfrm>
          <a:custGeom>
            <a:avLst/>
            <a:gdLst/>
            <a:ahLst/>
            <a:cxnLst/>
            <a:rect l="l" t="t" r="r" b="b"/>
            <a:pathLst>
              <a:path w="480" h="1221" extrusionOk="0">
                <a:moveTo>
                  <a:pt x="310" y="1"/>
                </a:moveTo>
                <a:cubicBezTo>
                  <a:pt x="263" y="1"/>
                  <a:pt x="222" y="24"/>
                  <a:pt x="222" y="82"/>
                </a:cubicBezTo>
                <a:cubicBezTo>
                  <a:pt x="154" y="440"/>
                  <a:pt x="85" y="713"/>
                  <a:pt x="0" y="1071"/>
                </a:cubicBezTo>
                <a:cubicBezTo>
                  <a:pt x="0" y="1155"/>
                  <a:pt x="113" y="1220"/>
                  <a:pt x="197" y="1220"/>
                </a:cubicBezTo>
                <a:cubicBezTo>
                  <a:pt x="249" y="1220"/>
                  <a:pt x="290" y="1197"/>
                  <a:pt x="290" y="1139"/>
                </a:cubicBezTo>
                <a:cubicBezTo>
                  <a:pt x="358" y="781"/>
                  <a:pt x="426" y="508"/>
                  <a:pt x="426" y="150"/>
                </a:cubicBezTo>
                <a:cubicBezTo>
                  <a:pt x="479" y="66"/>
                  <a:pt x="387" y="1"/>
                  <a:pt x="310" y="1"/>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304;p73">
            <a:extLst>
              <a:ext uri="{FF2B5EF4-FFF2-40B4-BE49-F238E27FC236}">
                <a16:creationId xmlns:a16="http://schemas.microsoft.com/office/drawing/2014/main" id="{0EB7DD9A-2583-47D1-834A-365570E9B312}"/>
              </a:ext>
            </a:extLst>
          </p:cNvPr>
          <p:cNvSpPr/>
          <p:nvPr/>
        </p:nvSpPr>
        <p:spPr>
          <a:xfrm>
            <a:off x="7323452" y="3784499"/>
            <a:ext cx="24453" cy="26063"/>
          </a:xfrm>
          <a:custGeom>
            <a:avLst/>
            <a:gdLst/>
            <a:ahLst/>
            <a:cxnLst/>
            <a:rect l="l" t="t" r="r" b="b"/>
            <a:pathLst>
              <a:path w="955" h="1018" extrusionOk="0">
                <a:moveTo>
                  <a:pt x="221" y="1"/>
                </a:moveTo>
                <a:cubicBezTo>
                  <a:pt x="105" y="1"/>
                  <a:pt x="1" y="149"/>
                  <a:pt x="119" y="267"/>
                </a:cubicBezTo>
                <a:cubicBezTo>
                  <a:pt x="323" y="471"/>
                  <a:pt x="477" y="693"/>
                  <a:pt x="681" y="965"/>
                </a:cubicBezTo>
                <a:cubicBezTo>
                  <a:pt x="697" y="1002"/>
                  <a:pt x="723" y="1017"/>
                  <a:pt x="750" y="1017"/>
                </a:cubicBezTo>
                <a:cubicBezTo>
                  <a:pt x="839" y="1017"/>
                  <a:pt x="954" y="865"/>
                  <a:pt x="903" y="761"/>
                </a:cubicBezTo>
                <a:cubicBezTo>
                  <a:pt x="681" y="539"/>
                  <a:pt x="477" y="335"/>
                  <a:pt x="323" y="45"/>
                </a:cubicBezTo>
                <a:cubicBezTo>
                  <a:pt x="292" y="14"/>
                  <a:pt x="256" y="1"/>
                  <a:pt x="221" y="1"/>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305;p73">
            <a:extLst>
              <a:ext uri="{FF2B5EF4-FFF2-40B4-BE49-F238E27FC236}">
                <a16:creationId xmlns:a16="http://schemas.microsoft.com/office/drawing/2014/main" id="{6520E470-268E-4278-97D4-0EDDB1C1A0C3}"/>
              </a:ext>
            </a:extLst>
          </p:cNvPr>
          <p:cNvSpPr/>
          <p:nvPr/>
        </p:nvSpPr>
        <p:spPr>
          <a:xfrm>
            <a:off x="7370360" y="3808872"/>
            <a:ext cx="28114" cy="22505"/>
          </a:xfrm>
          <a:custGeom>
            <a:avLst/>
            <a:gdLst/>
            <a:ahLst/>
            <a:cxnLst/>
            <a:rect l="l" t="t" r="r" b="b"/>
            <a:pathLst>
              <a:path w="1098" h="879" extrusionOk="0">
                <a:moveTo>
                  <a:pt x="895" y="0"/>
                </a:moveTo>
                <a:cubicBezTo>
                  <a:pt x="878" y="0"/>
                  <a:pt x="860" y="4"/>
                  <a:pt x="843" y="13"/>
                </a:cubicBezTo>
                <a:cubicBezTo>
                  <a:pt x="553" y="235"/>
                  <a:pt x="348" y="439"/>
                  <a:pt x="59" y="661"/>
                </a:cubicBezTo>
                <a:cubicBezTo>
                  <a:pt x="0" y="719"/>
                  <a:pt x="93" y="879"/>
                  <a:pt x="207" y="879"/>
                </a:cubicBezTo>
                <a:cubicBezTo>
                  <a:pt x="225" y="879"/>
                  <a:pt x="244" y="875"/>
                  <a:pt x="263" y="865"/>
                </a:cubicBezTo>
                <a:cubicBezTo>
                  <a:pt x="485" y="661"/>
                  <a:pt x="774" y="439"/>
                  <a:pt x="979" y="235"/>
                </a:cubicBezTo>
                <a:cubicBezTo>
                  <a:pt x="1097" y="176"/>
                  <a:pt x="1010" y="0"/>
                  <a:pt x="895" y="0"/>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306;p73">
            <a:extLst>
              <a:ext uri="{FF2B5EF4-FFF2-40B4-BE49-F238E27FC236}">
                <a16:creationId xmlns:a16="http://schemas.microsoft.com/office/drawing/2014/main" id="{897A2CDC-76F9-4A4F-B8DD-1502A8C80F7E}"/>
              </a:ext>
            </a:extLst>
          </p:cNvPr>
          <p:cNvSpPr/>
          <p:nvPr/>
        </p:nvSpPr>
        <p:spPr>
          <a:xfrm>
            <a:off x="7361347" y="3862586"/>
            <a:ext cx="29651" cy="31568"/>
          </a:xfrm>
          <a:custGeom>
            <a:avLst/>
            <a:gdLst/>
            <a:ahLst/>
            <a:cxnLst/>
            <a:rect l="l" t="t" r="r" b="b"/>
            <a:pathLst>
              <a:path w="1158" h="1233" extrusionOk="0">
                <a:moveTo>
                  <a:pt x="201" y="0"/>
                </a:moveTo>
                <a:cubicBezTo>
                  <a:pt x="109" y="0"/>
                  <a:pt x="0" y="149"/>
                  <a:pt x="53" y="267"/>
                </a:cubicBezTo>
                <a:lnTo>
                  <a:pt x="905" y="1187"/>
                </a:lnTo>
                <a:cubicBezTo>
                  <a:pt x="921" y="1219"/>
                  <a:pt x="946" y="1233"/>
                  <a:pt x="973" y="1233"/>
                </a:cubicBezTo>
                <a:cubicBezTo>
                  <a:pt x="1058" y="1233"/>
                  <a:pt x="1158" y="1102"/>
                  <a:pt x="1041" y="1050"/>
                </a:cubicBezTo>
                <a:cubicBezTo>
                  <a:pt x="837" y="693"/>
                  <a:pt x="547" y="403"/>
                  <a:pt x="274" y="45"/>
                </a:cubicBezTo>
                <a:cubicBezTo>
                  <a:pt x="255" y="14"/>
                  <a:pt x="229" y="0"/>
                  <a:pt x="201" y="0"/>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307;p73">
            <a:extLst>
              <a:ext uri="{FF2B5EF4-FFF2-40B4-BE49-F238E27FC236}">
                <a16:creationId xmlns:a16="http://schemas.microsoft.com/office/drawing/2014/main" id="{683FB889-7F68-4E3E-A230-C309C7D76652}"/>
              </a:ext>
            </a:extLst>
          </p:cNvPr>
          <p:cNvSpPr/>
          <p:nvPr/>
        </p:nvSpPr>
        <p:spPr>
          <a:xfrm>
            <a:off x="7390665" y="3913612"/>
            <a:ext cx="31341" cy="23349"/>
          </a:xfrm>
          <a:custGeom>
            <a:avLst/>
            <a:gdLst/>
            <a:ahLst/>
            <a:cxnLst/>
            <a:rect l="l" t="t" r="r" b="b"/>
            <a:pathLst>
              <a:path w="1224" h="912" extrusionOk="0">
                <a:moveTo>
                  <a:pt x="1063" y="1"/>
                </a:moveTo>
                <a:cubicBezTo>
                  <a:pt x="1034" y="1"/>
                  <a:pt x="1001" y="14"/>
                  <a:pt x="970" y="46"/>
                </a:cubicBezTo>
                <a:cubicBezTo>
                  <a:pt x="680" y="250"/>
                  <a:pt x="407" y="472"/>
                  <a:pt x="118" y="676"/>
                </a:cubicBezTo>
                <a:cubicBezTo>
                  <a:pt x="0" y="749"/>
                  <a:pt x="85" y="911"/>
                  <a:pt x="198" y="911"/>
                </a:cubicBezTo>
                <a:cubicBezTo>
                  <a:pt x="216" y="911"/>
                  <a:pt x="235" y="907"/>
                  <a:pt x="254" y="898"/>
                </a:cubicBezTo>
                <a:cubicBezTo>
                  <a:pt x="544" y="676"/>
                  <a:pt x="833" y="472"/>
                  <a:pt x="1106" y="250"/>
                </a:cubicBezTo>
                <a:cubicBezTo>
                  <a:pt x="1224" y="145"/>
                  <a:pt x="1161" y="1"/>
                  <a:pt x="1063" y="1"/>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308;p73">
            <a:extLst>
              <a:ext uri="{FF2B5EF4-FFF2-40B4-BE49-F238E27FC236}">
                <a16:creationId xmlns:a16="http://schemas.microsoft.com/office/drawing/2014/main" id="{F0785DCD-CF5D-4FC1-8510-89A865D267DD}"/>
              </a:ext>
            </a:extLst>
          </p:cNvPr>
          <p:cNvSpPr/>
          <p:nvPr/>
        </p:nvSpPr>
        <p:spPr>
          <a:xfrm>
            <a:off x="7384494" y="3666037"/>
            <a:ext cx="17642" cy="33949"/>
          </a:xfrm>
          <a:custGeom>
            <a:avLst/>
            <a:gdLst/>
            <a:ahLst/>
            <a:cxnLst/>
            <a:rect l="l" t="t" r="r" b="b"/>
            <a:pathLst>
              <a:path w="689" h="1326" extrusionOk="0">
                <a:moveTo>
                  <a:pt x="515" y="1"/>
                </a:moveTo>
                <a:cubicBezTo>
                  <a:pt x="452" y="1"/>
                  <a:pt x="387" y="39"/>
                  <a:pt x="359" y="123"/>
                </a:cubicBezTo>
                <a:cubicBezTo>
                  <a:pt x="291" y="481"/>
                  <a:pt x="137" y="839"/>
                  <a:pt x="1" y="1196"/>
                </a:cubicBezTo>
                <a:cubicBezTo>
                  <a:pt x="1" y="1271"/>
                  <a:pt x="68" y="1326"/>
                  <a:pt x="139" y="1326"/>
                </a:cubicBezTo>
                <a:cubicBezTo>
                  <a:pt x="198" y="1326"/>
                  <a:pt x="260" y="1289"/>
                  <a:pt x="291" y="1196"/>
                </a:cubicBezTo>
                <a:cubicBezTo>
                  <a:pt x="427" y="839"/>
                  <a:pt x="495" y="481"/>
                  <a:pt x="648" y="208"/>
                </a:cubicBezTo>
                <a:cubicBezTo>
                  <a:pt x="688" y="78"/>
                  <a:pt x="605" y="1"/>
                  <a:pt x="515" y="1"/>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309;p73">
            <a:extLst>
              <a:ext uri="{FF2B5EF4-FFF2-40B4-BE49-F238E27FC236}">
                <a16:creationId xmlns:a16="http://schemas.microsoft.com/office/drawing/2014/main" id="{D7A1B746-C44C-4136-A321-53CA9FEE0FB0}"/>
              </a:ext>
            </a:extLst>
          </p:cNvPr>
          <p:cNvSpPr/>
          <p:nvPr/>
        </p:nvSpPr>
        <p:spPr>
          <a:xfrm>
            <a:off x="7340889" y="3662197"/>
            <a:ext cx="39560" cy="12929"/>
          </a:xfrm>
          <a:custGeom>
            <a:avLst/>
            <a:gdLst/>
            <a:ahLst/>
            <a:cxnLst/>
            <a:rect l="l" t="t" r="r" b="b"/>
            <a:pathLst>
              <a:path w="1545" h="505" extrusionOk="0">
                <a:moveTo>
                  <a:pt x="222" y="0"/>
                </a:moveTo>
                <a:cubicBezTo>
                  <a:pt x="68" y="0"/>
                  <a:pt x="0" y="273"/>
                  <a:pt x="222" y="273"/>
                </a:cubicBezTo>
                <a:cubicBezTo>
                  <a:pt x="562" y="358"/>
                  <a:pt x="920" y="426"/>
                  <a:pt x="1346" y="495"/>
                </a:cubicBezTo>
                <a:cubicBezTo>
                  <a:pt x="1362" y="502"/>
                  <a:pt x="1377" y="505"/>
                  <a:pt x="1391" y="505"/>
                </a:cubicBezTo>
                <a:cubicBezTo>
                  <a:pt x="1510" y="505"/>
                  <a:pt x="1545" y="266"/>
                  <a:pt x="1346" y="205"/>
                </a:cubicBezTo>
                <a:lnTo>
                  <a:pt x="222" y="0"/>
                </a:ln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310;p73">
            <a:extLst>
              <a:ext uri="{FF2B5EF4-FFF2-40B4-BE49-F238E27FC236}">
                <a16:creationId xmlns:a16="http://schemas.microsoft.com/office/drawing/2014/main" id="{F60919F9-E1C0-4615-902B-50D7CFEB9AD2}"/>
              </a:ext>
            </a:extLst>
          </p:cNvPr>
          <p:cNvSpPr/>
          <p:nvPr/>
        </p:nvSpPr>
        <p:spPr>
          <a:xfrm>
            <a:off x="7402085" y="3842232"/>
            <a:ext cx="23813" cy="30390"/>
          </a:xfrm>
          <a:custGeom>
            <a:avLst/>
            <a:gdLst/>
            <a:ahLst/>
            <a:cxnLst/>
            <a:rect l="l" t="t" r="r" b="b"/>
            <a:pathLst>
              <a:path w="930" h="1187" extrusionOk="0">
                <a:moveTo>
                  <a:pt x="206" y="0"/>
                </a:moveTo>
                <a:cubicBezTo>
                  <a:pt x="110" y="0"/>
                  <a:pt x="1" y="101"/>
                  <a:pt x="98" y="210"/>
                </a:cubicBezTo>
                <a:cubicBezTo>
                  <a:pt x="234" y="482"/>
                  <a:pt x="455" y="840"/>
                  <a:pt x="660" y="1130"/>
                </a:cubicBezTo>
                <a:cubicBezTo>
                  <a:pt x="680" y="1170"/>
                  <a:pt x="713" y="1186"/>
                  <a:pt x="748" y="1186"/>
                </a:cubicBezTo>
                <a:cubicBezTo>
                  <a:pt x="833" y="1186"/>
                  <a:pt x="930" y="1090"/>
                  <a:pt x="881" y="993"/>
                </a:cubicBezTo>
                <a:cubicBezTo>
                  <a:pt x="660" y="704"/>
                  <a:pt x="524" y="346"/>
                  <a:pt x="302" y="56"/>
                </a:cubicBezTo>
                <a:cubicBezTo>
                  <a:pt x="282" y="17"/>
                  <a:pt x="246" y="0"/>
                  <a:pt x="206" y="0"/>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311;p73">
            <a:extLst>
              <a:ext uri="{FF2B5EF4-FFF2-40B4-BE49-F238E27FC236}">
                <a16:creationId xmlns:a16="http://schemas.microsoft.com/office/drawing/2014/main" id="{442392DF-AC67-4985-83E8-F60FE8E35EB4}"/>
              </a:ext>
            </a:extLst>
          </p:cNvPr>
          <p:cNvSpPr/>
          <p:nvPr/>
        </p:nvSpPr>
        <p:spPr>
          <a:xfrm>
            <a:off x="7437804" y="3822390"/>
            <a:ext cx="28114" cy="28419"/>
          </a:xfrm>
          <a:custGeom>
            <a:avLst/>
            <a:gdLst/>
            <a:ahLst/>
            <a:cxnLst/>
            <a:rect l="l" t="t" r="r" b="b"/>
            <a:pathLst>
              <a:path w="1098" h="1110" extrusionOk="0">
                <a:moveTo>
                  <a:pt x="173" y="1"/>
                </a:moveTo>
                <a:cubicBezTo>
                  <a:pt x="88" y="1"/>
                  <a:pt x="1" y="105"/>
                  <a:pt x="49" y="201"/>
                </a:cubicBezTo>
                <a:cubicBezTo>
                  <a:pt x="338" y="491"/>
                  <a:pt x="543" y="763"/>
                  <a:pt x="832" y="1053"/>
                </a:cubicBezTo>
                <a:cubicBezTo>
                  <a:pt x="852" y="1093"/>
                  <a:pt x="885" y="1109"/>
                  <a:pt x="920" y="1109"/>
                </a:cubicBezTo>
                <a:cubicBezTo>
                  <a:pt x="1004" y="1109"/>
                  <a:pt x="1097" y="1013"/>
                  <a:pt x="1037" y="917"/>
                </a:cubicBezTo>
                <a:cubicBezTo>
                  <a:pt x="764" y="627"/>
                  <a:pt x="543" y="337"/>
                  <a:pt x="270" y="65"/>
                </a:cubicBezTo>
                <a:cubicBezTo>
                  <a:pt x="245" y="19"/>
                  <a:pt x="209" y="1"/>
                  <a:pt x="173" y="1"/>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312;p73">
            <a:extLst>
              <a:ext uri="{FF2B5EF4-FFF2-40B4-BE49-F238E27FC236}">
                <a16:creationId xmlns:a16="http://schemas.microsoft.com/office/drawing/2014/main" id="{E02FF923-80C7-44DE-8CB9-CF2537066EA1}"/>
              </a:ext>
            </a:extLst>
          </p:cNvPr>
          <p:cNvSpPr/>
          <p:nvPr/>
        </p:nvSpPr>
        <p:spPr>
          <a:xfrm>
            <a:off x="7447099" y="3869704"/>
            <a:ext cx="18820" cy="29622"/>
          </a:xfrm>
          <a:custGeom>
            <a:avLst/>
            <a:gdLst/>
            <a:ahLst/>
            <a:cxnLst/>
            <a:rect l="l" t="t" r="r" b="b"/>
            <a:pathLst>
              <a:path w="735" h="1157" extrusionOk="0">
                <a:moveTo>
                  <a:pt x="503" y="0"/>
                </a:moveTo>
                <a:cubicBezTo>
                  <a:pt x="460" y="0"/>
                  <a:pt x="421" y="17"/>
                  <a:pt x="401" y="57"/>
                </a:cubicBezTo>
                <a:cubicBezTo>
                  <a:pt x="333" y="346"/>
                  <a:pt x="180" y="687"/>
                  <a:pt x="43" y="977"/>
                </a:cubicBezTo>
                <a:cubicBezTo>
                  <a:pt x="0" y="1063"/>
                  <a:pt x="94" y="1157"/>
                  <a:pt x="191" y="1157"/>
                </a:cubicBezTo>
                <a:cubicBezTo>
                  <a:pt x="246" y="1157"/>
                  <a:pt x="302" y="1126"/>
                  <a:pt x="333" y="1045"/>
                </a:cubicBezTo>
                <a:cubicBezTo>
                  <a:pt x="401" y="772"/>
                  <a:pt x="538" y="483"/>
                  <a:pt x="674" y="193"/>
                </a:cubicBezTo>
                <a:cubicBezTo>
                  <a:pt x="734" y="97"/>
                  <a:pt x="607" y="0"/>
                  <a:pt x="503" y="0"/>
                </a:cubicBezTo>
                <a:close/>
              </a:path>
            </a:pathLst>
          </a:custGeom>
          <a:solidFill>
            <a:srgbClr val="289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313;p73">
            <a:extLst>
              <a:ext uri="{FF2B5EF4-FFF2-40B4-BE49-F238E27FC236}">
                <a16:creationId xmlns:a16="http://schemas.microsoft.com/office/drawing/2014/main" id="{D820821E-6A7F-4CD5-B24D-B23BE8F0897B}"/>
              </a:ext>
            </a:extLst>
          </p:cNvPr>
          <p:cNvSpPr/>
          <p:nvPr/>
        </p:nvSpPr>
        <p:spPr>
          <a:xfrm>
            <a:off x="7164623" y="2429417"/>
            <a:ext cx="321548" cy="267444"/>
          </a:xfrm>
          <a:custGeom>
            <a:avLst/>
            <a:gdLst/>
            <a:ahLst/>
            <a:cxnLst/>
            <a:rect l="l" t="t" r="r" b="b"/>
            <a:pathLst>
              <a:path w="12558" h="10446" extrusionOk="0">
                <a:moveTo>
                  <a:pt x="9843" y="0"/>
                </a:moveTo>
                <a:cubicBezTo>
                  <a:pt x="9805" y="0"/>
                  <a:pt x="9767" y="6"/>
                  <a:pt x="9729" y="18"/>
                </a:cubicBezTo>
                <a:cubicBezTo>
                  <a:pt x="9440" y="18"/>
                  <a:pt x="9235" y="155"/>
                  <a:pt x="9082" y="376"/>
                </a:cubicBezTo>
                <a:cubicBezTo>
                  <a:pt x="8946" y="581"/>
                  <a:pt x="8878" y="870"/>
                  <a:pt x="8878" y="1143"/>
                </a:cubicBezTo>
                <a:cubicBezTo>
                  <a:pt x="8809" y="1433"/>
                  <a:pt x="8809" y="1722"/>
                  <a:pt x="8878" y="1995"/>
                </a:cubicBezTo>
                <a:cubicBezTo>
                  <a:pt x="8057" y="2366"/>
                  <a:pt x="7174" y="2525"/>
                  <a:pt x="6275" y="2525"/>
                </a:cubicBezTo>
                <a:cubicBezTo>
                  <a:pt x="5606" y="2525"/>
                  <a:pt x="4929" y="2437"/>
                  <a:pt x="4260" y="2284"/>
                </a:cubicBezTo>
                <a:cubicBezTo>
                  <a:pt x="2761" y="1858"/>
                  <a:pt x="1415" y="1075"/>
                  <a:pt x="69" y="223"/>
                </a:cubicBezTo>
                <a:lnTo>
                  <a:pt x="69" y="223"/>
                </a:lnTo>
                <a:cubicBezTo>
                  <a:pt x="1" y="1364"/>
                  <a:pt x="69" y="2574"/>
                  <a:pt x="358" y="3699"/>
                </a:cubicBezTo>
                <a:cubicBezTo>
                  <a:pt x="631" y="4551"/>
                  <a:pt x="989" y="5488"/>
                  <a:pt x="1568" y="6254"/>
                </a:cubicBezTo>
                <a:cubicBezTo>
                  <a:pt x="1568" y="6254"/>
                  <a:pt x="1636" y="6340"/>
                  <a:pt x="1636" y="6408"/>
                </a:cubicBezTo>
                <a:cubicBezTo>
                  <a:pt x="1841" y="6050"/>
                  <a:pt x="2130" y="5828"/>
                  <a:pt x="2488" y="5692"/>
                </a:cubicBezTo>
                <a:lnTo>
                  <a:pt x="2914" y="5692"/>
                </a:lnTo>
                <a:cubicBezTo>
                  <a:pt x="2982" y="5624"/>
                  <a:pt x="3119" y="5556"/>
                  <a:pt x="3272" y="5556"/>
                </a:cubicBezTo>
                <a:cubicBezTo>
                  <a:pt x="3309" y="5543"/>
                  <a:pt x="3348" y="5538"/>
                  <a:pt x="3386" y="5538"/>
                </a:cubicBezTo>
                <a:cubicBezTo>
                  <a:pt x="3557" y="5538"/>
                  <a:pt x="3735" y="5649"/>
                  <a:pt x="3902" y="5760"/>
                </a:cubicBezTo>
                <a:cubicBezTo>
                  <a:pt x="4550" y="6254"/>
                  <a:pt x="4976" y="6970"/>
                  <a:pt x="5674" y="7328"/>
                </a:cubicBezTo>
                <a:cubicBezTo>
                  <a:pt x="6100" y="7532"/>
                  <a:pt x="6526" y="7617"/>
                  <a:pt x="6884" y="7890"/>
                </a:cubicBezTo>
                <a:cubicBezTo>
                  <a:pt x="7020" y="8043"/>
                  <a:pt x="7174" y="8180"/>
                  <a:pt x="7242" y="8384"/>
                </a:cubicBezTo>
                <a:cubicBezTo>
                  <a:pt x="7531" y="8180"/>
                  <a:pt x="7736" y="7890"/>
                  <a:pt x="7872" y="7617"/>
                </a:cubicBezTo>
                <a:cubicBezTo>
                  <a:pt x="7957" y="8180"/>
                  <a:pt x="8026" y="8674"/>
                  <a:pt x="8230" y="9168"/>
                </a:cubicBezTo>
                <a:cubicBezTo>
                  <a:pt x="8298" y="9594"/>
                  <a:pt x="8520" y="10020"/>
                  <a:pt x="8520" y="10446"/>
                </a:cubicBezTo>
                <a:cubicBezTo>
                  <a:pt x="9303" y="10378"/>
                  <a:pt x="10087" y="10173"/>
                  <a:pt x="10786" y="9883"/>
                </a:cubicBezTo>
                <a:cubicBezTo>
                  <a:pt x="11501" y="9526"/>
                  <a:pt x="12132" y="9032"/>
                  <a:pt x="12558" y="8384"/>
                </a:cubicBezTo>
                <a:cubicBezTo>
                  <a:pt x="12490" y="8316"/>
                  <a:pt x="12490" y="8248"/>
                  <a:pt x="12490" y="8248"/>
                </a:cubicBezTo>
                <a:cubicBezTo>
                  <a:pt x="11996" y="7260"/>
                  <a:pt x="11570" y="6254"/>
                  <a:pt x="11075" y="5266"/>
                </a:cubicBezTo>
                <a:cubicBezTo>
                  <a:pt x="10718" y="4636"/>
                  <a:pt x="10428" y="3988"/>
                  <a:pt x="10087" y="3358"/>
                </a:cubicBezTo>
                <a:cubicBezTo>
                  <a:pt x="10786" y="2779"/>
                  <a:pt x="11075" y="1654"/>
                  <a:pt x="10718" y="802"/>
                </a:cubicBezTo>
                <a:cubicBezTo>
                  <a:pt x="10649" y="581"/>
                  <a:pt x="10513" y="376"/>
                  <a:pt x="10360" y="223"/>
                </a:cubicBezTo>
                <a:cubicBezTo>
                  <a:pt x="10193" y="112"/>
                  <a:pt x="10015" y="0"/>
                  <a:pt x="98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314;p73">
            <a:extLst>
              <a:ext uri="{FF2B5EF4-FFF2-40B4-BE49-F238E27FC236}">
                <a16:creationId xmlns:a16="http://schemas.microsoft.com/office/drawing/2014/main" id="{C69F4415-3C56-476E-9B33-3C8630A5BC9E}"/>
              </a:ext>
            </a:extLst>
          </p:cNvPr>
          <p:cNvSpPr/>
          <p:nvPr/>
        </p:nvSpPr>
        <p:spPr>
          <a:xfrm>
            <a:off x="7395402" y="2226084"/>
            <a:ext cx="378288" cy="293251"/>
          </a:xfrm>
          <a:custGeom>
            <a:avLst/>
            <a:gdLst/>
            <a:ahLst/>
            <a:cxnLst/>
            <a:rect l="l" t="t" r="r" b="b"/>
            <a:pathLst>
              <a:path w="14774" h="11454" extrusionOk="0">
                <a:moveTo>
                  <a:pt x="3519" y="1"/>
                </a:moveTo>
                <a:cubicBezTo>
                  <a:pt x="3482" y="1"/>
                  <a:pt x="3445" y="2"/>
                  <a:pt x="3408" y="3"/>
                </a:cubicBezTo>
                <a:cubicBezTo>
                  <a:pt x="2983" y="3"/>
                  <a:pt x="2488" y="140"/>
                  <a:pt x="2131" y="429"/>
                </a:cubicBezTo>
                <a:cubicBezTo>
                  <a:pt x="989" y="1077"/>
                  <a:pt x="222" y="2201"/>
                  <a:pt x="1" y="3479"/>
                </a:cubicBezTo>
                <a:lnTo>
                  <a:pt x="1" y="3701"/>
                </a:lnTo>
                <a:lnTo>
                  <a:pt x="69" y="3769"/>
                </a:lnTo>
                <a:cubicBezTo>
                  <a:pt x="495" y="4059"/>
                  <a:pt x="853" y="4399"/>
                  <a:pt x="1142" y="4825"/>
                </a:cubicBezTo>
                <a:cubicBezTo>
                  <a:pt x="1321" y="4748"/>
                  <a:pt x="1502" y="4714"/>
                  <a:pt x="1681" y="4714"/>
                </a:cubicBezTo>
                <a:cubicBezTo>
                  <a:pt x="2134" y="4714"/>
                  <a:pt x="2580" y="4927"/>
                  <a:pt x="2983" y="5183"/>
                </a:cubicBezTo>
                <a:cubicBezTo>
                  <a:pt x="5044" y="6614"/>
                  <a:pt x="5828" y="9443"/>
                  <a:pt x="7958" y="10874"/>
                </a:cubicBezTo>
                <a:cubicBezTo>
                  <a:pt x="8384" y="11146"/>
                  <a:pt x="8810" y="11436"/>
                  <a:pt x="9372" y="11436"/>
                </a:cubicBezTo>
                <a:cubicBezTo>
                  <a:pt x="9456" y="11448"/>
                  <a:pt x="9540" y="11453"/>
                  <a:pt x="9624" y="11453"/>
                </a:cubicBezTo>
                <a:cubicBezTo>
                  <a:pt x="10032" y="11453"/>
                  <a:pt x="10433" y="11319"/>
                  <a:pt x="10786" y="11078"/>
                </a:cubicBezTo>
                <a:cubicBezTo>
                  <a:pt x="11502" y="10448"/>
                  <a:pt x="11434" y="9375"/>
                  <a:pt x="11859" y="8523"/>
                </a:cubicBezTo>
                <a:cubicBezTo>
                  <a:pt x="12422" y="7108"/>
                  <a:pt x="13989" y="6325"/>
                  <a:pt x="14483" y="4910"/>
                </a:cubicBezTo>
                <a:cubicBezTo>
                  <a:pt x="14773" y="4195"/>
                  <a:pt x="14773" y="3275"/>
                  <a:pt x="14347" y="2559"/>
                </a:cubicBezTo>
                <a:cubicBezTo>
                  <a:pt x="13989" y="1844"/>
                  <a:pt x="13274" y="1349"/>
                  <a:pt x="12490" y="1145"/>
                </a:cubicBezTo>
                <a:cubicBezTo>
                  <a:pt x="12242" y="1080"/>
                  <a:pt x="11990" y="1053"/>
                  <a:pt x="11735" y="1053"/>
                </a:cubicBezTo>
                <a:cubicBezTo>
                  <a:pt x="10545" y="1053"/>
                  <a:pt x="9287" y="1638"/>
                  <a:pt x="8057" y="1638"/>
                </a:cubicBezTo>
                <a:cubicBezTo>
                  <a:pt x="7829" y="1638"/>
                  <a:pt x="7603" y="1618"/>
                  <a:pt x="7378" y="1571"/>
                </a:cubicBezTo>
                <a:cubicBezTo>
                  <a:pt x="6066" y="1288"/>
                  <a:pt x="4963" y="1"/>
                  <a:pt x="3519"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315;p73">
            <a:extLst>
              <a:ext uri="{FF2B5EF4-FFF2-40B4-BE49-F238E27FC236}">
                <a16:creationId xmlns:a16="http://schemas.microsoft.com/office/drawing/2014/main" id="{1AE83A1A-764C-4447-BBAA-D4AE8FEC3F8D}"/>
              </a:ext>
            </a:extLst>
          </p:cNvPr>
          <p:cNvSpPr/>
          <p:nvPr/>
        </p:nvSpPr>
        <p:spPr>
          <a:xfrm>
            <a:off x="7131900" y="2290346"/>
            <a:ext cx="341622" cy="273921"/>
          </a:xfrm>
          <a:custGeom>
            <a:avLst/>
            <a:gdLst/>
            <a:ahLst/>
            <a:cxnLst/>
            <a:rect l="l" t="t" r="r" b="b"/>
            <a:pathLst>
              <a:path w="13342" h="10699" extrusionOk="0">
                <a:moveTo>
                  <a:pt x="6393" y="0"/>
                </a:moveTo>
                <a:cubicBezTo>
                  <a:pt x="5410" y="0"/>
                  <a:pt x="4427" y="202"/>
                  <a:pt x="3545" y="611"/>
                </a:cubicBezTo>
                <a:cubicBezTo>
                  <a:pt x="1773" y="1463"/>
                  <a:pt x="290" y="3099"/>
                  <a:pt x="137" y="5093"/>
                </a:cubicBezTo>
                <a:cubicBezTo>
                  <a:pt x="1" y="6013"/>
                  <a:pt x="205" y="7001"/>
                  <a:pt x="631" y="7853"/>
                </a:cubicBezTo>
                <a:cubicBezTo>
                  <a:pt x="853" y="8364"/>
                  <a:pt x="1142" y="8926"/>
                  <a:pt x="1636" y="9131"/>
                </a:cubicBezTo>
                <a:cubicBezTo>
                  <a:pt x="1347" y="8006"/>
                  <a:pt x="1279" y="6796"/>
                  <a:pt x="1347" y="5655"/>
                </a:cubicBezTo>
                <a:lnTo>
                  <a:pt x="1347" y="5655"/>
                </a:lnTo>
                <a:cubicBezTo>
                  <a:pt x="2693" y="6507"/>
                  <a:pt x="4039" y="7290"/>
                  <a:pt x="5538" y="7716"/>
                </a:cubicBezTo>
                <a:cubicBezTo>
                  <a:pt x="6207" y="7869"/>
                  <a:pt x="6884" y="7957"/>
                  <a:pt x="7553" y="7957"/>
                </a:cubicBezTo>
                <a:cubicBezTo>
                  <a:pt x="8452" y="7957"/>
                  <a:pt x="9335" y="7798"/>
                  <a:pt x="10156" y="7427"/>
                </a:cubicBezTo>
                <a:cubicBezTo>
                  <a:pt x="10087" y="7154"/>
                  <a:pt x="10087" y="6865"/>
                  <a:pt x="10156" y="6575"/>
                </a:cubicBezTo>
                <a:cubicBezTo>
                  <a:pt x="10156" y="6302"/>
                  <a:pt x="10224" y="6013"/>
                  <a:pt x="10360" y="5808"/>
                </a:cubicBezTo>
                <a:cubicBezTo>
                  <a:pt x="10513" y="5587"/>
                  <a:pt x="10718" y="5450"/>
                  <a:pt x="11007" y="5450"/>
                </a:cubicBezTo>
                <a:cubicBezTo>
                  <a:pt x="11045" y="5438"/>
                  <a:pt x="11083" y="5432"/>
                  <a:pt x="11121" y="5432"/>
                </a:cubicBezTo>
                <a:cubicBezTo>
                  <a:pt x="11293" y="5432"/>
                  <a:pt x="11471" y="5544"/>
                  <a:pt x="11638" y="5655"/>
                </a:cubicBezTo>
                <a:cubicBezTo>
                  <a:pt x="11791" y="5808"/>
                  <a:pt x="11927" y="6013"/>
                  <a:pt x="11996" y="6234"/>
                </a:cubicBezTo>
                <a:cubicBezTo>
                  <a:pt x="12353" y="7086"/>
                  <a:pt x="12064" y="8211"/>
                  <a:pt x="11365" y="8790"/>
                </a:cubicBezTo>
                <a:cubicBezTo>
                  <a:pt x="11706" y="9420"/>
                  <a:pt x="11996" y="10068"/>
                  <a:pt x="12353" y="10698"/>
                </a:cubicBezTo>
                <a:cubicBezTo>
                  <a:pt x="13137" y="9642"/>
                  <a:pt x="13342" y="8142"/>
                  <a:pt x="13205" y="6796"/>
                </a:cubicBezTo>
                <a:cubicBezTo>
                  <a:pt x="13069" y="5161"/>
                  <a:pt x="12490" y="3525"/>
                  <a:pt x="11433" y="2315"/>
                </a:cubicBezTo>
                <a:cubicBezTo>
                  <a:pt x="11144" y="1889"/>
                  <a:pt x="10786" y="1549"/>
                  <a:pt x="10360" y="1259"/>
                </a:cubicBezTo>
                <a:lnTo>
                  <a:pt x="10292" y="1191"/>
                </a:lnTo>
                <a:cubicBezTo>
                  <a:pt x="9175" y="403"/>
                  <a:pt x="7783" y="0"/>
                  <a:pt x="6393"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316;p73">
            <a:extLst>
              <a:ext uri="{FF2B5EF4-FFF2-40B4-BE49-F238E27FC236}">
                <a16:creationId xmlns:a16="http://schemas.microsoft.com/office/drawing/2014/main" id="{F1622432-EDCF-4130-B47A-318BD5DEB34F}"/>
              </a:ext>
            </a:extLst>
          </p:cNvPr>
          <p:cNvSpPr/>
          <p:nvPr/>
        </p:nvSpPr>
        <p:spPr>
          <a:xfrm>
            <a:off x="7271934" y="2518181"/>
            <a:ext cx="35693" cy="32413"/>
          </a:xfrm>
          <a:custGeom>
            <a:avLst/>
            <a:gdLst/>
            <a:ahLst/>
            <a:cxnLst/>
            <a:rect l="l" t="t" r="r" b="b"/>
            <a:pathLst>
              <a:path w="1394" h="1266" extrusionOk="0">
                <a:moveTo>
                  <a:pt x="454" y="0"/>
                </a:moveTo>
                <a:cubicBezTo>
                  <a:pt x="388" y="0"/>
                  <a:pt x="312" y="34"/>
                  <a:pt x="274" y="95"/>
                </a:cubicBezTo>
                <a:cubicBezTo>
                  <a:pt x="205" y="317"/>
                  <a:pt x="137" y="521"/>
                  <a:pt x="69" y="811"/>
                </a:cubicBezTo>
                <a:cubicBezTo>
                  <a:pt x="69" y="947"/>
                  <a:pt x="1" y="1084"/>
                  <a:pt x="137" y="1237"/>
                </a:cubicBezTo>
                <a:cubicBezTo>
                  <a:pt x="157" y="1257"/>
                  <a:pt x="190" y="1265"/>
                  <a:pt x="229" y="1265"/>
                </a:cubicBezTo>
                <a:cubicBezTo>
                  <a:pt x="322" y="1265"/>
                  <a:pt x="447" y="1217"/>
                  <a:pt x="495" y="1169"/>
                </a:cubicBezTo>
                <a:cubicBezTo>
                  <a:pt x="785" y="1084"/>
                  <a:pt x="989" y="947"/>
                  <a:pt x="1211" y="879"/>
                </a:cubicBezTo>
                <a:cubicBezTo>
                  <a:pt x="1394" y="818"/>
                  <a:pt x="1304" y="579"/>
                  <a:pt x="1172" y="579"/>
                </a:cubicBezTo>
                <a:cubicBezTo>
                  <a:pt x="1157" y="579"/>
                  <a:pt x="1141" y="582"/>
                  <a:pt x="1125" y="589"/>
                </a:cubicBezTo>
                <a:cubicBezTo>
                  <a:pt x="1063" y="652"/>
                  <a:pt x="475" y="956"/>
                  <a:pt x="309" y="956"/>
                </a:cubicBezTo>
                <a:cubicBezTo>
                  <a:pt x="293" y="956"/>
                  <a:pt x="281" y="953"/>
                  <a:pt x="274" y="947"/>
                </a:cubicBezTo>
                <a:cubicBezTo>
                  <a:pt x="274" y="947"/>
                  <a:pt x="427" y="658"/>
                  <a:pt x="427" y="589"/>
                </a:cubicBezTo>
                <a:cubicBezTo>
                  <a:pt x="495" y="453"/>
                  <a:pt x="495" y="317"/>
                  <a:pt x="563" y="163"/>
                </a:cubicBezTo>
                <a:cubicBezTo>
                  <a:pt x="601" y="51"/>
                  <a:pt x="535" y="0"/>
                  <a:pt x="454" y="0"/>
                </a:cubicBezTo>
                <a:close/>
              </a:path>
            </a:pathLst>
          </a:custGeom>
          <a:solidFill>
            <a:srgbClr val="000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317;p73">
            <a:extLst>
              <a:ext uri="{FF2B5EF4-FFF2-40B4-BE49-F238E27FC236}">
                <a16:creationId xmlns:a16="http://schemas.microsoft.com/office/drawing/2014/main" id="{6A83207C-21BB-413C-821E-DC5EED549C71}"/>
              </a:ext>
            </a:extLst>
          </p:cNvPr>
          <p:cNvSpPr/>
          <p:nvPr/>
        </p:nvSpPr>
        <p:spPr>
          <a:xfrm>
            <a:off x="7195605" y="2558991"/>
            <a:ext cx="28806" cy="22940"/>
          </a:xfrm>
          <a:custGeom>
            <a:avLst/>
            <a:gdLst/>
            <a:ahLst/>
            <a:cxnLst/>
            <a:rect l="l" t="t" r="r" b="b"/>
            <a:pathLst>
              <a:path w="1125" h="896" extrusionOk="0">
                <a:moveTo>
                  <a:pt x="205" y="1"/>
                </a:moveTo>
                <a:cubicBezTo>
                  <a:pt x="0" y="1"/>
                  <a:pt x="68" y="273"/>
                  <a:pt x="205" y="273"/>
                </a:cubicBezTo>
                <a:lnTo>
                  <a:pt x="784" y="273"/>
                </a:lnTo>
                <a:cubicBezTo>
                  <a:pt x="784" y="341"/>
                  <a:pt x="699" y="341"/>
                  <a:pt x="699" y="427"/>
                </a:cubicBezTo>
                <a:cubicBezTo>
                  <a:pt x="631" y="495"/>
                  <a:pt x="563" y="563"/>
                  <a:pt x="494" y="631"/>
                </a:cubicBezTo>
                <a:cubicBezTo>
                  <a:pt x="441" y="737"/>
                  <a:pt x="554" y="895"/>
                  <a:pt x="638" y="895"/>
                </a:cubicBezTo>
                <a:cubicBezTo>
                  <a:pt x="662" y="895"/>
                  <a:pt x="684" y="883"/>
                  <a:pt x="699" y="853"/>
                </a:cubicBezTo>
                <a:cubicBezTo>
                  <a:pt x="852" y="699"/>
                  <a:pt x="920" y="563"/>
                  <a:pt x="1057" y="427"/>
                </a:cubicBezTo>
                <a:cubicBezTo>
                  <a:pt x="1125" y="341"/>
                  <a:pt x="1125" y="205"/>
                  <a:pt x="1057" y="69"/>
                </a:cubicBezTo>
                <a:cubicBezTo>
                  <a:pt x="988" y="1"/>
                  <a:pt x="852" y="1"/>
                  <a:pt x="784" y="1"/>
                </a:cubicBezTo>
                <a:close/>
              </a:path>
            </a:pathLst>
          </a:custGeom>
          <a:solidFill>
            <a:srgbClr val="000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318;p73">
            <a:extLst>
              <a:ext uri="{FF2B5EF4-FFF2-40B4-BE49-F238E27FC236}">
                <a16:creationId xmlns:a16="http://schemas.microsoft.com/office/drawing/2014/main" id="{6CA711E1-0303-48D2-A868-623306344600}"/>
              </a:ext>
            </a:extLst>
          </p:cNvPr>
          <p:cNvSpPr/>
          <p:nvPr/>
        </p:nvSpPr>
        <p:spPr>
          <a:xfrm>
            <a:off x="7242514" y="2496905"/>
            <a:ext cx="49008" cy="30313"/>
          </a:xfrm>
          <a:custGeom>
            <a:avLst/>
            <a:gdLst/>
            <a:ahLst/>
            <a:cxnLst/>
            <a:rect l="l" t="t" r="r" b="b"/>
            <a:pathLst>
              <a:path w="1914" h="1184" extrusionOk="0">
                <a:moveTo>
                  <a:pt x="1564" y="1"/>
                </a:moveTo>
                <a:cubicBezTo>
                  <a:pt x="1546" y="1"/>
                  <a:pt x="1527" y="2"/>
                  <a:pt x="1508" y="6"/>
                </a:cubicBezTo>
                <a:cubicBezTo>
                  <a:pt x="928" y="6"/>
                  <a:pt x="434" y="296"/>
                  <a:pt x="145" y="790"/>
                </a:cubicBezTo>
                <a:cubicBezTo>
                  <a:pt x="0" y="982"/>
                  <a:pt x="204" y="1183"/>
                  <a:pt x="414" y="1183"/>
                </a:cubicBezTo>
                <a:cubicBezTo>
                  <a:pt x="502" y="1183"/>
                  <a:pt x="591" y="1148"/>
                  <a:pt x="656" y="1063"/>
                </a:cubicBezTo>
                <a:cubicBezTo>
                  <a:pt x="860" y="722"/>
                  <a:pt x="1218" y="568"/>
                  <a:pt x="1576" y="500"/>
                </a:cubicBezTo>
                <a:cubicBezTo>
                  <a:pt x="1913" y="500"/>
                  <a:pt x="1857" y="1"/>
                  <a:pt x="1564" y="1"/>
                </a:cubicBezTo>
                <a:close/>
              </a:path>
            </a:pathLst>
          </a:custGeom>
          <a:solidFill>
            <a:srgbClr val="000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319;p73">
            <a:extLst>
              <a:ext uri="{FF2B5EF4-FFF2-40B4-BE49-F238E27FC236}">
                <a16:creationId xmlns:a16="http://schemas.microsoft.com/office/drawing/2014/main" id="{11BB7AA1-8A5E-49EE-BEC3-3D9D1A496B1A}"/>
              </a:ext>
            </a:extLst>
          </p:cNvPr>
          <p:cNvSpPr/>
          <p:nvPr/>
        </p:nvSpPr>
        <p:spPr>
          <a:xfrm>
            <a:off x="7179218" y="2531366"/>
            <a:ext cx="44706" cy="24732"/>
          </a:xfrm>
          <a:custGeom>
            <a:avLst/>
            <a:gdLst/>
            <a:ahLst/>
            <a:cxnLst/>
            <a:rect l="l" t="t" r="r" b="b"/>
            <a:pathLst>
              <a:path w="1746" h="966" extrusionOk="0">
                <a:moveTo>
                  <a:pt x="1397" y="1"/>
                </a:moveTo>
                <a:cubicBezTo>
                  <a:pt x="1379" y="1"/>
                  <a:pt x="1359" y="2"/>
                  <a:pt x="1339" y="6"/>
                </a:cubicBezTo>
                <a:cubicBezTo>
                  <a:pt x="913" y="6"/>
                  <a:pt x="487" y="228"/>
                  <a:pt x="214" y="500"/>
                </a:cubicBezTo>
                <a:cubicBezTo>
                  <a:pt x="0" y="714"/>
                  <a:pt x="177" y="965"/>
                  <a:pt x="400" y="965"/>
                </a:cubicBezTo>
                <a:cubicBezTo>
                  <a:pt x="479" y="965"/>
                  <a:pt x="565" y="934"/>
                  <a:pt x="640" y="858"/>
                </a:cubicBezTo>
                <a:cubicBezTo>
                  <a:pt x="845" y="654"/>
                  <a:pt x="1134" y="569"/>
                  <a:pt x="1424" y="569"/>
                </a:cubicBezTo>
                <a:cubicBezTo>
                  <a:pt x="1745" y="504"/>
                  <a:pt x="1703" y="1"/>
                  <a:pt x="1397" y="1"/>
                </a:cubicBezTo>
                <a:close/>
              </a:path>
            </a:pathLst>
          </a:custGeom>
          <a:solidFill>
            <a:srgbClr val="000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320;p73">
            <a:extLst>
              <a:ext uri="{FF2B5EF4-FFF2-40B4-BE49-F238E27FC236}">
                <a16:creationId xmlns:a16="http://schemas.microsoft.com/office/drawing/2014/main" id="{08E5F645-7102-466B-84AB-F8D3C9E7FFC0}"/>
              </a:ext>
            </a:extLst>
          </p:cNvPr>
          <p:cNvSpPr/>
          <p:nvPr/>
        </p:nvSpPr>
        <p:spPr>
          <a:xfrm>
            <a:off x="7128418" y="2571639"/>
            <a:ext cx="41096" cy="16462"/>
          </a:xfrm>
          <a:custGeom>
            <a:avLst/>
            <a:gdLst/>
            <a:ahLst/>
            <a:cxnLst/>
            <a:rect l="l" t="t" r="r" b="b"/>
            <a:pathLst>
              <a:path w="1605" h="643" extrusionOk="0">
                <a:moveTo>
                  <a:pt x="205" y="1"/>
                </a:moveTo>
                <a:cubicBezTo>
                  <a:pt x="0" y="1"/>
                  <a:pt x="0" y="273"/>
                  <a:pt x="137" y="273"/>
                </a:cubicBezTo>
                <a:cubicBezTo>
                  <a:pt x="563" y="427"/>
                  <a:pt x="989" y="563"/>
                  <a:pt x="1415" y="631"/>
                </a:cubicBezTo>
                <a:cubicBezTo>
                  <a:pt x="1429" y="639"/>
                  <a:pt x="1444" y="642"/>
                  <a:pt x="1457" y="642"/>
                </a:cubicBezTo>
                <a:cubicBezTo>
                  <a:pt x="1563" y="642"/>
                  <a:pt x="1604" y="419"/>
                  <a:pt x="1483" y="359"/>
                </a:cubicBezTo>
                <a:cubicBezTo>
                  <a:pt x="1057" y="273"/>
                  <a:pt x="631" y="137"/>
                  <a:pt x="205" y="1"/>
                </a:cubicBezTo>
                <a:close/>
              </a:path>
            </a:pathLst>
          </a:custGeom>
          <a:solidFill>
            <a:srgbClr val="000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321;p73">
            <a:extLst>
              <a:ext uri="{FF2B5EF4-FFF2-40B4-BE49-F238E27FC236}">
                <a16:creationId xmlns:a16="http://schemas.microsoft.com/office/drawing/2014/main" id="{D1933DFA-A689-47C8-8BA2-A8334F419193}"/>
              </a:ext>
            </a:extLst>
          </p:cNvPr>
          <p:cNvSpPr/>
          <p:nvPr/>
        </p:nvSpPr>
        <p:spPr>
          <a:xfrm>
            <a:off x="7137661" y="2605152"/>
            <a:ext cx="37204" cy="23145"/>
          </a:xfrm>
          <a:custGeom>
            <a:avLst/>
            <a:gdLst/>
            <a:ahLst/>
            <a:cxnLst/>
            <a:rect l="l" t="t" r="r" b="b"/>
            <a:pathLst>
              <a:path w="1453" h="904" extrusionOk="0">
                <a:moveTo>
                  <a:pt x="1208" y="0"/>
                </a:moveTo>
                <a:cubicBezTo>
                  <a:pt x="1178" y="0"/>
                  <a:pt x="1148" y="11"/>
                  <a:pt x="1122" y="38"/>
                </a:cubicBezTo>
                <a:cubicBezTo>
                  <a:pt x="764" y="242"/>
                  <a:pt x="491" y="396"/>
                  <a:pt x="133" y="600"/>
                </a:cubicBezTo>
                <a:cubicBezTo>
                  <a:pt x="1" y="733"/>
                  <a:pt x="97" y="903"/>
                  <a:pt x="214" y="903"/>
                </a:cubicBezTo>
                <a:cubicBezTo>
                  <a:pt x="232" y="903"/>
                  <a:pt x="251" y="899"/>
                  <a:pt x="270" y="890"/>
                </a:cubicBezTo>
                <a:cubicBezTo>
                  <a:pt x="628" y="668"/>
                  <a:pt x="985" y="464"/>
                  <a:pt x="1343" y="242"/>
                </a:cubicBezTo>
                <a:cubicBezTo>
                  <a:pt x="1453" y="187"/>
                  <a:pt x="1331" y="0"/>
                  <a:pt x="1208" y="0"/>
                </a:cubicBezTo>
                <a:close/>
              </a:path>
            </a:pathLst>
          </a:custGeom>
          <a:solidFill>
            <a:srgbClr val="000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322;p73">
            <a:extLst>
              <a:ext uri="{FF2B5EF4-FFF2-40B4-BE49-F238E27FC236}">
                <a16:creationId xmlns:a16="http://schemas.microsoft.com/office/drawing/2014/main" id="{31791665-F98A-486B-AA2E-B1081CD340B7}"/>
              </a:ext>
            </a:extLst>
          </p:cNvPr>
          <p:cNvSpPr/>
          <p:nvPr/>
        </p:nvSpPr>
        <p:spPr>
          <a:xfrm>
            <a:off x="7158120" y="2628527"/>
            <a:ext cx="26194" cy="31542"/>
          </a:xfrm>
          <a:custGeom>
            <a:avLst/>
            <a:gdLst/>
            <a:ahLst/>
            <a:cxnLst/>
            <a:rect l="l" t="t" r="r" b="b"/>
            <a:pathLst>
              <a:path w="1023" h="1232" extrusionOk="0">
                <a:moveTo>
                  <a:pt x="815" y="0"/>
                </a:moveTo>
                <a:cubicBezTo>
                  <a:pt x="788" y="0"/>
                  <a:pt x="764" y="13"/>
                  <a:pt x="749" y="45"/>
                </a:cubicBezTo>
                <a:cubicBezTo>
                  <a:pt x="544" y="335"/>
                  <a:pt x="323" y="692"/>
                  <a:pt x="118" y="965"/>
                </a:cubicBezTo>
                <a:cubicBezTo>
                  <a:pt x="0" y="1083"/>
                  <a:pt x="104" y="1231"/>
                  <a:pt x="220" y="1231"/>
                </a:cubicBezTo>
                <a:cubicBezTo>
                  <a:pt x="255" y="1231"/>
                  <a:pt x="291" y="1218"/>
                  <a:pt x="323" y="1186"/>
                </a:cubicBezTo>
                <a:cubicBezTo>
                  <a:pt x="544" y="829"/>
                  <a:pt x="749" y="539"/>
                  <a:pt x="970" y="266"/>
                </a:cubicBezTo>
                <a:cubicBezTo>
                  <a:pt x="1023" y="148"/>
                  <a:pt x="904" y="0"/>
                  <a:pt x="815" y="0"/>
                </a:cubicBezTo>
                <a:close/>
              </a:path>
            </a:pathLst>
          </a:custGeom>
          <a:solidFill>
            <a:srgbClr val="000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323;p73">
            <a:extLst>
              <a:ext uri="{FF2B5EF4-FFF2-40B4-BE49-F238E27FC236}">
                <a16:creationId xmlns:a16="http://schemas.microsoft.com/office/drawing/2014/main" id="{BAED33B9-8E24-4D03-9C32-F0F4D6CE99BF}"/>
              </a:ext>
            </a:extLst>
          </p:cNvPr>
          <p:cNvSpPr/>
          <p:nvPr/>
        </p:nvSpPr>
        <p:spPr>
          <a:xfrm>
            <a:off x="7359196" y="3231206"/>
            <a:ext cx="401819" cy="1134216"/>
          </a:xfrm>
          <a:custGeom>
            <a:avLst/>
            <a:gdLst/>
            <a:ahLst/>
            <a:cxnLst/>
            <a:rect l="l" t="t" r="r" b="b"/>
            <a:pathLst>
              <a:path w="15693" h="44301" extrusionOk="0">
                <a:moveTo>
                  <a:pt x="14756" y="1"/>
                </a:moveTo>
                <a:cubicBezTo>
                  <a:pt x="12067" y="1143"/>
                  <a:pt x="9149" y="1704"/>
                  <a:pt x="6243" y="1704"/>
                </a:cubicBezTo>
                <a:cubicBezTo>
                  <a:pt x="4251" y="1704"/>
                  <a:pt x="2264" y="1440"/>
                  <a:pt x="358" y="921"/>
                </a:cubicBezTo>
                <a:lnTo>
                  <a:pt x="273" y="921"/>
                </a:lnTo>
                <a:cubicBezTo>
                  <a:pt x="137" y="1432"/>
                  <a:pt x="69" y="1994"/>
                  <a:pt x="1" y="2556"/>
                </a:cubicBezTo>
                <a:cubicBezTo>
                  <a:pt x="699" y="3136"/>
                  <a:pt x="1636" y="3340"/>
                  <a:pt x="2488" y="3476"/>
                </a:cubicBezTo>
                <a:cubicBezTo>
                  <a:pt x="3766" y="3766"/>
                  <a:pt x="5044" y="3902"/>
                  <a:pt x="6322" y="3988"/>
                </a:cubicBezTo>
                <a:lnTo>
                  <a:pt x="2693" y="22866"/>
                </a:lnTo>
                <a:cubicBezTo>
                  <a:pt x="4107" y="26768"/>
                  <a:pt x="5538" y="30601"/>
                  <a:pt x="7020" y="34435"/>
                </a:cubicBezTo>
                <a:cubicBezTo>
                  <a:pt x="8094" y="36991"/>
                  <a:pt x="9150" y="39615"/>
                  <a:pt x="10224" y="42102"/>
                </a:cubicBezTo>
                <a:cubicBezTo>
                  <a:pt x="10581" y="42886"/>
                  <a:pt x="10854" y="43602"/>
                  <a:pt x="11212" y="44300"/>
                </a:cubicBezTo>
                <a:cubicBezTo>
                  <a:pt x="11433" y="44300"/>
                  <a:pt x="11638" y="44300"/>
                  <a:pt x="11927" y="44232"/>
                </a:cubicBezTo>
                <a:cubicBezTo>
                  <a:pt x="12848" y="44164"/>
                  <a:pt x="13836" y="43942"/>
                  <a:pt x="14551" y="43380"/>
                </a:cubicBezTo>
                <a:cubicBezTo>
                  <a:pt x="14057" y="39615"/>
                  <a:pt x="13563" y="35781"/>
                  <a:pt x="13052" y="31947"/>
                </a:cubicBezTo>
                <a:cubicBezTo>
                  <a:pt x="12626" y="29187"/>
                  <a:pt x="12200" y="26206"/>
                  <a:pt x="10428" y="23922"/>
                </a:cubicBezTo>
                <a:cubicBezTo>
                  <a:pt x="12558" y="18675"/>
                  <a:pt x="14194" y="13137"/>
                  <a:pt x="15182" y="7532"/>
                </a:cubicBezTo>
                <a:cubicBezTo>
                  <a:pt x="15471" y="6032"/>
                  <a:pt x="15693" y="4550"/>
                  <a:pt x="15608" y="3050"/>
                </a:cubicBezTo>
                <a:cubicBezTo>
                  <a:pt x="15471" y="1994"/>
                  <a:pt x="15182" y="1006"/>
                  <a:pt x="14756"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324;p73">
            <a:extLst>
              <a:ext uri="{FF2B5EF4-FFF2-40B4-BE49-F238E27FC236}">
                <a16:creationId xmlns:a16="http://schemas.microsoft.com/office/drawing/2014/main" id="{7DE909BC-E427-47E9-9945-152ED5ACEC66}"/>
              </a:ext>
            </a:extLst>
          </p:cNvPr>
          <p:cNvSpPr/>
          <p:nvPr/>
        </p:nvSpPr>
        <p:spPr>
          <a:xfrm>
            <a:off x="7521046" y="4340070"/>
            <a:ext cx="232570" cy="123481"/>
          </a:xfrm>
          <a:custGeom>
            <a:avLst/>
            <a:gdLst/>
            <a:ahLst/>
            <a:cxnLst/>
            <a:rect l="l" t="t" r="r" b="b"/>
            <a:pathLst>
              <a:path w="9083" h="4823" extrusionOk="0">
                <a:moveTo>
                  <a:pt x="8299" y="1"/>
                </a:moveTo>
                <a:lnTo>
                  <a:pt x="8230" y="69"/>
                </a:lnTo>
                <a:cubicBezTo>
                  <a:pt x="7515" y="631"/>
                  <a:pt x="6527" y="853"/>
                  <a:pt x="5606" y="921"/>
                </a:cubicBezTo>
                <a:lnTo>
                  <a:pt x="5606" y="989"/>
                </a:lnTo>
                <a:cubicBezTo>
                  <a:pt x="4397" y="1568"/>
                  <a:pt x="3255" y="2267"/>
                  <a:pt x="2131" y="2983"/>
                </a:cubicBezTo>
                <a:cubicBezTo>
                  <a:pt x="1705" y="3187"/>
                  <a:pt x="1347" y="3477"/>
                  <a:pt x="989" y="3766"/>
                </a:cubicBezTo>
                <a:cubicBezTo>
                  <a:pt x="563" y="4039"/>
                  <a:pt x="137" y="4329"/>
                  <a:pt x="1" y="4823"/>
                </a:cubicBezTo>
                <a:cubicBezTo>
                  <a:pt x="853" y="4823"/>
                  <a:pt x="1619" y="4686"/>
                  <a:pt x="2403" y="4550"/>
                </a:cubicBezTo>
                <a:cubicBezTo>
                  <a:pt x="4465" y="4192"/>
                  <a:pt x="6595" y="3835"/>
                  <a:pt x="8656" y="3477"/>
                </a:cubicBezTo>
                <a:cubicBezTo>
                  <a:pt x="8724" y="3477"/>
                  <a:pt x="8793" y="3477"/>
                  <a:pt x="8946" y="3409"/>
                </a:cubicBezTo>
                <a:cubicBezTo>
                  <a:pt x="9082" y="3272"/>
                  <a:pt x="9082" y="2983"/>
                  <a:pt x="9014" y="2761"/>
                </a:cubicBezTo>
                <a:cubicBezTo>
                  <a:pt x="8793" y="1841"/>
                  <a:pt x="8520" y="921"/>
                  <a:pt x="8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325;p73">
            <a:extLst>
              <a:ext uri="{FF2B5EF4-FFF2-40B4-BE49-F238E27FC236}">
                <a16:creationId xmlns:a16="http://schemas.microsoft.com/office/drawing/2014/main" id="{E62D8977-ED0B-466B-BC69-45F26AFC17DB}"/>
              </a:ext>
            </a:extLst>
          </p:cNvPr>
          <p:cNvSpPr/>
          <p:nvPr/>
        </p:nvSpPr>
        <p:spPr>
          <a:xfrm>
            <a:off x="7328214" y="4327423"/>
            <a:ext cx="243478" cy="102538"/>
          </a:xfrm>
          <a:custGeom>
            <a:avLst/>
            <a:gdLst/>
            <a:ahLst/>
            <a:cxnLst/>
            <a:rect l="l" t="t" r="r" b="b"/>
            <a:pathLst>
              <a:path w="9509" h="4005" extrusionOk="0">
                <a:moveTo>
                  <a:pt x="5607" y="1"/>
                </a:moveTo>
                <a:cubicBezTo>
                  <a:pt x="5538" y="69"/>
                  <a:pt x="5470" y="69"/>
                  <a:pt x="5402" y="137"/>
                </a:cubicBezTo>
                <a:cubicBezTo>
                  <a:pt x="3698" y="989"/>
                  <a:pt x="2063" y="1977"/>
                  <a:pt x="495" y="3119"/>
                </a:cubicBezTo>
                <a:cubicBezTo>
                  <a:pt x="291" y="3255"/>
                  <a:pt x="69" y="3408"/>
                  <a:pt x="1" y="3613"/>
                </a:cubicBezTo>
                <a:cubicBezTo>
                  <a:pt x="256" y="3917"/>
                  <a:pt x="651" y="4004"/>
                  <a:pt x="1067" y="4004"/>
                </a:cubicBezTo>
                <a:cubicBezTo>
                  <a:pt x="1233" y="4004"/>
                  <a:pt x="1403" y="3990"/>
                  <a:pt x="1568" y="3971"/>
                </a:cubicBezTo>
                <a:cubicBezTo>
                  <a:pt x="4124" y="3681"/>
                  <a:pt x="6748" y="3477"/>
                  <a:pt x="9304" y="3187"/>
                </a:cubicBezTo>
                <a:cubicBezTo>
                  <a:pt x="9372" y="3187"/>
                  <a:pt x="9372" y="3187"/>
                  <a:pt x="9440" y="3119"/>
                </a:cubicBezTo>
                <a:cubicBezTo>
                  <a:pt x="9508" y="3051"/>
                  <a:pt x="9508" y="2983"/>
                  <a:pt x="9508" y="2983"/>
                </a:cubicBezTo>
                <a:cubicBezTo>
                  <a:pt x="9508" y="1909"/>
                  <a:pt x="9304" y="921"/>
                  <a:pt x="8878" y="1"/>
                </a:cubicBezTo>
                <a:cubicBezTo>
                  <a:pt x="8341" y="69"/>
                  <a:pt x="7792" y="103"/>
                  <a:pt x="7242" y="103"/>
                </a:cubicBezTo>
                <a:cubicBezTo>
                  <a:pt x="6693" y="103"/>
                  <a:pt x="6143" y="69"/>
                  <a:pt x="5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326;p73">
            <a:extLst>
              <a:ext uri="{FF2B5EF4-FFF2-40B4-BE49-F238E27FC236}">
                <a16:creationId xmlns:a16="http://schemas.microsoft.com/office/drawing/2014/main" id="{A846AD2C-E025-4499-BB54-53BF4024F468}"/>
              </a:ext>
            </a:extLst>
          </p:cNvPr>
          <p:cNvSpPr/>
          <p:nvPr/>
        </p:nvSpPr>
        <p:spPr>
          <a:xfrm>
            <a:off x="7308166" y="3296646"/>
            <a:ext cx="254360" cy="1034315"/>
          </a:xfrm>
          <a:custGeom>
            <a:avLst/>
            <a:gdLst/>
            <a:ahLst/>
            <a:cxnLst/>
            <a:rect l="l" t="t" r="r" b="b"/>
            <a:pathLst>
              <a:path w="9934" h="40399" extrusionOk="0">
                <a:moveTo>
                  <a:pt x="1994" y="0"/>
                </a:moveTo>
                <a:cubicBezTo>
                  <a:pt x="1074" y="5759"/>
                  <a:pt x="426" y="11501"/>
                  <a:pt x="0" y="17328"/>
                </a:cubicBezTo>
                <a:cubicBezTo>
                  <a:pt x="2130" y="24996"/>
                  <a:pt x="4192" y="32663"/>
                  <a:pt x="6185" y="40398"/>
                </a:cubicBezTo>
                <a:cubicBezTo>
                  <a:pt x="6253" y="40330"/>
                  <a:pt x="6321" y="40330"/>
                  <a:pt x="6390" y="40262"/>
                </a:cubicBezTo>
                <a:cubicBezTo>
                  <a:pt x="6926" y="40330"/>
                  <a:pt x="7476" y="40364"/>
                  <a:pt x="8025" y="40364"/>
                </a:cubicBezTo>
                <a:cubicBezTo>
                  <a:pt x="8575" y="40364"/>
                  <a:pt x="9124" y="40330"/>
                  <a:pt x="9661" y="40262"/>
                </a:cubicBezTo>
                <a:lnTo>
                  <a:pt x="9933" y="40262"/>
                </a:lnTo>
                <a:cubicBezTo>
                  <a:pt x="9729" y="37706"/>
                  <a:pt x="9439" y="35150"/>
                  <a:pt x="9167" y="32595"/>
                </a:cubicBezTo>
                <a:cubicBezTo>
                  <a:pt x="9082" y="32305"/>
                  <a:pt x="9082" y="32100"/>
                  <a:pt x="9013" y="31879"/>
                </a:cubicBezTo>
                <a:cubicBezTo>
                  <a:pt x="7531" y="28045"/>
                  <a:pt x="6100" y="24212"/>
                  <a:pt x="4686" y="20310"/>
                </a:cubicBezTo>
                <a:lnTo>
                  <a:pt x="8315" y="1432"/>
                </a:lnTo>
                <a:cubicBezTo>
                  <a:pt x="7037" y="1346"/>
                  <a:pt x="5759" y="1210"/>
                  <a:pt x="4481" y="920"/>
                </a:cubicBezTo>
                <a:cubicBezTo>
                  <a:pt x="3629" y="784"/>
                  <a:pt x="2692" y="580"/>
                  <a:pt x="1994"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327;p73">
            <a:extLst>
              <a:ext uri="{FF2B5EF4-FFF2-40B4-BE49-F238E27FC236}">
                <a16:creationId xmlns:a16="http://schemas.microsoft.com/office/drawing/2014/main" id="{0051B0EC-0274-4035-A214-D4DFF2C3F03C}"/>
              </a:ext>
            </a:extLst>
          </p:cNvPr>
          <p:cNvSpPr/>
          <p:nvPr/>
        </p:nvSpPr>
        <p:spPr>
          <a:xfrm>
            <a:off x="7199088" y="2575146"/>
            <a:ext cx="68954" cy="143092"/>
          </a:xfrm>
          <a:custGeom>
            <a:avLst/>
            <a:gdLst/>
            <a:ahLst/>
            <a:cxnLst/>
            <a:rect l="l" t="t" r="r" b="b"/>
            <a:pathLst>
              <a:path w="2693" h="5589" extrusionOk="0">
                <a:moveTo>
                  <a:pt x="1142" y="0"/>
                </a:moveTo>
                <a:cubicBezTo>
                  <a:pt x="784" y="136"/>
                  <a:pt x="495" y="358"/>
                  <a:pt x="290" y="716"/>
                </a:cubicBezTo>
                <a:cubicBezTo>
                  <a:pt x="222" y="852"/>
                  <a:pt x="137" y="988"/>
                  <a:pt x="137" y="1142"/>
                </a:cubicBezTo>
                <a:cubicBezTo>
                  <a:pt x="1" y="1636"/>
                  <a:pt x="1" y="2130"/>
                  <a:pt x="1" y="2624"/>
                </a:cubicBezTo>
                <a:cubicBezTo>
                  <a:pt x="69" y="3629"/>
                  <a:pt x="290" y="4617"/>
                  <a:pt x="563" y="5469"/>
                </a:cubicBezTo>
                <a:lnTo>
                  <a:pt x="648" y="5538"/>
                </a:lnTo>
                <a:cubicBezTo>
                  <a:pt x="963" y="5572"/>
                  <a:pt x="1283" y="5589"/>
                  <a:pt x="1602" y="5589"/>
                </a:cubicBezTo>
                <a:cubicBezTo>
                  <a:pt x="1922" y="5589"/>
                  <a:pt x="2241" y="5572"/>
                  <a:pt x="2556" y="5538"/>
                </a:cubicBezTo>
                <a:lnTo>
                  <a:pt x="2624" y="5538"/>
                </a:lnTo>
                <a:cubicBezTo>
                  <a:pt x="2693" y="5043"/>
                  <a:pt x="2693" y="4617"/>
                  <a:pt x="2624" y="4123"/>
                </a:cubicBezTo>
                <a:cubicBezTo>
                  <a:pt x="2130" y="3544"/>
                  <a:pt x="1773" y="2914"/>
                  <a:pt x="1500" y="2266"/>
                </a:cubicBezTo>
                <a:cubicBezTo>
                  <a:pt x="1278" y="1772"/>
                  <a:pt x="1142" y="1346"/>
                  <a:pt x="1210" y="852"/>
                </a:cubicBezTo>
                <a:cubicBezTo>
                  <a:pt x="1210" y="494"/>
                  <a:pt x="1347" y="222"/>
                  <a:pt x="1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328;p73">
            <a:extLst>
              <a:ext uri="{FF2B5EF4-FFF2-40B4-BE49-F238E27FC236}">
                <a16:creationId xmlns:a16="http://schemas.microsoft.com/office/drawing/2014/main" id="{88C3C863-6674-4FBC-B871-F224B2C6462E}"/>
              </a:ext>
            </a:extLst>
          </p:cNvPr>
          <p:cNvSpPr/>
          <p:nvPr/>
        </p:nvSpPr>
        <p:spPr>
          <a:xfrm>
            <a:off x="7306399" y="2631420"/>
            <a:ext cx="392678" cy="407822"/>
          </a:xfrm>
          <a:custGeom>
            <a:avLst/>
            <a:gdLst/>
            <a:ahLst/>
            <a:cxnLst/>
            <a:rect l="l" t="t" r="r" b="b"/>
            <a:pathLst>
              <a:path w="15336" h="15929" extrusionOk="0">
                <a:moveTo>
                  <a:pt x="11212" y="0"/>
                </a:moveTo>
                <a:lnTo>
                  <a:pt x="11212" y="153"/>
                </a:lnTo>
                <a:cubicBezTo>
                  <a:pt x="10514" y="1772"/>
                  <a:pt x="9082" y="6679"/>
                  <a:pt x="9082" y="8672"/>
                </a:cubicBezTo>
                <a:cubicBezTo>
                  <a:pt x="7379" y="6389"/>
                  <a:pt x="5317" y="4328"/>
                  <a:pt x="2983" y="2709"/>
                </a:cubicBezTo>
                <a:cubicBezTo>
                  <a:pt x="2693" y="2488"/>
                  <a:pt x="2335" y="2283"/>
                  <a:pt x="2063" y="2062"/>
                </a:cubicBezTo>
                <a:lnTo>
                  <a:pt x="1994" y="2130"/>
                </a:lnTo>
                <a:cubicBezTo>
                  <a:pt x="1415" y="2624"/>
                  <a:pt x="717" y="2914"/>
                  <a:pt x="1" y="3203"/>
                </a:cubicBezTo>
                <a:cubicBezTo>
                  <a:pt x="427" y="3697"/>
                  <a:pt x="717" y="4260"/>
                  <a:pt x="989" y="4839"/>
                </a:cubicBezTo>
                <a:cubicBezTo>
                  <a:pt x="1143" y="5043"/>
                  <a:pt x="1211" y="5265"/>
                  <a:pt x="1279" y="5401"/>
                </a:cubicBezTo>
                <a:cubicBezTo>
                  <a:pt x="2335" y="7667"/>
                  <a:pt x="3477" y="9865"/>
                  <a:pt x="4891" y="11927"/>
                </a:cubicBezTo>
                <a:cubicBezTo>
                  <a:pt x="5828" y="13273"/>
                  <a:pt x="6816" y="14551"/>
                  <a:pt x="8231" y="15334"/>
                </a:cubicBezTo>
                <a:cubicBezTo>
                  <a:pt x="8794" y="15662"/>
                  <a:pt x="9456" y="15929"/>
                  <a:pt x="10085" y="15929"/>
                </a:cubicBezTo>
                <a:cubicBezTo>
                  <a:pt x="10407" y="15929"/>
                  <a:pt x="10720" y="15859"/>
                  <a:pt x="11008" y="15692"/>
                </a:cubicBezTo>
                <a:cubicBezTo>
                  <a:pt x="11366" y="15488"/>
                  <a:pt x="11638" y="15198"/>
                  <a:pt x="11928" y="14840"/>
                </a:cubicBezTo>
                <a:cubicBezTo>
                  <a:pt x="12286" y="14346"/>
                  <a:pt x="12490" y="13699"/>
                  <a:pt x="12780" y="13068"/>
                </a:cubicBezTo>
                <a:cubicBezTo>
                  <a:pt x="13342" y="11501"/>
                  <a:pt x="13632" y="10870"/>
                  <a:pt x="14058" y="9235"/>
                </a:cubicBezTo>
                <a:cubicBezTo>
                  <a:pt x="14262" y="8672"/>
                  <a:pt x="14484" y="7735"/>
                  <a:pt x="14688" y="6679"/>
                </a:cubicBezTo>
                <a:cubicBezTo>
                  <a:pt x="15046" y="4686"/>
                  <a:pt x="15335" y="2351"/>
                  <a:pt x="14552" y="1346"/>
                </a:cubicBezTo>
                <a:cubicBezTo>
                  <a:pt x="13700" y="358"/>
                  <a:pt x="12490" y="0"/>
                  <a:pt x="112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329;p73">
            <a:extLst>
              <a:ext uri="{FF2B5EF4-FFF2-40B4-BE49-F238E27FC236}">
                <a16:creationId xmlns:a16="http://schemas.microsoft.com/office/drawing/2014/main" id="{07CE9EBB-4698-4354-AFDD-4C8CF3F84FC7}"/>
              </a:ext>
            </a:extLst>
          </p:cNvPr>
          <p:cNvSpPr/>
          <p:nvPr/>
        </p:nvSpPr>
        <p:spPr>
          <a:xfrm>
            <a:off x="7382753" y="2631138"/>
            <a:ext cx="210755" cy="222332"/>
          </a:xfrm>
          <a:custGeom>
            <a:avLst/>
            <a:gdLst/>
            <a:ahLst/>
            <a:cxnLst/>
            <a:rect l="l" t="t" r="r" b="b"/>
            <a:pathLst>
              <a:path w="8231" h="8684" extrusionOk="0">
                <a:moveTo>
                  <a:pt x="7792" y="1"/>
                </a:moveTo>
                <a:cubicBezTo>
                  <a:pt x="6509" y="1"/>
                  <a:pt x="5178" y="247"/>
                  <a:pt x="3971" y="369"/>
                </a:cubicBezTo>
                <a:cubicBezTo>
                  <a:pt x="3971" y="369"/>
                  <a:pt x="3971" y="437"/>
                  <a:pt x="4039" y="505"/>
                </a:cubicBezTo>
                <a:cubicBezTo>
                  <a:pt x="3613" y="1153"/>
                  <a:pt x="2982" y="1647"/>
                  <a:pt x="2267" y="2004"/>
                </a:cubicBezTo>
                <a:cubicBezTo>
                  <a:pt x="1568" y="2294"/>
                  <a:pt x="784" y="2499"/>
                  <a:pt x="1" y="2567"/>
                </a:cubicBezTo>
                <a:lnTo>
                  <a:pt x="1" y="2720"/>
                </a:lnTo>
                <a:cubicBezTo>
                  <a:pt x="2335" y="4339"/>
                  <a:pt x="4397" y="6400"/>
                  <a:pt x="6100" y="8683"/>
                </a:cubicBezTo>
                <a:cubicBezTo>
                  <a:pt x="6100" y="6690"/>
                  <a:pt x="7532" y="1783"/>
                  <a:pt x="8230" y="164"/>
                </a:cubicBezTo>
                <a:lnTo>
                  <a:pt x="8230" y="11"/>
                </a:lnTo>
                <a:cubicBezTo>
                  <a:pt x="8085" y="4"/>
                  <a:pt x="7939" y="1"/>
                  <a:pt x="77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330;p73">
            <a:extLst>
              <a:ext uri="{FF2B5EF4-FFF2-40B4-BE49-F238E27FC236}">
                <a16:creationId xmlns:a16="http://schemas.microsoft.com/office/drawing/2014/main" id="{11368F57-7259-4EF4-95CD-86185B0D92B2}"/>
              </a:ext>
            </a:extLst>
          </p:cNvPr>
          <p:cNvSpPr/>
          <p:nvPr/>
        </p:nvSpPr>
        <p:spPr>
          <a:xfrm>
            <a:off x="7286350" y="2755284"/>
            <a:ext cx="450674" cy="519552"/>
          </a:xfrm>
          <a:custGeom>
            <a:avLst/>
            <a:gdLst/>
            <a:ahLst/>
            <a:cxnLst/>
            <a:rect l="l" t="t" r="r" b="b"/>
            <a:pathLst>
              <a:path w="17601" h="20293" extrusionOk="0">
                <a:moveTo>
                  <a:pt x="1772" y="1"/>
                </a:moveTo>
                <a:lnTo>
                  <a:pt x="1704" y="69"/>
                </a:lnTo>
                <a:cubicBezTo>
                  <a:pt x="1414" y="699"/>
                  <a:pt x="1278" y="1279"/>
                  <a:pt x="1074" y="1841"/>
                </a:cubicBezTo>
                <a:cubicBezTo>
                  <a:pt x="716" y="2897"/>
                  <a:pt x="426" y="4039"/>
                  <a:pt x="222" y="5181"/>
                </a:cubicBezTo>
                <a:cubicBezTo>
                  <a:pt x="68" y="5879"/>
                  <a:pt x="0" y="6731"/>
                  <a:pt x="426" y="7378"/>
                </a:cubicBezTo>
                <a:cubicBezTo>
                  <a:pt x="648" y="7668"/>
                  <a:pt x="920" y="7873"/>
                  <a:pt x="1278" y="8094"/>
                </a:cubicBezTo>
                <a:cubicBezTo>
                  <a:pt x="1926" y="8435"/>
                  <a:pt x="2692" y="8656"/>
                  <a:pt x="3476" y="8724"/>
                </a:cubicBezTo>
                <a:lnTo>
                  <a:pt x="3766" y="8724"/>
                </a:lnTo>
                <a:cubicBezTo>
                  <a:pt x="3698" y="8793"/>
                  <a:pt x="3629" y="8946"/>
                  <a:pt x="3629" y="9014"/>
                </a:cubicBezTo>
                <a:cubicBezTo>
                  <a:pt x="3970" y="9866"/>
                  <a:pt x="4396" y="10718"/>
                  <a:pt x="4975" y="11570"/>
                </a:cubicBezTo>
                <a:cubicBezTo>
                  <a:pt x="4549" y="12916"/>
                  <a:pt x="4124" y="14194"/>
                  <a:pt x="3698" y="15540"/>
                </a:cubicBezTo>
                <a:lnTo>
                  <a:pt x="3766" y="15540"/>
                </a:lnTo>
                <a:cubicBezTo>
                  <a:pt x="3544" y="16681"/>
                  <a:pt x="3408" y="17738"/>
                  <a:pt x="3203" y="18811"/>
                </a:cubicBezTo>
                <a:cubicBezTo>
                  <a:pt x="3203" y="19016"/>
                  <a:pt x="3118" y="19305"/>
                  <a:pt x="3118" y="19510"/>
                </a:cubicBezTo>
                <a:lnTo>
                  <a:pt x="3203" y="19510"/>
                </a:lnTo>
                <a:cubicBezTo>
                  <a:pt x="5109" y="20029"/>
                  <a:pt x="7096" y="20293"/>
                  <a:pt x="9088" y="20293"/>
                </a:cubicBezTo>
                <a:cubicBezTo>
                  <a:pt x="11994" y="20293"/>
                  <a:pt x="14912" y="19732"/>
                  <a:pt x="17601" y="18590"/>
                </a:cubicBezTo>
                <a:cubicBezTo>
                  <a:pt x="16970" y="17380"/>
                  <a:pt x="16118" y="16324"/>
                  <a:pt x="14977" y="15540"/>
                </a:cubicBezTo>
                <a:lnTo>
                  <a:pt x="14841" y="15540"/>
                </a:lnTo>
                <a:cubicBezTo>
                  <a:pt x="15267" y="10991"/>
                  <a:pt x="15471" y="6390"/>
                  <a:pt x="15471" y="1841"/>
                </a:cubicBezTo>
                <a:lnTo>
                  <a:pt x="15471" y="1841"/>
                </a:lnTo>
                <a:cubicBezTo>
                  <a:pt x="15267" y="2897"/>
                  <a:pt x="15045" y="3834"/>
                  <a:pt x="14841" y="4397"/>
                </a:cubicBezTo>
                <a:cubicBezTo>
                  <a:pt x="14415" y="6032"/>
                  <a:pt x="14125" y="6663"/>
                  <a:pt x="13563" y="8230"/>
                </a:cubicBezTo>
                <a:cubicBezTo>
                  <a:pt x="13273" y="8861"/>
                  <a:pt x="13069" y="9508"/>
                  <a:pt x="12711" y="10002"/>
                </a:cubicBezTo>
                <a:cubicBezTo>
                  <a:pt x="12421" y="10360"/>
                  <a:pt x="12149" y="10650"/>
                  <a:pt x="11791" y="10854"/>
                </a:cubicBezTo>
                <a:cubicBezTo>
                  <a:pt x="11503" y="11021"/>
                  <a:pt x="11190" y="11091"/>
                  <a:pt x="10868" y="11091"/>
                </a:cubicBezTo>
                <a:cubicBezTo>
                  <a:pt x="10239" y="11091"/>
                  <a:pt x="9577" y="10824"/>
                  <a:pt x="9014" y="10496"/>
                </a:cubicBezTo>
                <a:cubicBezTo>
                  <a:pt x="7599" y="9713"/>
                  <a:pt x="6611" y="8435"/>
                  <a:pt x="5674" y="7089"/>
                </a:cubicBezTo>
                <a:cubicBezTo>
                  <a:pt x="4260" y="5027"/>
                  <a:pt x="3118" y="2829"/>
                  <a:pt x="2062" y="563"/>
                </a:cubicBezTo>
                <a:cubicBezTo>
                  <a:pt x="1994" y="427"/>
                  <a:pt x="1926" y="205"/>
                  <a:pt x="1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331;p73">
            <a:extLst>
              <a:ext uri="{FF2B5EF4-FFF2-40B4-BE49-F238E27FC236}">
                <a16:creationId xmlns:a16="http://schemas.microsoft.com/office/drawing/2014/main" id="{F21AA800-1903-47F3-BD22-38C8F7219A82}"/>
              </a:ext>
            </a:extLst>
          </p:cNvPr>
          <p:cNvSpPr/>
          <p:nvPr/>
        </p:nvSpPr>
        <p:spPr>
          <a:xfrm>
            <a:off x="7215680" y="2716906"/>
            <a:ext cx="163616" cy="292253"/>
          </a:xfrm>
          <a:custGeom>
            <a:avLst/>
            <a:gdLst/>
            <a:ahLst/>
            <a:cxnLst/>
            <a:rect l="l" t="t" r="r" b="b"/>
            <a:pathLst>
              <a:path w="6390" h="11415" extrusionOk="0">
                <a:moveTo>
                  <a:pt x="1908" y="1"/>
                </a:moveTo>
                <a:cubicBezTo>
                  <a:pt x="1593" y="35"/>
                  <a:pt x="1274" y="52"/>
                  <a:pt x="954" y="52"/>
                </a:cubicBezTo>
                <a:cubicBezTo>
                  <a:pt x="635" y="52"/>
                  <a:pt x="315" y="35"/>
                  <a:pt x="0" y="1"/>
                </a:cubicBezTo>
                <a:lnTo>
                  <a:pt x="0" y="1"/>
                </a:lnTo>
                <a:cubicBezTo>
                  <a:pt x="426" y="1994"/>
                  <a:pt x="852" y="3970"/>
                  <a:pt x="1346" y="5964"/>
                </a:cubicBezTo>
                <a:cubicBezTo>
                  <a:pt x="1619" y="7310"/>
                  <a:pt x="2045" y="8741"/>
                  <a:pt x="2692" y="9934"/>
                </a:cubicBezTo>
                <a:cubicBezTo>
                  <a:pt x="2897" y="10360"/>
                  <a:pt x="3254" y="10871"/>
                  <a:pt x="3680" y="11144"/>
                </a:cubicBezTo>
                <a:cubicBezTo>
                  <a:pt x="3982" y="11320"/>
                  <a:pt x="4341" y="11415"/>
                  <a:pt x="4687" y="11415"/>
                </a:cubicBezTo>
                <a:cubicBezTo>
                  <a:pt x="4908" y="11415"/>
                  <a:pt x="5124" y="11376"/>
                  <a:pt x="5316" y="11297"/>
                </a:cubicBezTo>
                <a:cubicBezTo>
                  <a:pt x="5742" y="11144"/>
                  <a:pt x="6100" y="10871"/>
                  <a:pt x="6389" y="10513"/>
                </a:cubicBezTo>
                <a:cubicBezTo>
                  <a:pt x="6304" y="10360"/>
                  <a:pt x="6236" y="10292"/>
                  <a:pt x="6236" y="10223"/>
                </a:cubicBezTo>
                <a:cubicBezTo>
                  <a:pt x="5452" y="10155"/>
                  <a:pt x="4686" y="9934"/>
                  <a:pt x="4038" y="9593"/>
                </a:cubicBezTo>
                <a:cubicBezTo>
                  <a:pt x="3680" y="9372"/>
                  <a:pt x="3408" y="9167"/>
                  <a:pt x="3186" y="8877"/>
                </a:cubicBezTo>
                <a:cubicBezTo>
                  <a:pt x="2760" y="8230"/>
                  <a:pt x="2828" y="7378"/>
                  <a:pt x="2982" y="6680"/>
                </a:cubicBezTo>
                <a:cubicBezTo>
                  <a:pt x="3186" y="5538"/>
                  <a:pt x="3476" y="4396"/>
                  <a:pt x="3834" y="3340"/>
                </a:cubicBezTo>
                <a:cubicBezTo>
                  <a:pt x="3186" y="2198"/>
                  <a:pt x="2556" y="1074"/>
                  <a:pt x="19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332;p73">
            <a:extLst>
              <a:ext uri="{FF2B5EF4-FFF2-40B4-BE49-F238E27FC236}">
                <a16:creationId xmlns:a16="http://schemas.microsoft.com/office/drawing/2014/main" id="{C2C7215B-BE93-4CA8-A5CF-21E427A180B7}"/>
              </a:ext>
            </a:extLst>
          </p:cNvPr>
          <p:cNvSpPr/>
          <p:nvPr/>
        </p:nvSpPr>
        <p:spPr>
          <a:xfrm>
            <a:off x="7228329" y="2571178"/>
            <a:ext cx="129152" cy="142273"/>
          </a:xfrm>
          <a:custGeom>
            <a:avLst/>
            <a:gdLst/>
            <a:ahLst/>
            <a:cxnLst/>
            <a:rect l="l" t="t" r="r" b="b"/>
            <a:pathLst>
              <a:path w="5044" h="5557" extrusionOk="0">
                <a:moveTo>
                  <a:pt x="898" y="1"/>
                </a:moveTo>
                <a:cubicBezTo>
                  <a:pt x="860" y="1"/>
                  <a:pt x="821" y="6"/>
                  <a:pt x="784" y="19"/>
                </a:cubicBezTo>
                <a:cubicBezTo>
                  <a:pt x="631" y="19"/>
                  <a:pt x="494" y="87"/>
                  <a:pt x="426" y="155"/>
                </a:cubicBezTo>
                <a:cubicBezTo>
                  <a:pt x="205" y="377"/>
                  <a:pt x="68" y="649"/>
                  <a:pt x="68" y="1007"/>
                </a:cubicBezTo>
                <a:cubicBezTo>
                  <a:pt x="0" y="1501"/>
                  <a:pt x="136" y="1927"/>
                  <a:pt x="358" y="2421"/>
                </a:cubicBezTo>
                <a:cubicBezTo>
                  <a:pt x="631" y="3069"/>
                  <a:pt x="988" y="3699"/>
                  <a:pt x="1482" y="4278"/>
                </a:cubicBezTo>
                <a:cubicBezTo>
                  <a:pt x="1908" y="4704"/>
                  <a:pt x="2334" y="5062"/>
                  <a:pt x="2914" y="5335"/>
                </a:cubicBezTo>
                <a:cubicBezTo>
                  <a:pt x="2914" y="5403"/>
                  <a:pt x="2982" y="5488"/>
                  <a:pt x="3050" y="5556"/>
                </a:cubicBezTo>
                <a:cubicBezTo>
                  <a:pt x="3766" y="5267"/>
                  <a:pt x="4464" y="4977"/>
                  <a:pt x="5043" y="4483"/>
                </a:cubicBezTo>
                <a:cubicBezTo>
                  <a:pt x="5043" y="4125"/>
                  <a:pt x="5043" y="3784"/>
                  <a:pt x="4958" y="3426"/>
                </a:cubicBezTo>
                <a:cubicBezTo>
                  <a:pt x="4958" y="3205"/>
                  <a:pt x="4890" y="3000"/>
                  <a:pt x="4754" y="2847"/>
                </a:cubicBezTo>
                <a:cubicBezTo>
                  <a:pt x="4686" y="2643"/>
                  <a:pt x="4532" y="2506"/>
                  <a:pt x="4396" y="2353"/>
                </a:cubicBezTo>
                <a:cubicBezTo>
                  <a:pt x="4038" y="2080"/>
                  <a:pt x="3612" y="1995"/>
                  <a:pt x="3186" y="1791"/>
                </a:cubicBezTo>
                <a:cubicBezTo>
                  <a:pt x="2488" y="1433"/>
                  <a:pt x="2062" y="717"/>
                  <a:pt x="1414" y="223"/>
                </a:cubicBezTo>
                <a:cubicBezTo>
                  <a:pt x="1247" y="112"/>
                  <a:pt x="1069" y="1"/>
                  <a:pt x="8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333;p73">
            <a:extLst>
              <a:ext uri="{FF2B5EF4-FFF2-40B4-BE49-F238E27FC236}">
                <a16:creationId xmlns:a16="http://schemas.microsoft.com/office/drawing/2014/main" id="{ED8B9702-D5F4-4C7B-AE80-E3448DF40654}"/>
              </a:ext>
            </a:extLst>
          </p:cNvPr>
          <p:cNvSpPr/>
          <p:nvPr/>
        </p:nvSpPr>
        <p:spPr>
          <a:xfrm>
            <a:off x="8200759" y="4320023"/>
            <a:ext cx="352530" cy="74606"/>
          </a:xfrm>
          <a:custGeom>
            <a:avLst/>
            <a:gdLst/>
            <a:ahLst/>
            <a:cxnLst/>
            <a:rect l="l" t="t" r="r" b="b"/>
            <a:pathLst>
              <a:path w="13768" h="2914" extrusionOk="0">
                <a:moveTo>
                  <a:pt x="4891" y="0"/>
                </a:moveTo>
                <a:cubicBezTo>
                  <a:pt x="3272" y="136"/>
                  <a:pt x="1636" y="222"/>
                  <a:pt x="1" y="358"/>
                </a:cubicBezTo>
                <a:cubicBezTo>
                  <a:pt x="137" y="920"/>
                  <a:pt x="205" y="1500"/>
                  <a:pt x="358" y="1994"/>
                </a:cubicBezTo>
                <a:cubicBezTo>
                  <a:pt x="358" y="2198"/>
                  <a:pt x="427" y="2351"/>
                  <a:pt x="495" y="2488"/>
                </a:cubicBezTo>
                <a:cubicBezTo>
                  <a:pt x="784" y="2914"/>
                  <a:pt x="1278" y="2914"/>
                  <a:pt x="1704" y="2914"/>
                </a:cubicBezTo>
                <a:cubicBezTo>
                  <a:pt x="5743" y="2914"/>
                  <a:pt x="9729" y="2846"/>
                  <a:pt x="13768" y="2777"/>
                </a:cubicBezTo>
                <a:cubicBezTo>
                  <a:pt x="12643" y="1926"/>
                  <a:pt x="11280" y="1500"/>
                  <a:pt x="9934" y="1142"/>
                </a:cubicBezTo>
                <a:cubicBezTo>
                  <a:pt x="8298" y="716"/>
                  <a:pt x="6594" y="358"/>
                  <a:pt x="4891" y="68"/>
                </a:cubicBezTo>
                <a:lnTo>
                  <a:pt x="48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334;p73">
            <a:extLst>
              <a:ext uri="{FF2B5EF4-FFF2-40B4-BE49-F238E27FC236}">
                <a16:creationId xmlns:a16="http://schemas.microsoft.com/office/drawing/2014/main" id="{AD3D0F63-91DD-4F38-B266-571C1FE83FA1}"/>
              </a:ext>
            </a:extLst>
          </p:cNvPr>
          <p:cNvSpPr/>
          <p:nvPr/>
        </p:nvSpPr>
        <p:spPr>
          <a:xfrm>
            <a:off x="8137054" y="3185839"/>
            <a:ext cx="232570" cy="1145123"/>
          </a:xfrm>
          <a:custGeom>
            <a:avLst/>
            <a:gdLst/>
            <a:ahLst/>
            <a:cxnLst/>
            <a:rect l="l" t="t" r="r" b="b"/>
            <a:pathLst>
              <a:path w="9083" h="44727" extrusionOk="0">
                <a:moveTo>
                  <a:pt x="6748" y="1"/>
                </a:moveTo>
                <a:lnTo>
                  <a:pt x="6527" y="69"/>
                </a:lnTo>
                <a:cubicBezTo>
                  <a:pt x="5334" y="853"/>
                  <a:pt x="3766" y="1279"/>
                  <a:pt x="2352" y="1636"/>
                </a:cubicBezTo>
                <a:cubicBezTo>
                  <a:pt x="1569" y="1841"/>
                  <a:pt x="853" y="1994"/>
                  <a:pt x="137" y="2199"/>
                </a:cubicBezTo>
                <a:cubicBezTo>
                  <a:pt x="137" y="4686"/>
                  <a:pt x="69" y="7242"/>
                  <a:pt x="1" y="9798"/>
                </a:cubicBezTo>
                <a:lnTo>
                  <a:pt x="137" y="9798"/>
                </a:lnTo>
                <a:cubicBezTo>
                  <a:pt x="427" y="17397"/>
                  <a:pt x="1637" y="36923"/>
                  <a:pt x="1705" y="44726"/>
                </a:cubicBezTo>
                <a:cubicBezTo>
                  <a:pt x="1994" y="44658"/>
                  <a:pt x="2267" y="44658"/>
                  <a:pt x="2489" y="44658"/>
                </a:cubicBezTo>
                <a:cubicBezTo>
                  <a:pt x="4124" y="44522"/>
                  <a:pt x="5760" y="44436"/>
                  <a:pt x="7379" y="44300"/>
                </a:cubicBezTo>
                <a:lnTo>
                  <a:pt x="7600" y="44300"/>
                </a:lnTo>
                <a:cubicBezTo>
                  <a:pt x="7805" y="44232"/>
                  <a:pt x="8026" y="44232"/>
                  <a:pt x="8162" y="44164"/>
                </a:cubicBezTo>
                <a:lnTo>
                  <a:pt x="8231" y="44164"/>
                </a:lnTo>
                <a:cubicBezTo>
                  <a:pt x="9082" y="29460"/>
                  <a:pt x="8588" y="14620"/>
                  <a:pt x="6748"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335;p73">
            <a:extLst>
              <a:ext uri="{FF2B5EF4-FFF2-40B4-BE49-F238E27FC236}">
                <a16:creationId xmlns:a16="http://schemas.microsoft.com/office/drawing/2014/main" id="{6B90C3D9-3197-4497-8EC7-3D92FDAD0ACF}"/>
              </a:ext>
            </a:extLst>
          </p:cNvPr>
          <p:cNvSpPr/>
          <p:nvPr/>
        </p:nvSpPr>
        <p:spPr>
          <a:xfrm>
            <a:off x="7769723" y="3109493"/>
            <a:ext cx="540137" cy="1232376"/>
          </a:xfrm>
          <a:custGeom>
            <a:avLst/>
            <a:gdLst/>
            <a:ahLst/>
            <a:cxnLst/>
            <a:rect l="l" t="t" r="r" b="b"/>
            <a:pathLst>
              <a:path w="21095" h="48135" extrusionOk="0">
                <a:moveTo>
                  <a:pt x="20736" y="1"/>
                </a:moveTo>
                <a:cubicBezTo>
                  <a:pt x="19953" y="563"/>
                  <a:pt x="18964" y="717"/>
                  <a:pt x="18044" y="921"/>
                </a:cubicBezTo>
                <a:cubicBezTo>
                  <a:pt x="15267" y="1415"/>
                  <a:pt x="12439" y="1841"/>
                  <a:pt x="9661" y="2199"/>
                </a:cubicBezTo>
                <a:cubicBezTo>
                  <a:pt x="8673" y="2352"/>
                  <a:pt x="7600" y="2489"/>
                  <a:pt x="6612" y="2489"/>
                </a:cubicBezTo>
                <a:cubicBezTo>
                  <a:pt x="6470" y="2511"/>
                  <a:pt x="6320" y="2519"/>
                  <a:pt x="6168" y="2519"/>
                </a:cubicBezTo>
                <a:cubicBezTo>
                  <a:pt x="5864" y="2519"/>
                  <a:pt x="5550" y="2489"/>
                  <a:pt x="5266" y="2489"/>
                </a:cubicBezTo>
                <a:cubicBezTo>
                  <a:pt x="5760" y="5249"/>
                  <a:pt x="5828" y="8026"/>
                  <a:pt x="5828" y="10786"/>
                </a:cubicBezTo>
                <a:cubicBezTo>
                  <a:pt x="5828" y="14483"/>
                  <a:pt x="5896" y="18181"/>
                  <a:pt x="5896" y="21861"/>
                </a:cubicBezTo>
                <a:cubicBezTo>
                  <a:pt x="5828" y="22151"/>
                  <a:pt x="5470" y="25269"/>
                  <a:pt x="5112" y="26836"/>
                </a:cubicBezTo>
                <a:cubicBezTo>
                  <a:pt x="3408" y="33362"/>
                  <a:pt x="1705" y="39973"/>
                  <a:pt x="1" y="46498"/>
                </a:cubicBezTo>
                <a:cubicBezTo>
                  <a:pt x="290" y="46652"/>
                  <a:pt x="512" y="46720"/>
                  <a:pt x="716" y="46856"/>
                </a:cubicBezTo>
                <a:cubicBezTo>
                  <a:pt x="1994" y="47350"/>
                  <a:pt x="3272" y="47776"/>
                  <a:pt x="4686" y="48066"/>
                </a:cubicBezTo>
                <a:cubicBezTo>
                  <a:pt x="4771" y="48066"/>
                  <a:pt x="4908" y="48066"/>
                  <a:pt x="5044" y="48134"/>
                </a:cubicBezTo>
                <a:cubicBezTo>
                  <a:pt x="8452" y="39905"/>
                  <a:pt x="11229" y="31522"/>
                  <a:pt x="13785" y="23071"/>
                </a:cubicBezTo>
                <a:cubicBezTo>
                  <a:pt x="13989" y="19663"/>
                  <a:pt x="14211" y="16187"/>
                  <a:pt x="14347" y="12780"/>
                </a:cubicBezTo>
                <a:cubicBezTo>
                  <a:pt x="14415" y="10224"/>
                  <a:pt x="14483" y="7668"/>
                  <a:pt x="14483" y="5181"/>
                </a:cubicBezTo>
                <a:cubicBezTo>
                  <a:pt x="15199" y="4976"/>
                  <a:pt x="15915" y="4823"/>
                  <a:pt x="16698" y="4618"/>
                </a:cubicBezTo>
                <a:cubicBezTo>
                  <a:pt x="18112" y="4261"/>
                  <a:pt x="19680" y="3835"/>
                  <a:pt x="20873" y="3051"/>
                </a:cubicBezTo>
                <a:lnTo>
                  <a:pt x="21094" y="2983"/>
                </a:lnTo>
                <a:cubicBezTo>
                  <a:pt x="21026" y="2063"/>
                  <a:pt x="20873" y="1074"/>
                  <a:pt x="20736" y="69"/>
                </a:cubicBezTo>
                <a:lnTo>
                  <a:pt x="20736" y="1"/>
                </a:ln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336;p73">
            <a:extLst>
              <a:ext uri="{FF2B5EF4-FFF2-40B4-BE49-F238E27FC236}">
                <a16:creationId xmlns:a16="http://schemas.microsoft.com/office/drawing/2014/main" id="{983E6DCE-EE4A-4A0C-AB8E-A1B7D78F433D}"/>
              </a:ext>
            </a:extLst>
          </p:cNvPr>
          <p:cNvSpPr/>
          <p:nvPr/>
        </p:nvSpPr>
        <p:spPr>
          <a:xfrm>
            <a:off x="7771900" y="4309117"/>
            <a:ext cx="243478" cy="132621"/>
          </a:xfrm>
          <a:custGeom>
            <a:avLst/>
            <a:gdLst/>
            <a:ahLst/>
            <a:cxnLst/>
            <a:rect l="l" t="t" r="r" b="b"/>
            <a:pathLst>
              <a:path w="9509" h="5180" extrusionOk="0">
                <a:moveTo>
                  <a:pt x="631" y="0"/>
                </a:moveTo>
                <a:cubicBezTo>
                  <a:pt x="427" y="784"/>
                  <a:pt x="205" y="1636"/>
                  <a:pt x="69" y="2420"/>
                </a:cubicBezTo>
                <a:cubicBezTo>
                  <a:pt x="1" y="2556"/>
                  <a:pt x="1" y="2692"/>
                  <a:pt x="69" y="2846"/>
                </a:cubicBezTo>
                <a:cubicBezTo>
                  <a:pt x="137" y="2914"/>
                  <a:pt x="205" y="2982"/>
                  <a:pt x="342" y="3050"/>
                </a:cubicBezTo>
                <a:cubicBezTo>
                  <a:pt x="3255" y="4192"/>
                  <a:pt x="6390" y="4907"/>
                  <a:pt x="9508" y="5180"/>
                </a:cubicBezTo>
                <a:cubicBezTo>
                  <a:pt x="9508" y="4686"/>
                  <a:pt x="9082" y="4396"/>
                  <a:pt x="8725" y="4192"/>
                </a:cubicBezTo>
                <a:cubicBezTo>
                  <a:pt x="7447" y="3272"/>
                  <a:pt x="6169" y="2352"/>
                  <a:pt x="4891" y="1414"/>
                </a:cubicBezTo>
                <a:cubicBezTo>
                  <a:pt x="4823" y="1346"/>
                  <a:pt x="4686" y="1278"/>
                  <a:pt x="4601" y="1210"/>
                </a:cubicBezTo>
                <a:cubicBezTo>
                  <a:pt x="3187" y="920"/>
                  <a:pt x="1909" y="494"/>
                  <a:pt x="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337;p73">
            <a:extLst>
              <a:ext uri="{FF2B5EF4-FFF2-40B4-BE49-F238E27FC236}">
                <a16:creationId xmlns:a16="http://schemas.microsoft.com/office/drawing/2014/main" id="{52209E6D-98B1-4FD6-BA49-976F0825A0B8}"/>
              </a:ext>
            </a:extLst>
          </p:cNvPr>
          <p:cNvSpPr/>
          <p:nvPr/>
        </p:nvSpPr>
        <p:spPr>
          <a:xfrm>
            <a:off x="7720869" y="2551592"/>
            <a:ext cx="403560" cy="519449"/>
          </a:xfrm>
          <a:custGeom>
            <a:avLst/>
            <a:gdLst/>
            <a:ahLst/>
            <a:cxnLst/>
            <a:rect l="l" t="t" r="r" b="b"/>
            <a:pathLst>
              <a:path w="15761" h="20289" extrusionOk="0">
                <a:moveTo>
                  <a:pt x="4464" y="0"/>
                </a:moveTo>
                <a:cubicBezTo>
                  <a:pt x="4260" y="68"/>
                  <a:pt x="4039" y="136"/>
                  <a:pt x="3834" y="204"/>
                </a:cubicBezTo>
                <a:cubicBezTo>
                  <a:pt x="3698" y="290"/>
                  <a:pt x="3544" y="358"/>
                  <a:pt x="3340" y="426"/>
                </a:cubicBezTo>
                <a:cubicBezTo>
                  <a:pt x="1636" y="1210"/>
                  <a:pt x="495" y="2845"/>
                  <a:pt x="358" y="4686"/>
                </a:cubicBezTo>
                <a:cubicBezTo>
                  <a:pt x="0" y="9661"/>
                  <a:pt x="358" y="14772"/>
                  <a:pt x="2062" y="19458"/>
                </a:cubicBezTo>
                <a:cubicBezTo>
                  <a:pt x="2130" y="19798"/>
                  <a:pt x="2267" y="20156"/>
                  <a:pt x="2624" y="20224"/>
                </a:cubicBezTo>
                <a:cubicBezTo>
                  <a:pt x="2710" y="20270"/>
                  <a:pt x="2808" y="20288"/>
                  <a:pt x="2910" y="20288"/>
                </a:cubicBezTo>
                <a:cubicBezTo>
                  <a:pt x="3153" y="20288"/>
                  <a:pt x="3421" y="20184"/>
                  <a:pt x="3613" y="20088"/>
                </a:cubicBezTo>
                <a:cubicBezTo>
                  <a:pt x="4686" y="19594"/>
                  <a:pt x="5606" y="18947"/>
                  <a:pt x="6594" y="18248"/>
                </a:cubicBezTo>
                <a:cubicBezTo>
                  <a:pt x="7310" y="17669"/>
                  <a:pt x="8025" y="17106"/>
                  <a:pt x="8656" y="16476"/>
                </a:cubicBezTo>
                <a:cubicBezTo>
                  <a:pt x="11143" y="14346"/>
                  <a:pt x="13495" y="11995"/>
                  <a:pt x="15761" y="9576"/>
                </a:cubicBezTo>
                <a:cubicBezTo>
                  <a:pt x="15693" y="9507"/>
                  <a:pt x="15625" y="9439"/>
                  <a:pt x="15539" y="9303"/>
                </a:cubicBezTo>
                <a:cubicBezTo>
                  <a:pt x="15045" y="8587"/>
                  <a:pt x="14551" y="7872"/>
                  <a:pt x="13989" y="7241"/>
                </a:cubicBezTo>
                <a:cubicBezTo>
                  <a:pt x="13836" y="7105"/>
                  <a:pt x="13767" y="7020"/>
                  <a:pt x="13699" y="6952"/>
                </a:cubicBezTo>
                <a:cubicBezTo>
                  <a:pt x="11365" y="8161"/>
                  <a:pt x="9082" y="9507"/>
                  <a:pt x="6884" y="11007"/>
                </a:cubicBezTo>
                <a:cubicBezTo>
                  <a:pt x="6748" y="8877"/>
                  <a:pt x="6032" y="1210"/>
                  <a:pt x="44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338;p73">
            <a:extLst>
              <a:ext uri="{FF2B5EF4-FFF2-40B4-BE49-F238E27FC236}">
                <a16:creationId xmlns:a16="http://schemas.microsoft.com/office/drawing/2014/main" id="{3EACD908-39B1-4BFA-A243-5067B2FF6403}"/>
              </a:ext>
            </a:extLst>
          </p:cNvPr>
          <p:cNvSpPr/>
          <p:nvPr/>
        </p:nvSpPr>
        <p:spPr>
          <a:xfrm>
            <a:off x="8079033" y="2654206"/>
            <a:ext cx="134401" cy="135565"/>
          </a:xfrm>
          <a:custGeom>
            <a:avLst/>
            <a:gdLst/>
            <a:ahLst/>
            <a:cxnLst/>
            <a:rect l="l" t="t" r="r" b="b"/>
            <a:pathLst>
              <a:path w="5249" h="5295" extrusionOk="0">
                <a:moveTo>
                  <a:pt x="2424" y="0"/>
                </a:moveTo>
                <a:cubicBezTo>
                  <a:pt x="2348" y="0"/>
                  <a:pt x="2272" y="10"/>
                  <a:pt x="2199" y="30"/>
                </a:cubicBezTo>
                <a:cubicBezTo>
                  <a:pt x="1551" y="252"/>
                  <a:pt x="1279" y="1035"/>
                  <a:pt x="989" y="1598"/>
                </a:cubicBezTo>
                <a:cubicBezTo>
                  <a:pt x="699" y="2160"/>
                  <a:pt x="427" y="2739"/>
                  <a:pt x="1" y="3165"/>
                </a:cubicBezTo>
                <a:lnTo>
                  <a:pt x="1" y="3233"/>
                </a:lnTo>
                <a:cubicBezTo>
                  <a:pt x="563" y="3864"/>
                  <a:pt x="1057" y="4579"/>
                  <a:pt x="1551" y="5295"/>
                </a:cubicBezTo>
                <a:cubicBezTo>
                  <a:pt x="2761" y="5227"/>
                  <a:pt x="3903" y="4647"/>
                  <a:pt x="4686" y="3659"/>
                </a:cubicBezTo>
                <a:cubicBezTo>
                  <a:pt x="4959" y="3301"/>
                  <a:pt x="5249" y="2807"/>
                  <a:pt x="5181" y="2313"/>
                </a:cubicBezTo>
                <a:cubicBezTo>
                  <a:pt x="5181" y="2160"/>
                  <a:pt x="5112" y="2024"/>
                  <a:pt x="5044" y="1819"/>
                </a:cubicBezTo>
                <a:cubicBezTo>
                  <a:pt x="4755" y="1461"/>
                  <a:pt x="4329" y="1103"/>
                  <a:pt x="3971" y="814"/>
                </a:cubicBezTo>
                <a:cubicBezTo>
                  <a:pt x="3903" y="746"/>
                  <a:pt x="3766" y="678"/>
                  <a:pt x="3681" y="609"/>
                </a:cubicBezTo>
                <a:cubicBezTo>
                  <a:pt x="3319" y="305"/>
                  <a:pt x="2858" y="0"/>
                  <a:pt x="24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339;p73">
            <a:extLst>
              <a:ext uri="{FF2B5EF4-FFF2-40B4-BE49-F238E27FC236}">
                <a16:creationId xmlns:a16="http://schemas.microsoft.com/office/drawing/2014/main" id="{EFA909ED-5A78-46CF-9CC2-296CD526EDA1}"/>
              </a:ext>
            </a:extLst>
          </p:cNvPr>
          <p:cNvSpPr/>
          <p:nvPr/>
        </p:nvSpPr>
        <p:spPr>
          <a:xfrm>
            <a:off x="8805859" y="3067684"/>
            <a:ext cx="100372" cy="152642"/>
          </a:xfrm>
          <a:custGeom>
            <a:avLst/>
            <a:gdLst/>
            <a:ahLst/>
            <a:cxnLst/>
            <a:rect l="l" t="t" r="r" b="b"/>
            <a:pathLst>
              <a:path w="3920" h="5962" extrusionOk="0">
                <a:moveTo>
                  <a:pt x="1975" y="0"/>
                </a:moveTo>
                <a:cubicBezTo>
                  <a:pt x="1795" y="0"/>
                  <a:pt x="1606" y="33"/>
                  <a:pt x="1432" y="66"/>
                </a:cubicBezTo>
                <a:cubicBezTo>
                  <a:pt x="1210" y="220"/>
                  <a:pt x="938" y="356"/>
                  <a:pt x="785" y="578"/>
                </a:cubicBezTo>
                <a:cubicBezTo>
                  <a:pt x="512" y="1004"/>
                  <a:pt x="648" y="1634"/>
                  <a:pt x="580" y="2196"/>
                </a:cubicBezTo>
                <a:cubicBezTo>
                  <a:pt x="512" y="2980"/>
                  <a:pt x="1" y="3696"/>
                  <a:pt x="1" y="4479"/>
                </a:cubicBezTo>
                <a:cubicBezTo>
                  <a:pt x="1" y="4548"/>
                  <a:pt x="1" y="4616"/>
                  <a:pt x="86" y="4684"/>
                </a:cubicBezTo>
                <a:cubicBezTo>
                  <a:pt x="86" y="4837"/>
                  <a:pt x="290" y="4905"/>
                  <a:pt x="427" y="4905"/>
                </a:cubicBezTo>
                <a:cubicBezTo>
                  <a:pt x="716" y="5042"/>
                  <a:pt x="1074" y="5042"/>
                  <a:pt x="1364" y="5110"/>
                </a:cubicBezTo>
                <a:cubicBezTo>
                  <a:pt x="1926" y="5178"/>
                  <a:pt x="2420" y="5331"/>
                  <a:pt x="2914" y="5604"/>
                </a:cubicBezTo>
                <a:cubicBezTo>
                  <a:pt x="3204" y="5757"/>
                  <a:pt x="3562" y="5962"/>
                  <a:pt x="3920" y="5962"/>
                </a:cubicBezTo>
                <a:lnTo>
                  <a:pt x="3920" y="5825"/>
                </a:lnTo>
                <a:cubicBezTo>
                  <a:pt x="3920" y="5468"/>
                  <a:pt x="3766" y="5110"/>
                  <a:pt x="3494" y="4905"/>
                </a:cubicBezTo>
                <a:cubicBezTo>
                  <a:pt x="3204" y="4684"/>
                  <a:pt x="2846" y="4548"/>
                  <a:pt x="2488" y="4479"/>
                </a:cubicBezTo>
                <a:cubicBezTo>
                  <a:pt x="2216" y="4479"/>
                  <a:pt x="1994" y="4479"/>
                  <a:pt x="1790" y="4411"/>
                </a:cubicBezTo>
                <a:cubicBezTo>
                  <a:pt x="1568" y="4326"/>
                  <a:pt x="1279" y="4122"/>
                  <a:pt x="1279" y="3900"/>
                </a:cubicBezTo>
                <a:cubicBezTo>
                  <a:pt x="1142" y="3627"/>
                  <a:pt x="1364" y="3338"/>
                  <a:pt x="1568" y="3048"/>
                </a:cubicBezTo>
                <a:cubicBezTo>
                  <a:pt x="1994" y="2622"/>
                  <a:pt x="2420" y="2281"/>
                  <a:pt x="2710" y="1702"/>
                </a:cubicBezTo>
                <a:cubicBezTo>
                  <a:pt x="2982" y="1208"/>
                  <a:pt x="3068" y="492"/>
                  <a:pt x="2557" y="152"/>
                </a:cubicBezTo>
                <a:lnTo>
                  <a:pt x="2488" y="152"/>
                </a:lnTo>
                <a:cubicBezTo>
                  <a:pt x="2348" y="38"/>
                  <a:pt x="2167" y="0"/>
                  <a:pt x="19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340;p73">
            <a:extLst>
              <a:ext uri="{FF2B5EF4-FFF2-40B4-BE49-F238E27FC236}">
                <a16:creationId xmlns:a16="http://schemas.microsoft.com/office/drawing/2014/main" id="{334D7A98-1676-4D38-9406-DF588BE236E9}"/>
              </a:ext>
            </a:extLst>
          </p:cNvPr>
          <p:cNvSpPr/>
          <p:nvPr/>
        </p:nvSpPr>
        <p:spPr>
          <a:xfrm>
            <a:off x="7889709" y="2693352"/>
            <a:ext cx="410986" cy="480636"/>
          </a:xfrm>
          <a:custGeom>
            <a:avLst/>
            <a:gdLst/>
            <a:ahLst/>
            <a:cxnLst/>
            <a:rect l="l" t="t" r="r" b="b"/>
            <a:pathLst>
              <a:path w="16051" h="18773" extrusionOk="0">
                <a:moveTo>
                  <a:pt x="13852" y="0"/>
                </a:moveTo>
                <a:cubicBezTo>
                  <a:pt x="13358" y="69"/>
                  <a:pt x="12864" y="205"/>
                  <a:pt x="12438" y="290"/>
                </a:cubicBezTo>
                <a:cubicBezTo>
                  <a:pt x="12506" y="495"/>
                  <a:pt x="12575" y="631"/>
                  <a:pt x="12575" y="784"/>
                </a:cubicBezTo>
                <a:cubicBezTo>
                  <a:pt x="12643" y="1278"/>
                  <a:pt x="12353" y="1772"/>
                  <a:pt x="12080" y="2130"/>
                </a:cubicBezTo>
                <a:cubicBezTo>
                  <a:pt x="11297" y="3118"/>
                  <a:pt x="10155" y="3698"/>
                  <a:pt x="8945" y="3766"/>
                </a:cubicBezTo>
                <a:cubicBezTo>
                  <a:pt x="9031" y="3902"/>
                  <a:pt x="9099" y="3970"/>
                  <a:pt x="9167" y="4039"/>
                </a:cubicBezTo>
                <a:cubicBezTo>
                  <a:pt x="6901" y="6458"/>
                  <a:pt x="4549" y="8809"/>
                  <a:pt x="2062" y="10939"/>
                </a:cubicBezTo>
                <a:cubicBezTo>
                  <a:pt x="1431" y="11569"/>
                  <a:pt x="716" y="12132"/>
                  <a:pt x="0" y="12711"/>
                </a:cubicBezTo>
                <a:cubicBezTo>
                  <a:pt x="154" y="14773"/>
                  <a:pt x="290" y="16749"/>
                  <a:pt x="426" y="18743"/>
                </a:cubicBezTo>
                <a:lnTo>
                  <a:pt x="580" y="18743"/>
                </a:lnTo>
                <a:cubicBezTo>
                  <a:pt x="864" y="18743"/>
                  <a:pt x="1178" y="18773"/>
                  <a:pt x="1482" y="18773"/>
                </a:cubicBezTo>
                <a:cubicBezTo>
                  <a:pt x="1634" y="18773"/>
                  <a:pt x="1784" y="18765"/>
                  <a:pt x="1926" y="18743"/>
                </a:cubicBezTo>
                <a:cubicBezTo>
                  <a:pt x="2914" y="18743"/>
                  <a:pt x="3987" y="18606"/>
                  <a:pt x="4975" y="18453"/>
                </a:cubicBezTo>
                <a:cubicBezTo>
                  <a:pt x="7753" y="18095"/>
                  <a:pt x="10581" y="17669"/>
                  <a:pt x="13358" y="17175"/>
                </a:cubicBezTo>
                <a:cubicBezTo>
                  <a:pt x="14278" y="16971"/>
                  <a:pt x="15267" y="16817"/>
                  <a:pt x="16050" y="16255"/>
                </a:cubicBezTo>
                <a:cubicBezTo>
                  <a:pt x="15914" y="13836"/>
                  <a:pt x="15624" y="11433"/>
                  <a:pt x="15335" y="9014"/>
                </a:cubicBezTo>
                <a:cubicBezTo>
                  <a:pt x="14909" y="6032"/>
                  <a:pt x="14483" y="2982"/>
                  <a:pt x="13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341;p73">
            <a:extLst>
              <a:ext uri="{FF2B5EF4-FFF2-40B4-BE49-F238E27FC236}">
                <a16:creationId xmlns:a16="http://schemas.microsoft.com/office/drawing/2014/main" id="{360B82CD-904A-48E7-8A2D-7F4E3A1B91FC}"/>
              </a:ext>
            </a:extLst>
          </p:cNvPr>
          <p:cNvSpPr/>
          <p:nvPr/>
        </p:nvSpPr>
        <p:spPr>
          <a:xfrm>
            <a:off x="8835100" y="3065892"/>
            <a:ext cx="150967" cy="154434"/>
          </a:xfrm>
          <a:custGeom>
            <a:avLst/>
            <a:gdLst/>
            <a:ahLst/>
            <a:cxnLst/>
            <a:rect l="l" t="t" r="r" b="b"/>
            <a:pathLst>
              <a:path w="5896" h="6032" extrusionOk="0">
                <a:moveTo>
                  <a:pt x="2726" y="0"/>
                </a:moveTo>
                <a:cubicBezTo>
                  <a:pt x="2556" y="0"/>
                  <a:pt x="2377" y="34"/>
                  <a:pt x="2198" y="68"/>
                </a:cubicBezTo>
                <a:cubicBezTo>
                  <a:pt x="1926" y="136"/>
                  <a:pt x="1704" y="222"/>
                  <a:pt x="1415" y="222"/>
                </a:cubicBezTo>
                <a:cubicBezTo>
                  <a:pt x="1926" y="562"/>
                  <a:pt x="1840" y="1278"/>
                  <a:pt x="1568" y="1772"/>
                </a:cubicBezTo>
                <a:cubicBezTo>
                  <a:pt x="1278" y="2351"/>
                  <a:pt x="852" y="2692"/>
                  <a:pt x="426" y="3118"/>
                </a:cubicBezTo>
                <a:cubicBezTo>
                  <a:pt x="222" y="3408"/>
                  <a:pt x="0" y="3697"/>
                  <a:pt x="137" y="3970"/>
                </a:cubicBezTo>
                <a:cubicBezTo>
                  <a:pt x="137" y="4192"/>
                  <a:pt x="426" y="4396"/>
                  <a:pt x="648" y="4481"/>
                </a:cubicBezTo>
                <a:cubicBezTo>
                  <a:pt x="852" y="4549"/>
                  <a:pt x="1074" y="4549"/>
                  <a:pt x="1346" y="4549"/>
                </a:cubicBezTo>
                <a:cubicBezTo>
                  <a:pt x="1704" y="4618"/>
                  <a:pt x="2062" y="4754"/>
                  <a:pt x="2352" y="4975"/>
                </a:cubicBezTo>
                <a:cubicBezTo>
                  <a:pt x="2624" y="5180"/>
                  <a:pt x="2778" y="5538"/>
                  <a:pt x="2778" y="5895"/>
                </a:cubicBezTo>
                <a:lnTo>
                  <a:pt x="2778" y="6032"/>
                </a:lnTo>
                <a:lnTo>
                  <a:pt x="3050" y="6032"/>
                </a:lnTo>
                <a:cubicBezTo>
                  <a:pt x="3476" y="5895"/>
                  <a:pt x="3698" y="5606"/>
                  <a:pt x="3970" y="5333"/>
                </a:cubicBezTo>
                <a:cubicBezTo>
                  <a:pt x="4260" y="4975"/>
                  <a:pt x="4618" y="4686"/>
                  <a:pt x="5044" y="4396"/>
                </a:cubicBezTo>
                <a:cubicBezTo>
                  <a:pt x="5248" y="4328"/>
                  <a:pt x="5470" y="4192"/>
                  <a:pt x="5606" y="4055"/>
                </a:cubicBezTo>
                <a:cubicBezTo>
                  <a:pt x="5759" y="3902"/>
                  <a:pt x="5896" y="3697"/>
                  <a:pt x="5896" y="3476"/>
                </a:cubicBezTo>
                <a:cubicBezTo>
                  <a:pt x="5896" y="3118"/>
                  <a:pt x="5606" y="2846"/>
                  <a:pt x="5333" y="2777"/>
                </a:cubicBezTo>
                <a:cubicBezTo>
                  <a:pt x="4976" y="2624"/>
                  <a:pt x="4618" y="2624"/>
                  <a:pt x="4328" y="2556"/>
                </a:cubicBezTo>
                <a:cubicBezTo>
                  <a:pt x="4124" y="2556"/>
                  <a:pt x="3902" y="2488"/>
                  <a:pt x="3766" y="2351"/>
                </a:cubicBezTo>
                <a:cubicBezTo>
                  <a:pt x="3630" y="2198"/>
                  <a:pt x="3630" y="1925"/>
                  <a:pt x="3630" y="1704"/>
                </a:cubicBezTo>
                <a:cubicBezTo>
                  <a:pt x="3630" y="1278"/>
                  <a:pt x="3630" y="920"/>
                  <a:pt x="3476" y="562"/>
                </a:cubicBezTo>
                <a:cubicBezTo>
                  <a:pt x="3408" y="426"/>
                  <a:pt x="3340" y="290"/>
                  <a:pt x="3204" y="136"/>
                </a:cubicBezTo>
                <a:cubicBezTo>
                  <a:pt x="3059" y="34"/>
                  <a:pt x="2897" y="0"/>
                  <a:pt x="27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342;p73">
            <a:extLst>
              <a:ext uri="{FF2B5EF4-FFF2-40B4-BE49-F238E27FC236}">
                <a16:creationId xmlns:a16="http://schemas.microsoft.com/office/drawing/2014/main" id="{5CC18C7F-F009-4723-8C70-E66C42587C1D}"/>
              </a:ext>
            </a:extLst>
          </p:cNvPr>
          <p:cNvSpPr/>
          <p:nvPr/>
        </p:nvSpPr>
        <p:spPr>
          <a:xfrm>
            <a:off x="8696807" y="2900552"/>
            <a:ext cx="220331" cy="145294"/>
          </a:xfrm>
          <a:custGeom>
            <a:avLst/>
            <a:gdLst/>
            <a:ahLst/>
            <a:cxnLst/>
            <a:rect l="l" t="t" r="r" b="b"/>
            <a:pathLst>
              <a:path w="8605" h="5675" extrusionOk="0">
                <a:moveTo>
                  <a:pt x="5469" y="1"/>
                </a:moveTo>
                <a:cubicBezTo>
                  <a:pt x="3919" y="69"/>
                  <a:pt x="2420" y="290"/>
                  <a:pt x="1005" y="784"/>
                </a:cubicBezTo>
                <a:lnTo>
                  <a:pt x="937" y="716"/>
                </a:lnTo>
                <a:cubicBezTo>
                  <a:pt x="648" y="1483"/>
                  <a:pt x="358" y="2335"/>
                  <a:pt x="0" y="3119"/>
                </a:cubicBezTo>
                <a:cubicBezTo>
                  <a:pt x="648" y="3545"/>
                  <a:pt x="1278" y="3902"/>
                  <a:pt x="1926" y="4328"/>
                </a:cubicBezTo>
                <a:cubicBezTo>
                  <a:pt x="2556" y="4754"/>
                  <a:pt x="3203" y="5112"/>
                  <a:pt x="3919" y="5470"/>
                </a:cubicBezTo>
                <a:cubicBezTo>
                  <a:pt x="4192" y="5538"/>
                  <a:pt x="4481" y="5674"/>
                  <a:pt x="4771" y="5674"/>
                </a:cubicBezTo>
                <a:cubicBezTo>
                  <a:pt x="4839" y="5674"/>
                  <a:pt x="4907" y="5674"/>
                  <a:pt x="4907" y="5606"/>
                </a:cubicBezTo>
                <a:cubicBezTo>
                  <a:pt x="4975" y="5538"/>
                  <a:pt x="4907" y="5470"/>
                  <a:pt x="4907" y="5402"/>
                </a:cubicBezTo>
                <a:cubicBezTo>
                  <a:pt x="4686" y="4891"/>
                  <a:pt x="4345" y="4397"/>
                  <a:pt x="3919" y="3971"/>
                </a:cubicBezTo>
                <a:lnTo>
                  <a:pt x="3919" y="3971"/>
                </a:lnTo>
                <a:cubicBezTo>
                  <a:pt x="5112" y="4397"/>
                  <a:pt x="6321" y="4754"/>
                  <a:pt x="7531" y="4754"/>
                </a:cubicBezTo>
                <a:cubicBezTo>
                  <a:pt x="7599" y="4754"/>
                  <a:pt x="7667" y="4754"/>
                  <a:pt x="7667" y="4686"/>
                </a:cubicBezTo>
                <a:lnTo>
                  <a:pt x="7667" y="4618"/>
                </a:lnTo>
                <a:cubicBezTo>
                  <a:pt x="7395" y="4260"/>
                  <a:pt x="6969" y="4124"/>
                  <a:pt x="6543" y="3971"/>
                </a:cubicBezTo>
                <a:cubicBezTo>
                  <a:pt x="5964" y="3766"/>
                  <a:pt x="5401" y="3545"/>
                  <a:pt x="4839" y="3408"/>
                </a:cubicBezTo>
                <a:lnTo>
                  <a:pt x="4839" y="3408"/>
                </a:lnTo>
                <a:cubicBezTo>
                  <a:pt x="5964" y="3545"/>
                  <a:pt x="7037" y="3545"/>
                  <a:pt x="8179" y="3545"/>
                </a:cubicBezTo>
                <a:cubicBezTo>
                  <a:pt x="8315" y="3545"/>
                  <a:pt x="8519" y="3545"/>
                  <a:pt x="8605" y="3408"/>
                </a:cubicBezTo>
                <a:cubicBezTo>
                  <a:pt x="8451" y="3050"/>
                  <a:pt x="8093" y="2914"/>
                  <a:pt x="7753" y="2846"/>
                </a:cubicBezTo>
                <a:cubicBezTo>
                  <a:pt x="6611" y="2488"/>
                  <a:pt x="5401" y="2199"/>
                  <a:pt x="4192" y="2062"/>
                </a:cubicBezTo>
                <a:cubicBezTo>
                  <a:pt x="5197" y="1994"/>
                  <a:pt x="6117" y="1909"/>
                  <a:pt x="7105" y="1841"/>
                </a:cubicBezTo>
                <a:cubicBezTo>
                  <a:pt x="7395" y="1773"/>
                  <a:pt x="7599" y="1773"/>
                  <a:pt x="7821" y="1568"/>
                </a:cubicBezTo>
                <a:cubicBezTo>
                  <a:pt x="7753" y="1483"/>
                  <a:pt x="7599" y="1415"/>
                  <a:pt x="7531" y="1347"/>
                </a:cubicBezTo>
                <a:cubicBezTo>
                  <a:pt x="6786" y="1138"/>
                  <a:pt x="5994" y="1074"/>
                  <a:pt x="5196" y="1074"/>
                </a:cubicBezTo>
                <a:cubicBezTo>
                  <a:pt x="4627" y="1074"/>
                  <a:pt x="4054" y="1107"/>
                  <a:pt x="3493" y="1142"/>
                </a:cubicBezTo>
                <a:cubicBezTo>
                  <a:pt x="4345" y="921"/>
                  <a:pt x="5112" y="716"/>
                  <a:pt x="5827" y="137"/>
                </a:cubicBezTo>
                <a:cubicBezTo>
                  <a:pt x="5759" y="69"/>
                  <a:pt x="5623" y="1"/>
                  <a:pt x="54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343;p73">
            <a:extLst>
              <a:ext uri="{FF2B5EF4-FFF2-40B4-BE49-F238E27FC236}">
                <a16:creationId xmlns:a16="http://schemas.microsoft.com/office/drawing/2014/main" id="{4268D3CD-E745-4245-BFAC-EB12CE5521DB}"/>
              </a:ext>
            </a:extLst>
          </p:cNvPr>
          <p:cNvSpPr/>
          <p:nvPr/>
        </p:nvSpPr>
        <p:spPr>
          <a:xfrm>
            <a:off x="8747838" y="3116841"/>
            <a:ext cx="47139" cy="38045"/>
          </a:xfrm>
          <a:custGeom>
            <a:avLst/>
            <a:gdLst/>
            <a:ahLst/>
            <a:cxnLst/>
            <a:rect l="l" t="t" r="r" b="b"/>
            <a:pathLst>
              <a:path w="1841" h="1486" extrusionOk="0">
                <a:moveTo>
                  <a:pt x="708" y="1"/>
                </a:moveTo>
                <a:cubicBezTo>
                  <a:pt x="581" y="1"/>
                  <a:pt x="461" y="23"/>
                  <a:pt x="358" y="72"/>
                </a:cubicBezTo>
                <a:lnTo>
                  <a:pt x="290" y="140"/>
                </a:lnTo>
                <a:lnTo>
                  <a:pt x="290" y="208"/>
                </a:lnTo>
                <a:cubicBezTo>
                  <a:pt x="222" y="208"/>
                  <a:pt x="222" y="276"/>
                  <a:pt x="137" y="361"/>
                </a:cubicBezTo>
                <a:cubicBezTo>
                  <a:pt x="69" y="498"/>
                  <a:pt x="1" y="702"/>
                  <a:pt x="1" y="856"/>
                </a:cubicBezTo>
                <a:cubicBezTo>
                  <a:pt x="1" y="992"/>
                  <a:pt x="1" y="1213"/>
                  <a:pt x="137" y="1281"/>
                </a:cubicBezTo>
                <a:cubicBezTo>
                  <a:pt x="222" y="1350"/>
                  <a:pt x="290" y="1418"/>
                  <a:pt x="427" y="1418"/>
                </a:cubicBezTo>
                <a:cubicBezTo>
                  <a:pt x="716" y="1486"/>
                  <a:pt x="1074" y="1486"/>
                  <a:pt x="1415" y="1486"/>
                </a:cubicBezTo>
                <a:cubicBezTo>
                  <a:pt x="1500" y="1486"/>
                  <a:pt x="1705" y="1486"/>
                  <a:pt x="1773" y="1418"/>
                </a:cubicBezTo>
                <a:cubicBezTo>
                  <a:pt x="1773" y="1350"/>
                  <a:pt x="1841" y="1281"/>
                  <a:pt x="1841" y="1213"/>
                </a:cubicBezTo>
                <a:cubicBezTo>
                  <a:pt x="1841" y="856"/>
                  <a:pt x="1705" y="430"/>
                  <a:pt x="1415" y="208"/>
                </a:cubicBezTo>
                <a:cubicBezTo>
                  <a:pt x="1195" y="76"/>
                  <a:pt x="939" y="1"/>
                  <a:pt x="7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344;p73">
            <a:extLst>
              <a:ext uri="{FF2B5EF4-FFF2-40B4-BE49-F238E27FC236}">
                <a16:creationId xmlns:a16="http://schemas.microsoft.com/office/drawing/2014/main" id="{AC8B584F-5233-493F-9B20-E9924AD73BDA}"/>
              </a:ext>
            </a:extLst>
          </p:cNvPr>
          <p:cNvSpPr/>
          <p:nvPr/>
        </p:nvSpPr>
        <p:spPr>
          <a:xfrm>
            <a:off x="8188110" y="2495318"/>
            <a:ext cx="534453" cy="490774"/>
          </a:xfrm>
          <a:custGeom>
            <a:avLst/>
            <a:gdLst/>
            <a:ahLst/>
            <a:cxnLst/>
            <a:rect l="l" t="t" r="r" b="b"/>
            <a:pathLst>
              <a:path w="20873" h="19169" extrusionOk="0">
                <a:moveTo>
                  <a:pt x="0" y="0"/>
                </a:moveTo>
                <a:lnTo>
                  <a:pt x="0" y="68"/>
                </a:lnTo>
                <a:cubicBezTo>
                  <a:pt x="921" y="1772"/>
                  <a:pt x="1347" y="3612"/>
                  <a:pt x="1772" y="5469"/>
                </a:cubicBezTo>
                <a:cubicBezTo>
                  <a:pt x="1841" y="5810"/>
                  <a:pt x="1909" y="6100"/>
                  <a:pt x="1977" y="6458"/>
                </a:cubicBezTo>
                <a:cubicBezTo>
                  <a:pt x="2556" y="6389"/>
                  <a:pt x="3118" y="6321"/>
                  <a:pt x="3681" y="6321"/>
                </a:cubicBezTo>
                <a:lnTo>
                  <a:pt x="3681" y="6389"/>
                </a:lnTo>
                <a:cubicBezTo>
                  <a:pt x="3834" y="6389"/>
                  <a:pt x="3902" y="6526"/>
                  <a:pt x="4039" y="6594"/>
                </a:cubicBezTo>
                <a:cubicBezTo>
                  <a:pt x="4192" y="6884"/>
                  <a:pt x="4328" y="7241"/>
                  <a:pt x="4328" y="7514"/>
                </a:cubicBezTo>
                <a:cubicBezTo>
                  <a:pt x="3613" y="7599"/>
                  <a:pt x="2914" y="7667"/>
                  <a:pt x="2198" y="7735"/>
                </a:cubicBezTo>
                <a:cubicBezTo>
                  <a:pt x="2829" y="10717"/>
                  <a:pt x="3255" y="13767"/>
                  <a:pt x="3681" y="16749"/>
                </a:cubicBezTo>
                <a:lnTo>
                  <a:pt x="3834" y="16749"/>
                </a:lnTo>
                <a:cubicBezTo>
                  <a:pt x="10002" y="17669"/>
                  <a:pt x="13699" y="18316"/>
                  <a:pt x="19867" y="19168"/>
                </a:cubicBezTo>
                <a:lnTo>
                  <a:pt x="19867" y="19015"/>
                </a:lnTo>
                <a:lnTo>
                  <a:pt x="19867" y="18947"/>
                </a:lnTo>
                <a:cubicBezTo>
                  <a:pt x="20225" y="18163"/>
                  <a:pt x="20515" y="17311"/>
                  <a:pt x="20804" y="16544"/>
                </a:cubicBezTo>
                <a:cubicBezTo>
                  <a:pt x="20804" y="16459"/>
                  <a:pt x="20804" y="16459"/>
                  <a:pt x="20872" y="16391"/>
                </a:cubicBezTo>
                <a:lnTo>
                  <a:pt x="20872" y="16255"/>
                </a:lnTo>
                <a:cubicBezTo>
                  <a:pt x="15761" y="14414"/>
                  <a:pt x="12916" y="13341"/>
                  <a:pt x="7600" y="12199"/>
                </a:cubicBezTo>
                <a:lnTo>
                  <a:pt x="7446" y="12285"/>
                </a:lnTo>
                <a:cubicBezTo>
                  <a:pt x="6816" y="10155"/>
                  <a:pt x="6168" y="8093"/>
                  <a:pt x="5470" y="5963"/>
                </a:cubicBezTo>
                <a:cubicBezTo>
                  <a:pt x="5112" y="4617"/>
                  <a:pt x="4618" y="3254"/>
                  <a:pt x="3970" y="1977"/>
                </a:cubicBezTo>
                <a:cubicBezTo>
                  <a:pt x="3476" y="1125"/>
                  <a:pt x="2693" y="562"/>
                  <a:pt x="1772" y="273"/>
                </a:cubicBezTo>
                <a:cubicBezTo>
                  <a:pt x="1125" y="136"/>
                  <a:pt x="495"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345;p73">
            <a:extLst>
              <a:ext uri="{FF2B5EF4-FFF2-40B4-BE49-F238E27FC236}">
                <a16:creationId xmlns:a16="http://schemas.microsoft.com/office/drawing/2014/main" id="{5ACFC570-04C9-477E-A69D-A5B12A818872}"/>
              </a:ext>
            </a:extLst>
          </p:cNvPr>
          <p:cNvSpPr/>
          <p:nvPr/>
        </p:nvSpPr>
        <p:spPr>
          <a:xfrm>
            <a:off x="8238706" y="2657150"/>
            <a:ext cx="60249" cy="36228"/>
          </a:xfrm>
          <a:custGeom>
            <a:avLst/>
            <a:gdLst/>
            <a:ahLst/>
            <a:cxnLst/>
            <a:rect l="l" t="t" r="r" b="b"/>
            <a:pathLst>
              <a:path w="2353" h="1415" extrusionOk="0">
                <a:moveTo>
                  <a:pt x="1705" y="0"/>
                </a:moveTo>
                <a:cubicBezTo>
                  <a:pt x="1142" y="0"/>
                  <a:pt x="580" y="68"/>
                  <a:pt x="1" y="137"/>
                </a:cubicBezTo>
                <a:cubicBezTo>
                  <a:pt x="86" y="563"/>
                  <a:pt x="154" y="988"/>
                  <a:pt x="222" y="1414"/>
                </a:cubicBezTo>
                <a:cubicBezTo>
                  <a:pt x="938" y="1346"/>
                  <a:pt x="1637" y="1278"/>
                  <a:pt x="2352" y="1193"/>
                </a:cubicBezTo>
                <a:cubicBezTo>
                  <a:pt x="2352" y="920"/>
                  <a:pt x="2216" y="563"/>
                  <a:pt x="2063" y="273"/>
                </a:cubicBezTo>
                <a:cubicBezTo>
                  <a:pt x="1926" y="205"/>
                  <a:pt x="1858" y="68"/>
                  <a:pt x="1705" y="68"/>
                </a:cubicBezTo>
                <a:lnTo>
                  <a:pt x="17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346;p73">
            <a:extLst>
              <a:ext uri="{FF2B5EF4-FFF2-40B4-BE49-F238E27FC236}">
                <a16:creationId xmlns:a16="http://schemas.microsoft.com/office/drawing/2014/main" id="{86FCED7D-D7BC-4C6E-B58F-3ED60657BF62}"/>
              </a:ext>
            </a:extLst>
          </p:cNvPr>
          <p:cNvSpPr/>
          <p:nvPr/>
        </p:nvSpPr>
        <p:spPr>
          <a:xfrm>
            <a:off x="8173285" y="2660632"/>
            <a:ext cx="71131" cy="40170"/>
          </a:xfrm>
          <a:custGeom>
            <a:avLst/>
            <a:gdLst/>
            <a:ahLst/>
            <a:cxnLst/>
            <a:rect l="l" t="t" r="r" b="b"/>
            <a:pathLst>
              <a:path w="2778" h="1569" extrusionOk="0">
                <a:moveTo>
                  <a:pt x="2556" y="1"/>
                </a:moveTo>
                <a:cubicBezTo>
                  <a:pt x="1704" y="69"/>
                  <a:pt x="937" y="137"/>
                  <a:pt x="85" y="290"/>
                </a:cubicBezTo>
                <a:lnTo>
                  <a:pt x="0" y="358"/>
                </a:lnTo>
                <a:cubicBezTo>
                  <a:pt x="85" y="427"/>
                  <a:pt x="222" y="495"/>
                  <a:pt x="290" y="563"/>
                </a:cubicBezTo>
                <a:cubicBezTo>
                  <a:pt x="648" y="852"/>
                  <a:pt x="1074" y="1210"/>
                  <a:pt x="1363" y="1568"/>
                </a:cubicBezTo>
                <a:cubicBezTo>
                  <a:pt x="1789" y="1483"/>
                  <a:pt x="2283" y="1347"/>
                  <a:pt x="2777" y="1278"/>
                </a:cubicBezTo>
                <a:cubicBezTo>
                  <a:pt x="2709" y="852"/>
                  <a:pt x="2641" y="427"/>
                  <a:pt x="25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347;p73">
            <a:extLst>
              <a:ext uri="{FF2B5EF4-FFF2-40B4-BE49-F238E27FC236}">
                <a16:creationId xmlns:a16="http://schemas.microsoft.com/office/drawing/2014/main" id="{C212B289-C561-4F27-A09C-3FB2AE0EE522}"/>
              </a:ext>
            </a:extLst>
          </p:cNvPr>
          <p:cNvSpPr/>
          <p:nvPr/>
        </p:nvSpPr>
        <p:spPr>
          <a:xfrm>
            <a:off x="7835170" y="2493551"/>
            <a:ext cx="403560" cy="339848"/>
          </a:xfrm>
          <a:custGeom>
            <a:avLst/>
            <a:gdLst/>
            <a:ahLst/>
            <a:cxnLst/>
            <a:rect l="l" t="t" r="r" b="b"/>
            <a:pathLst>
              <a:path w="15761" h="13274" extrusionOk="0">
                <a:moveTo>
                  <a:pt x="10223" y="1"/>
                </a:moveTo>
                <a:lnTo>
                  <a:pt x="10223" y="137"/>
                </a:lnTo>
                <a:cubicBezTo>
                  <a:pt x="9883" y="1620"/>
                  <a:pt x="9525" y="3051"/>
                  <a:pt x="9031" y="4465"/>
                </a:cubicBezTo>
                <a:lnTo>
                  <a:pt x="9031" y="4533"/>
                </a:lnTo>
                <a:cubicBezTo>
                  <a:pt x="7105" y="3613"/>
                  <a:pt x="5333" y="2557"/>
                  <a:pt x="3630" y="1415"/>
                </a:cubicBezTo>
                <a:lnTo>
                  <a:pt x="3630" y="1347"/>
                </a:lnTo>
                <a:lnTo>
                  <a:pt x="3561" y="1347"/>
                </a:lnTo>
                <a:cubicBezTo>
                  <a:pt x="2352" y="1620"/>
                  <a:pt x="1142" y="1909"/>
                  <a:pt x="0" y="2267"/>
                </a:cubicBezTo>
                <a:cubicBezTo>
                  <a:pt x="1568" y="3477"/>
                  <a:pt x="2284" y="11144"/>
                  <a:pt x="2420" y="13274"/>
                </a:cubicBezTo>
                <a:cubicBezTo>
                  <a:pt x="4618" y="11774"/>
                  <a:pt x="6901" y="10428"/>
                  <a:pt x="9235" y="9219"/>
                </a:cubicBezTo>
                <a:cubicBezTo>
                  <a:pt x="9303" y="9287"/>
                  <a:pt x="9372" y="9372"/>
                  <a:pt x="9525" y="9508"/>
                </a:cubicBezTo>
                <a:lnTo>
                  <a:pt x="9525" y="9440"/>
                </a:lnTo>
                <a:cubicBezTo>
                  <a:pt x="9951" y="9014"/>
                  <a:pt x="10223" y="8435"/>
                  <a:pt x="10513" y="7873"/>
                </a:cubicBezTo>
                <a:cubicBezTo>
                  <a:pt x="10803" y="7310"/>
                  <a:pt x="11075" y="6527"/>
                  <a:pt x="11723" y="6305"/>
                </a:cubicBezTo>
                <a:cubicBezTo>
                  <a:pt x="11796" y="6285"/>
                  <a:pt x="11872" y="6275"/>
                  <a:pt x="11948" y="6275"/>
                </a:cubicBezTo>
                <a:cubicBezTo>
                  <a:pt x="12382" y="6275"/>
                  <a:pt x="12843" y="6580"/>
                  <a:pt x="13205" y="6884"/>
                </a:cubicBezTo>
                <a:lnTo>
                  <a:pt x="13290" y="6816"/>
                </a:lnTo>
                <a:cubicBezTo>
                  <a:pt x="14142" y="6663"/>
                  <a:pt x="14909" y="6595"/>
                  <a:pt x="15761" y="6527"/>
                </a:cubicBezTo>
                <a:cubicBezTo>
                  <a:pt x="15693" y="6169"/>
                  <a:pt x="15625" y="5879"/>
                  <a:pt x="15556" y="5538"/>
                </a:cubicBezTo>
                <a:cubicBezTo>
                  <a:pt x="15131" y="3681"/>
                  <a:pt x="14705" y="1841"/>
                  <a:pt x="13784" y="137"/>
                </a:cubicBezTo>
                <a:lnTo>
                  <a:pt x="13784" y="69"/>
                </a:lnTo>
                <a:cubicBezTo>
                  <a:pt x="13248" y="35"/>
                  <a:pt x="12698" y="18"/>
                  <a:pt x="12140" y="18"/>
                </a:cubicBezTo>
                <a:cubicBezTo>
                  <a:pt x="11582" y="18"/>
                  <a:pt x="11016" y="35"/>
                  <a:pt x="10445" y="69"/>
                </a:cubicBezTo>
                <a:lnTo>
                  <a:pt x="102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348;p73">
            <a:extLst>
              <a:ext uri="{FF2B5EF4-FFF2-40B4-BE49-F238E27FC236}">
                <a16:creationId xmlns:a16="http://schemas.microsoft.com/office/drawing/2014/main" id="{7D6B5FE3-0F68-41A9-ACB2-78AF3B9E809C}"/>
              </a:ext>
            </a:extLst>
          </p:cNvPr>
          <p:cNvSpPr/>
          <p:nvPr/>
        </p:nvSpPr>
        <p:spPr>
          <a:xfrm>
            <a:off x="7873552" y="2096561"/>
            <a:ext cx="381771" cy="200724"/>
          </a:xfrm>
          <a:custGeom>
            <a:avLst/>
            <a:gdLst/>
            <a:ahLst/>
            <a:cxnLst/>
            <a:rect l="l" t="t" r="r" b="b"/>
            <a:pathLst>
              <a:path w="14910" h="7840" extrusionOk="0">
                <a:moveTo>
                  <a:pt x="13322" y="0"/>
                </a:moveTo>
                <a:cubicBezTo>
                  <a:pt x="12551" y="0"/>
                  <a:pt x="11785" y="554"/>
                  <a:pt x="11076" y="939"/>
                </a:cubicBezTo>
                <a:cubicBezTo>
                  <a:pt x="9730" y="1723"/>
                  <a:pt x="8094" y="1944"/>
                  <a:pt x="6458" y="2013"/>
                </a:cubicBezTo>
                <a:cubicBezTo>
                  <a:pt x="5675" y="2081"/>
                  <a:pt x="4878" y="2081"/>
                  <a:pt x="4073" y="2081"/>
                </a:cubicBezTo>
                <a:cubicBezTo>
                  <a:pt x="3268" y="2081"/>
                  <a:pt x="2454" y="2081"/>
                  <a:pt x="1637" y="2149"/>
                </a:cubicBezTo>
                <a:cubicBezTo>
                  <a:pt x="1211" y="2217"/>
                  <a:pt x="716" y="2302"/>
                  <a:pt x="427" y="2575"/>
                </a:cubicBezTo>
                <a:cubicBezTo>
                  <a:pt x="137" y="2865"/>
                  <a:pt x="1" y="3222"/>
                  <a:pt x="1" y="3580"/>
                </a:cubicBezTo>
                <a:cubicBezTo>
                  <a:pt x="1" y="4006"/>
                  <a:pt x="69" y="4347"/>
                  <a:pt x="205" y="4705"/>
                </a:cubicBezTo>
                <a:cubicBezTo>
                  <a:pt x="427" y="5625"/>
                  <a:pt x="716" y="6630"/>
                  <a:pt x="921" y="7550"/>
                </a:cubicBezTo>
                <a:cubicBezTo>
                  <a:pt x="1057" y="7414"/>
                  <a:pt x="1211" y="7329"/>
                  <a:pt x="1347" y="7329"/>
                </a:cubicBezTo>
                <a:cubicBezTo>
                  <a:pt x="1383" y="7322"/>
                  <a:pt x="1418" y="7318"/>
                  <a:pt x="1452" y="7318"/>
                </a:cubicBezTo>
                <a:cubicBezTo>
                  <a:pt x="1762" y="7318"/>
                  <a:pt x="2015" y="7579"/>
                  <a:pt x="2199" y="7840"/>
                </a:cubicBezTo>
                <a:lnTo>
                  <a:pt x="2335" y="7840"/>
                </a:lnTo>
                <a:lnTo>
                  <a:pt x="2335" y="4142"/>
                </a:lnTo>
                <a:lnTo>
                  <a:pt x="2488" y="4142"/>
                </a:lnTo>
                <a:cubicBezTo>
                  <a:pt x="3635" y="4256"/>
                  <a:pt x="4791" y="4312"/>
                  <a:pt x="5949" y="4312"/>
                </a:cubicBezTo>
                <a:cubicBezTo>
                  <a:pt x="7735" y="4312"/>
                  <a:pt x="9523" y="4179"/>
                  <a:pt x="11280" y="3921"/>
                </a:cubicBezTo>
                <a:lnTo>
                  <a:pt x="11502" y="3921"/>
                </a:lnTo>
                <a:cubicBezTo>
                  <a:pt x="12285" y="3785"/>
                  <a:pt x="13137" y="3648"/>
                  <a:pt x="13768" y="3222"/>
                </a:cubicBezTo>
                <a:cubicBezTo>
                  <a:pt x="14483" y="2728"/>
                  <a:pt x="14909" y="1876"/>
                  <a:pt x="14688" y="1093"/>
                </a:cubicBezTo>
                <a:cubicBezTo>
                  <a:pt x="14552" y="598"/>
                  <a:pt x="14057" y="172"/>
                  <a:pt x="13563" y="19"/>
                </a:cubicBezTo>
                <a:cubicBezTo>
                  <a:pt x="13483" y="6"/>
                  <a:pt x="13402" y="0"/>
                  <a:pt x="13322"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349;p73">
            <a:extLst>
              <a:ext uri="{FF2B5EF4-FFF2-40B4-BE49-F238E27FC236}">
                <a16:creationId xmlns:a16="http://schemas.microsoft.com/office/drawing/2014/main" id="{04444E36-1EE8-4106-A0EE-37F7CBB325D9}"/>
              </a:ext>
            </a:extLst>
          </p:cNvPr>
          <p:cNvSpPr/>
          <p:nvPr/>
        </p:nvSpPr>
        <p:spPr>
          <a:xfrm>
            <a:off x="7887967" y="2196923"/>
            <a:ext cx="289260" cy="412712"/>
          </a:xfrm>
          <a:custGeom>
            <a:avLst/>
            <a:gdLst/>
            <a:ahLst/>
            <a:cxnLst/>
            <a:rect l="l" t="t" r="r" b="b"/>
            <a:pathLst>
              <a:path w="11297" h="16120" extrusionOk="0">
                <a:moveTo>
                  <a:pt x="10717" y="1"/>
                </a:moveTo>
                <a:cubicBezTo>
                  <a:pt x="8960" y="259"/>
                  <a:pt x="7172" y="392"/>
                  <a:pt x="5386" y="392"/>
                </a:cubicBezTo>
                <a:cubicBezTo>
                  <a:pt x="4228" y="392"/>
                  <a:pt x="3072" y="336"/>
                  <a:pt x="1925" y="222"/>
                </a:cubicBezTo>
                <a:lnTo>
                  <a:pt x="1772" y="222"/>
                </a:lnTo>
                <a:lnTo>
                  <a:pt x="1772" y="3920"/>
                </a:lnTo>
                <a:lnTo>
                  <a:pt x="1636" y="3920"/>
                </a:lnTo>
                <a:cubicBezTo>
                  <a:pt x="1452" y="3659"/>
                  <a:pt x="1199" y="3398"/>
                  <a:pt x="889" y="3398"/>
                </a:cubicBezTo>
                <a:cubicBezTo>
                  <a:pt x="855" y="3398"/>
                  <a:pt x="820" y="3402"/>
                  <a:pt x="784" y="3409"/>
                </a:cubicBezTo>
                <a:cubicBezTo>
                  <a:pt x="648" y="3409"/>
                  <a:pt x="494" y="3494"/>
                  <a:pt x="358" y="3630"/>
                </a:cubicBezTo>
                <a:cubicBezTo>
                  <a:pt x="290" y="3630"/>
                  <a:pt x="290" y="3698"/>
                  <a:pt x="290" y="3698"/>
                </a:cubicBezTo>
                <a:cubicBezTo>
                  <a:pt x="153" y="3920"/>
                  <a:pt x="153" y="4124"/>
                  <a:pt x="68" y="4346"/>
                </a:cubicBezTo>
                <a:cubicBezTo>
                  <a:pt x="0" y="5470"/>
                  <a:pt x="716" y="6680"/>
                  <a:pt x="1772" y="7106"/>
                </a:cubicBezTo>
                <a:lnTo>
                  <a:pt x="1857" y="7174"/>
                </a:lnTo>
                <a:cubicBezTo>
                  <a:pt x="1704" y="9662"/>
                  <a:pt x="1568" y="10445"/>
                  <a:pt x="1499" y="12933"/>
                </a:cubicBezTo>
                <a:lnTo>
                  <a:pt x="1568" y="12933"/>
                </a:lnTo>
                <a:lnTo>
                  <a:pt x="1568" y="13001"/>
                </a:lnTo>
                <a:cubicBezTo>
                  <a:pt x="3271" y="14143"/>
                  <a:pt x="5043" y="15199"/>
                  <a:pt x="6969" y="16119"/>
                </a:cubicBezTo>
                <a:lnTo>
                  <a:pt x="6969" y="16051"/>
                </a:lnTo>
                <a:cubicBezTo>
                  <a:pt x="7463" y="14637"/>
                  <a:pt x="7821" y="13206"/>
                  <a:pt x="8161" y="11723"/>
                </a:cubicBezTo>
                <a:cubicBezTo>
                  <a:pt x="8161" y="11723"/>
                  <a:pt x="7463" y="10939"/>
                  <a:pt x="7037" y="9730"/>
                </a:cubicBezTo>
                <a:lnTo>
                  <a:pt x="7037" y="9730"/>
                </a:lnTo>
                <a:cubicBezTo>
                  <a:pt x="7214" y="9759"/>
                  <a:pt x="7393" y="9773"/>
                  <a:pt x="7572" y="9773"/>
                </a:cubicBezTo>
                <a:cubicBezTo>
                  <a:pt x="8759" y="9773"/>
                  <a:pt x="9959" y="9156"/>
                  <a:pt x="10581" y="8179"/>
                </a:cubicBezTo>
                <a:cubicBezTo>
                  <a:pt x="10802" y="7753"/>
                  <a:pt x="10939" y="7327"/>
                  <a:pt x="11007" y="6901"/>
                </a:cubicBezTo>
                <a:cubicBezTo>
                  <a:pt x="11228" y="5896"/>
                  <a:pt x="11297" y="4840"/>
                  <a:pt x="11297" y="3835"/>
                </a:cubicBezTo>
                <a:cubicBezTo>
                  <a:pt x="11297" y="2557"/>
                  <a:pt x="11228" y="1279"/>
                  <a:pt x="10717" y="154"/>
                </a:cubicBezTo>
                <a:lnTo>
                  <a:pt x="107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350;p73">
            <a:extLst>
              <a:ext uri="{FF2B5EF4-FFF2-40B4-BE49-F238E27FC236}">
                <a16:creationId xmlns:a16="http://schemas.microsoft.com/office/drawing/2014/main" id="{5AA4823D-671C-4C6B-8E78-D56F409F1CC9}"/>
              </a:ext>
            </a:extLst>
          </p:cNvPr>
          <p:cNvSpPr/>
          <p:nvPr/>
        </p:nvSpPr>
        <p:spPr>
          <a:xfrm>
            <a:off x="7979839" y="2251456"/>
            <a:ext cx="58866" cy="30979"/>
          </a:xfrm>
          <a:custGeom>
            <a:avLst/>
            <a:gdLst/>
            <a:ahLst/>
            <a:cxnLst/>
            <a:rect l="l" t="t" r="r" b="b"/>
            <a:pathLst>
              <a:path w="2299" h="1210" extrusionOk="0">
                <a:moveTo>
                  <a:pt x="1881" y="1"/>
                </a:moveTo>
                <a:cubicBezTo>
                  <a:pt x="1251" y="1"/>
                  <a:pt x="246" y="154"/>
                  <a:pt x="41" y="853"/>
                </a:cubicBezTo>
                <a:cubicBezTo>
                  <a:pt x="0" y="1068"/>
                  <a:pt x="188" y="1210"/>
                  <a:pt x="359" y="1210"/>
                </a:cubicBezTo>
                <a:cubicBezTo>
                  <a:pt x="471" y="1210"/>
                  <a:pt x="576" y="1148"/>
                  <a:pt x="604" y="1006"/>
                </a:cubicBezTo>
                <a:cubicBezTo>
                  <a:pt x="672" y="784"/>
                  <a:pt x="1029" y="716"/>
                  <a:pt x="1251" y="648"/>
                </a:cubicBezTo>
                <a:cubicBezTo>
                  <a:pt x="1455" y="580"/>
                  <a:pt x="1677" y="580"/>
                  <a:pt x="1881" y="580"/>
                </a:cubicBezTo>
                <a:cubicBezTo>
                  <a:pt x="1906" y="584"/>
                  <a:pt x="1928" y="586"/>
                  <a:pt x="1949" y="586"/>
                </a:cubicBezTo>
                <a:cubicBezTo>
                  <a:pt x="2299" y="586"/>
                  <a:pt x="2219" y="81"/>
                  <a:pt x="1881" y="1"/>
                </a:cubicBezTo>
                <a:close/>
              </a:path>
            </a:pathLst>
          </a:custGeom>
          <a:solidFill>
            <a:srgbClr val="000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351;p73">
            <a:extLst>
              <a:ext uri="{FF2B5EF4-FFF2-40B4-BE49-F238E27FC236}">
                <a16:creationId xmlns:a16="http://schemas.microsoft.com/office/drawing/2014/main" id="{B38555CB-38E6-40F2-AE31-62A15757D045}"/>
              </a:ext>
            </a:extLst>
          </p:cNvPr>
          <p:cNvSpPr/>
          <p:nvPr/>
        </p:nvSpPr>
        <p:spPr>
          <a:xfrm>
            <a:off x="8096931" y="2255398"/>
            <a:ext cx="62348" cy="30390"/>
          </a:xfrm>
          <a:custGeom>
            <a:avLst/>
            <a:gdLst/>
            <a:ahLst/>
            <a:cxnLst/>
            <a:rect l="l" t="t" r="r" b="b"/>
            <a:pathLst>
              <a:path w="2435" h="1187" extrusionOk="0">
                <a:moveTo>
                  <a:pt x="358" y="0"/>
                </a:moveTo>
                <a:cubicBezTo>
                  <a:pt x="0" y="0"/>
                  <a:pt x="0" y="562"/>
                  <a:pt x="426" y="562"/>
                </a:cubicBezTo>
                <a:cubicBezTo>
                  <a:pt x="938" y="562"/>
                  <a:pt x="1432" y="784"/>
                  <a:pt x="1858" y="1125"/>
                </a:cubicBezTo>
                <a:cubicBezTo>
                  <a:pt x="1898" y="1168"/>
                  <a:pt x="1947" y="1187"/>
                  <a:pt x="1997" y="1187"/>
                </a:cubicBezTo>
                <a:cubicBezTo>
                  <a:pt x="2202" y="1187"/>
                  <a:pt x="2435" y="877"/>
                  <a:pt x="2215" y="699"/>
                </a:cubicBezTo>
                <a:cubicBezTo>
                  <a:pt x="1704" y="204"/>
                  <a:pt x="1074" y="0"/>
                  <a:pt x="358" y="0"/>
                </a:cubicBezTo>
                <a:close/>
              </a:path>
            </a:pathLst>
          </a:custGeom>
          <a:solidFill>
            <a:srgbClr val="000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352;p73">
            <a:extLst>
              <a:ext uri="{FF2B5EF4-FFF2-40B4-BE49-F238E27FC236}">
                <a16:creationId xmlns:a16="http://schemas.microsoft.com/office/drawing/2014/main" id="{E18D529B-A71C-457C-9641-762A5CA0D9CF}"/>
              </a:ext>
            </a:extLst>
          </p:cNvPr>
          <p:cNvSpPr/>
          <p:nvPr/>
        </p:nvSpPr>
        <p:spPr>
          <a:xfrm>
            <a:off x="7995330" y="2288092"/>
            <a:ext cx="38356" cy="25039"/>
          </a:xfrm>
          <a:custGeom>
            <a:avLst/>
            <a:gdLst/>
            <a:ahLst/>
            <a:cxnLst/>
            <a:rect l="l" t="t" r="r" b="b"/>
            <a:pathLst>
              <a:path w="1498" h="978" extrusionOk="0">
                <a:moveTo>
                  <a:pt x="1208" y="1"/>
                </a:moveTo>
                <a:cubicBezTo>
                  <a:pt x="919" y="205"/>
                  <a:pt x="561" y="274"/>
                  <a:pt x="135" y="359"/>
                </a:cubicBezTo>
                <a:cubicBezTo>
                  <a:pt x="13" y="419"/>
                  <a:pt x="0" y="642"/>
                  <a:pt x="155" y="642"/>
                </a:cubicBezTo>
                <a:cubicBezTo>
                  <a:pt x="174" y="642"/>
                  <a:pt x="196" y="639"/>
                  <a:pt x="220" y="631"/>
                </a:cubicBezTo>
                <a:cubicBezTo>
                  <a:pt x="424" y="631"/>
                  <a:pt x="714" y="563"/>
                  <a:pt x="919" y="427"/>
                </a:cubicBezTo>
                <a:lnTo>
                  <a:pt x="919" y="427"/>
                </a:lnTo>
                <a:cubicBezTo>
                  <a:pt x="850" y="563"/>
                  <a:pt x="782" y="631"/>
                  <a:pt x="646" y="785"/>
                </a:cubicBezTo>
                <a:cubicBezTo>
                  <a:pt x="538" y="881"/>
                  <a:pt x="617" y="977"/>
                  <a:pt x="720" y="977"/>
                </a:cubicBezTo>
                <a:cubicBezTo>
                  <a:pt x="763" y="977"/>
                  <a:pt x="811" y="961"/>
                  <a:pt x="850" y="921"/>
                </a:cubicBezTo>
                <a:cubicBezTo>
                  <a:pt x="1072" y="699"/>
                  <a:pt x="1276" y="495"/>
                  <a:pt x="1413" y="205"/>
                </a:cubicBezTo>
                <a:cubicBezTo>
                  <a:pt x="1498" y="137"/>
                  <a:pt x="1413" y="69"/>
                  <a:pt x="1413" y="69"/>
                </a:cubicBezTo>
                <a:cubicBezTo>
                  <a:pt x="1345" y="1"/>
                  <a:pt x="1276" y="1"/>
                  <a:pt x="1208" y="1"/>
                </a:cubicBezTo>
                <a:close/>
              </a:path>
            </a:pathLst>
          </a:custGeom>
          <a:solidFill>
            <a:srgbClr val="000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353;p73">
            <a:extLst>
              <a:ext uri="{FF2B5EF4-FFF2-40B4-BE49-F238E27FC236}">
                <a16:creationId xmlns:a16="http://schemas.microsoft.com/office/drawing/2014/main" id="{2CC06871-83D7-445C-99D6-33637684FC16}"/>
              </a:ext>
            </a:extLst>
          </p:cNvPr>
          <p:cNvSpPr/>
          <p:nvPr/>
        </p:nvSpPr>
        <p:spPr>
          <a:xfrm>
            <a:off x="8102589" y="2288092"/>
            <a:ext cx="37639" cy="23580"/>
          </a:xfrm>
          <a:custGeom>
            <a:avLst/>
            <a:gdLst/>
            <a:ahLst/>
            <a:cxnLst/>
            <a:rect l="l" t="t" r="r" b="b"/>
            <a:pathLst>
              <a:path w="1470" h="921" extrusionOk="0">
                <a:moveTo>
                  <a:pt x="137" y="1"/>
                </a:moveTo>
                <a:cubicBezTo>
                  <a:pt x="1" y="1"/>
                  <a:pt x="1" y="137"/>
                  <a:pt x="1" y="205"/>
                </a:cubicBezTo>
                <a:cubicBezTo>
                  <a:pt x="291" y="495"/>
                  <a:pt x="563" y="785"/>
                  <a:pt x="921" y="921"/>
                </a:cubicBezTo>
                <a:cubicBezTo>
                  <a:pt x="1057" y="921"/>
                  <a:pt x="1211" y="699"/>
                  <a:pt x="989" y="631"/>
                </a:cubicBezTo>
                <a:cubicBezTo>
                  <a:pt x="853" y="563"/>
                  <a:pt x="631" y="427"/>
                  <a:pt x="495" y="274"/>
                </a:cubicBezTo>
                <a:lnTo>
                  <a:pt x="495" y="274"/>
                </a:lnTo>
                <a:cubicBezTo>
                  <a:pt x="717" y="359"/>
                  <a:pt x="989" y="359"/>
                  <a:pt x="1211" y="495"/>
                </a:cubicBezTo>
                <a:cubicBezTo>
                  <a:pt x="1232" y="502"/>
                  <a:pt x="1252" y="505"/>
                  <a:pt x="1270" y="505"/>
                </a:cubicBezTo>
                <a:cubicBezTo>
                  <a:pt x="1427" y="505"/>
                  <a:pt x="1469" y="266"/>
                  <a:pt x="1347" y="205"/>
                </a:cubicBezTo>
                <a:cubicBezTo>
                  <a:pt x="921" y="69"/>
                  <a:pt x="563" y="1"/>
                  <a:pt x="137" y="1"/>
                </a:cubicBezTo>
                <a:close/>
              </a:path>
            </a:pathLst>
          </a:custGeom>
          <a:solidFill>
            <a:srgbClr val="000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354;p73">
            <a:extLst>
              <a:ext uri="{FF2B5EF4-FFF2-40B4-BE49-F238E27FC236}">
                <a16:creationId xmlns:a16="http://schemas.microsoft.com/office/drawing/2014/main" id="{B50F9A1E-535C-4BA6-AF64-B3493CBFB575}"/>
              </a:ext>
            </a:extLst>
          </p:cNvPr>
          <p:cNvSpPr/>
          <p:nvPr/>
        </p:nvSpPr>
        <p:spPr>
          <a:xfrm>
            <a:off x="8314715" y="2321465"/>
            <a:ext cx="338140" cy="358179"/>
          </a:xfrm>
          <a:custGeom>
            <a:avLst/>
            <a:gdLst/>
            <a:ahLst/>
            <a:cxnLst/>
            <a:rect l="l" t="t" r="r" b="b"/>
            <a:pathLst>
              <a:path w="13206" h="13990" extrusionOk="0">
                <a:moveTo>
                  <a:pt x="9304" y="1"/>
                </a:moveTo>
                <a:cubicBezTo>
                  <a:pt x="8793" y="1"/>
                  <a:pt x="8230" y="137"/>
                  <a:pt x="7804" y="427"/>
                </a:cubicBezTo>
                <a:cubicBezTo>
                  <a:pt x="7174" y="853"/>
                  <a:pt x="6663" y="1415"/>
                  <a:pt x="6169" y="1977"/>
                </a:cubicBezTo>
                <a:cubicBezTo>
                  <a:pt x="5317" y="2829"/>
                  <a:pt x="4618" y="3255"/>
                  <a:pt x="3477" y="3476"/>
                </a:cubicBezTo>
                <a:cubicBezTo>
                  <a:pt x="2761" y="3545"/>
                  <a:pt x="1977" y="3681"/>
                  <a:pt x="1483" y="4260"/>
                </a:cubicBezTo>
                <a:cubicBezTo>
                  <a:pt x="989" y="4822"/>
                  <a:pt x="921" y="5538"/>
                  <a:pt x="921" y="6237"/>
                </a:cubicBezTo>
                <a:cubicBezTo>
                  <a:pt x="921" y="7378"/>
                  <a:pt x="1415" y="8452"/>
                  <a:pt x="1279" y="9576"/>
                </a:cubicBezTo>
                <a:cubicBezTo>
                  <a:pt x="1125" y="10428"/>
                  <a:pt x="631" y="11076"/>
                  <a:pt x="1" y="11501"/>
                </a:cubicBezTo>
                <a:cubicBezTo>
                  <a:pt x="205" y="12285"/>
                  <a:pt x="427" y="13052"/>
                  <a:pt x="631" y="13768"/>
                </a:cubicBezTo>
                <a:cubicBezTo>
                  <a:pt x="1057" y="13904"/>
                  <a:pt x="1551" y="13989"/>
                  <a:pt x="1977" y="13989"/>
                </a:cubicBezTo>
                <a:cubicBezTo>
                  <a:pt x="2761" y="13989"/>
                  <a:pt x="3545" y="13768"/>
                  <a:pt x="4192" y="13410"/>
                </a:cubicBezTo>
                <a:cubicBezTo>
                  <a:pt x="4959" y="12984"/>
                  <a:pt x="5385" y="12285"/>
                  <a:pt x="6033" y="11774"/>
                </a:cubicBezTo>
                <a:cubicBezTo>
                  <a:pt x="6748" y="11280"/>
                  <a:pt x="7515" y="11212"/>
                  <a:pt x="8299" y="11212"/>
                </a:cubicBezTo>
                <a:lnTo>
                  <a:pt x="9151" y="11212"/>
                </a:lnTo>
                <a:cubicBezTo>
                  <a:pt x="10582" y="11212"/>
                  <a:pt x="12132" y="10786"/>
                  <a:pt x="12848" y="9440"/>
                </a:cubicBezTo>
                <a:cubicBezTo>
                  <a:pt x="13052" y="9014"/>
                  <a:pt x="13206" y="8452"/>
                  <a:pt x="13052" y="7872"/>
                </a:cubicBezTo>
                <a:cubicBezTo>
                  <a:pt x="12916" y="7020"/>
                  <a:pt x="12132" y="6594"/>
                  <a:pt x="11638" y="5964"/>
                </a:cubicBezTo>
                <a:cubicBezTo>
                  <a:pt x="10854" y="5112"/>
                  <a:pt x="10923" y="4039"/>
                  <a:pt x="11076" y="2914"/>
                </a:cubicBezTo>
                <a:cubicBezTo>
                  <a:pt x="11144" y="2267"/>
                  <a:pt x="11212" y="1483"/>
                  <a:pt x="10854" y="853"/>
                </a:cubicBezTo>
                <a:cubicBezTo>
                  <a:pt x="10497" y="205"/>
                  <a:pt x="9934" y="1"/>
                  <a:pt x="93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355;p73">
            <a:extLst>
              <a:ext uri="{FF2B5EF4-FFF2-40B4-BE49-F238E27FC236}">
                <a16:creationId xmlns:a16="http://schemas.microsoft.com/office/drawing/2014/main" id="{FD6AD7DB-B1DA-456B-8BA4-5EB98AB98818}"/>
              </a:ext>
            </a:extLst>
          </p:cNvPr>
          <p:cNvSpPr/>
          <p:nvPr/>
        </p:nvSpPr>
        <p:spPr>
          <a:xfrm>
            <a:off x="8517059" y="4159932"/>
            <a:ext cx="341622" cy="261760"/>
          </a:xfrm>
          <a:custGeom>
            <a:avLst/>
            <a:gdLst/>
            <a:ahLst/>
            <a:cxnLst/>
            <a:rect l="l" t="t" r="r" b="b"/>
            <a:pathLst>
              <a:path w="13342" h="10224" extrusionOk="0">
                <a:moveTo>
                  <a:pt x="5402" y="0"/>
                </a:moveTo>
                <a:cubicBezTo>
                  <a:pt x="5402" y="0"/>
                  <a:pt x="4396" y="5623"/>
                  <a:pt x="0" y="6679"/>
                </a:cubicBezTo>
                <a:lnTo>
                  <a:pt x="6884" y="10223"/>
                </a:lnTo>
                <a:cubicBezTo>
                  <a:pt x="6884" y="10223"/>
                  <a:pt x="12558" y="7327"/>
                  <a:pt x="13341" y="3408"/>
                </a:cubicBezTo>
                <a:lnTo>
                  <a:pt x="54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356;p73">
            <a:extLst>
              <a:ext uri="{FF2B5EF4-FFF2-40B4-BE49-F238E27FC236}">
                <a16:creationId xmlns:a16="http://schemas.microsoft.com/office/drawing/2014/main" id="{6FA6CC29-08F9-4510-8EC7-778EABD47C1F}"/>
              </a:ext>
            </a:extLst>
          </p:cNvPr>
          <p:cNvSpPr/>
          <p:nvPr/>
        </p:nvSpPr>
        <p:spPr>
          <a:xfrm>
            <a:off x="8925845" y="4321764"/>
            <a:ext cx="218155" cy="140046"/>
          </a:xfrm>
          <a:custGeom>
            <a:avLst/>
            <a:gdLst/>
            <a:ahLst/>
            <a:cxnLst/>
            <a:rect l="l" t="t" r="r" b="b"/>
            <a:pathLst>
              <a:path w="8520" h="5470" extrusionOk="0">
                <a:moveTo>
                  <a:pt x="3340" y="0"/>
                </a:moveTo>
                <a:lnTo>
                  <a:pt x="426" y="154"/>
                </a:lnTo>
                <a:cubicBezTo>
                  <a:pt x="0" y="3204"/>
                  <a:pt x="3067" y="5470"/>
                  <a:pt x="3067" y="5470"/>
                </a:cubicBezTo>
                <a:lnTo>
                  <a:pt x="8519" y="2709"/>
                </a:lnTo>
                <a:cubicBezTo>
                  <a:pt x="4907" y="2283"/>
                  <a:pt x="3340" y="0"/>
                  <a:pt x="33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357;p73">
            <a:extLst>
              <a:ext uri="{FF2B5EF4-FFF2-40B4-BE49-F238E27FC236}">
                <a16:creationId xmlns:a16="http://schemas.microsoft.com/office/drawing/2014/main" id="{56A92B0C-5535-43BB-A152-08C4FFFAA57A}"/>
              </a:ext>
            </a:extLst>
          </p:cNvPr>
          <p:cNvSpPr/>
          <p:nvPr/>
        </p:nvSpPr>
        <p:spPr>
          <a:xfrm>
            <a:off x="7028071" y="4262008"/>
            <a:ext cx="320242" cy="199802"/>
          </a:xfrm>
          <a:custGeom>
            <a:avLst/>
            <a:gdLst/>
            <a:ahLst/>
            <a:cxnLst/>
            <a:rect l="l" t="t" r="r" b="b"/>
            <a:pathLst>
              <a:path w="12507" h="7804" extrusionOk="0">
                <a:moveTo>
                  <a:pt x="6816" y="0"/>
                </a:moveTo>
                <a:cubicBezTo>
                  <a:pt x="6816" y="0"/>
                  <a:pt x="6049" y="3186"/>
                  <a:pt x="1" y="4890"/>
                </a:cubicBezTo>
                <a:lnTo>
                  <a:pt x="5402" y="7804"/>
                </a:lnTo>
                <a:cubicBezTo>
                  <a:pt x="5402" y="7804"/>
                  <a:pt x="11075" y="6526"/>
                  <a:pt x="12507" y="2556"/>
                </a:cubicBezTo>
                <a:lnTo>
                  <a:pt x="68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358;p73">
            <a:extLst>
              <a:ext uri="{FF2B5EF4-FFF2-40B4-BE49-F238E27FC236}">
                <a16:creationId xmlns:a16="http://schemas.microsoft.com/office/drawing/2014/main" id="{F8F874E2-400C-49C3-9944-A884A18FEBA4}"/>
              </a:ext>
            </a:extLst>
          </p:cNvPr>
          <p:cNvSpPr/>
          <p:nvPr/>
        </p:nvSpPr>
        <p:spPr>
          <a:xfrm>
            <a:off x="6641101" y="4278138"/>
            <a:ext cx="214672" cy="127398"/>
          </a:xfrm>
          <a:custGeom>
            <a:avLst/>
            <a:gdLst/>
            <a:ahLst/>
            <a:cxnLst/>
            <a:rect l="l" t="t" r="r" b="b"/>
            <a:pathLst>
              <a:path w="8384" h="4976" extrusionOk="0">
                <a:moveTo>
                  <a:pt x="4686" y="1"/>
                </a:moveTo>
                <a:lnTo>
                  <a:pt x="1" y="1432"/>
                </a:lnTo>
                <a:cubicBezTo>
                  <a:pt x="1" y="1432"/>
                  <a:pt x="852" y="3766"/>
                  <a:pt x="5402" y="4976"/>
                </a:cubicBezTo>
                <a:lnTo>
                  <a:pt x="8383" y="2710"/>
                </a:lnTo>
                <a:cubicBezTo>
                  <a:pt x="8383" y="2710"/>
                  <a:pt x="4686" y="1278"/>
                  <a:pt x="46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359;p73">
            <a:extLst>
              <a:ext uri="{FF2B5EF4-FFF2-40B4-BE49-F238E27FC236}">
                <a16:creationId xmlns:a16="http://schemas.microsoft.com/office/drawing/2014/main" id="{55EFE68C-8D2A-46BE-986E-98497A0EB645}"/>
              </a:ext>
            </a:extLst>
          </p:cNvPr>
          <p:cNvSpPr/>
          <p:nvPr/>
        </p:nvSpPr>
        <p:spPr>
          <a:xfrm>
            <a:off x="8816767" y="4349236"/>
            <a:ext cx="20100" cy="94243"/>
          </a:xfrm>
          <a:custGeom>
            <a:avLst/>
            <a:gdLst/>
            <a:ahLst/>
            <a:cxnLst/>
            <a:rect l="l" t="t" r="r" b="b"/>
            <a:pathLst>
              <a:path w="785" h="3681" extrusionOk="0">
                <a:moveTo>
                  <a:pt x="580" y="1"/>
                </a:moveTo>
                <a:cubicBezTo>
                  <a:pt x="427" y="69"/>
                  <a:pt x="222" y="853"/>
                  <a:pt x="154" y="1841"/>
                </a:cubicBezTo>
                <a:cubicBezTo>
                  <a:pt x="1" y="2829"/>
                  <a:pt x="86" y="3613"/>
                  <a:pt x="222" y="3681"/>
                </a:cubicBezTo>
                <a:lnTo>
                  <a:pt x="290" y="3613"/>
                </a:lnTo>
                <a:cubicBezTo>
                  <a:pt x="427" y="3545"/>
                  <a:pt x="648" y="2829"/>
                  <a:pt x="716" y="1841"/>
                </a:cubicBezTo>
                <a:cubicBezTo>
                  <a:pt x="784" y="853"/>
                  <a:pt x="784" y="69"/>
                  <a:pt x="5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360;p73">
            <a:extLst>
              <a:ext uri="{FF2B5EF4-FFF2-40B4-BE49-F238E27FC236}">
                <a16:creationId xmlns:a16="http://schemas.microsoft.com/office/drawing/2014/main" id="{4BB78277-6229-48F8-A96C-D5D15C5960FA}"/>
              </a:ext>
            </a:extLst>
          </p:cNvPr>
          <p:cNvSpPr/>
          <p:nvPr/>
        </p:nvSpPr>
        <p:spPr>
          <a:xfrm>
            <a:off x="8824192" y="4347930"/>
            <a:ext cx="121752" cy="108657"/>
          </a:xfrm>
          <a:custGeom>
            <a:avLst/>
            <a:gdLst/>
            <a:ahLst/>
            <a:cxnLst/>
            <a:rect l="l" t="t" r="r" b="b"/>
            <a:pathLst>
              <a:path w="4755" h="4244" extrusionOk="0">
                <a:moveTo>
                  <a:pt x="437" y="1"/>
                </a:moveTo>
                <a:cubicBezTo>
                  <a:pt x="375" y="1"/>
                  <a:pt x="324" y="18"/>
                  <a:pt x="290" y="52"/>
                </a:cubicBezTo>
                <a:cubicBezTo>
                  <a:pt x="494" y="120"/>
                  <a:pt x="494" y="904"/>
                  <a:pt x="426" y="1892"/>
                </a:cubicBezTo>
                <a:cubicBezTo>
                  <a:pt x="358" y="2880"/>
                  <a:pt x="137" y="3596"/>
                  <a:pt x="0" y="3664"/>
                </a:cubicBezTo>
                <a:cubicBezTo>
                  <a:pt x="79" y="3698"/>
                  <a:pt x="158" y="3710"/>
                  <a:pt x="238" y="3710"/>
                </a:cubicBezTo>
                <a:cubicBezTo>
                  <a:pt x="444" y="3710"/>
                  <a:pt x="651" y="3626"/>
                  <a:pt x="858" y="3626"/>
                </a:cubicBezTo>
                <a:cubicBezTo>
                  <a:pt x="930" y="3626"/>
                  <a:pt x="1002" y="3636"/>
                  <a:pt x="1074" y="3664"/>
                </a:cubicBezTo>
                <a:cubicBezTo>
                  <a:pt x="1142" y="3732"/>
                  <a:pt x="1210" y="3817"/>
                  <a:pt x="1346" y="3885"/>
                </a:cubicBezTo>
                <a:cubicBezTo>
                  <a:pt x="1372" y="3891"/>
                  <a:pt x="1397" y="3894"/>
                  <a:pt x="1423" y="3894"/>
                </a:cubicBezTo>
                <a:cubicBezTo>
                  <a:pt x="1698" y="3894"/>
                  <a:pt x="2018" y="3596"/>
                  <a:pt x="2266" y="3596"/>
                </a:cubicBezTo>
                <a:lnTo>
                  <a:pt x="2488" y="3596"/>
                </a:lnTo>
                <a:cubicBezTo>
                  <a:pt x="2624" y="3596"/>
                  <a:pt x="2692" y="3459"/>
                  <a:pt x="2778" y="3459"/>
                </a:cubicBezTo>
                <a:cubicBezTo>
                  <a:pt x="2825" y="3424"/>
                  <a:pt x="2877" y="3408"/>
                  <a:pt x="2931" y="3408"/>
                </a:cubicBezTo>
                <a:cubicBezTo>
                  <a:pt x="3109" y="3408"/>
                  <a:pt x="3303" y="3575"/>
                  <a:pt x="3408" y="3732"/>
                </a:cubicBezTo>
                <a:cubicBezTo>
                  <a:pt x="3544" y="3954"/>
                  <a:pt x="3698" y="4158"/>
                  <a:pt x="3970" y="4243"/>
                </a:cubicBezTo>
                <a:cubicBezTo>
                  <a:pt x="4481" y="3732"/>
                  <a:pt x="4618" y="2880"/>
                  <a:pt x="4686" y="2113"/>
                </a:cubicBezTo>
                <a:cubicBezTo>
                  <a:pt x="4686" y="1534"/>
                  <a:pt x="4754" y="972"/>
                  <a:pt x="4550" y="410"/>
                </a:cubicBezTo>
                <a:cubicBezTo>
                  <a:pt x="4550" y="410"/>
                  <a:pt x="4550" y="324"/>
                  <a:pt x="4481" y="256"/>
                </a:cubicBezTo>
                <a:lnTo>
                  <a:pt x="4328" y="256"/>
                </a:lnTo>
                <a:cubicBezTo>
                  <a:pt x="4243" y="228"/>
                  <a:pt x="4144" y="211"/>
                  <a:pt x="4042" y="211"/>
                </a:cubicBezTo>
                <a:cubicBezTo>
                  <a:pt x="3898" y="211"/>
                  <a:pt x="3749" y="245"/>
                  <a:pt x="3630" y="324"/>
                </a:cubicBezTo>
                <a:cubicBezTo>
                  <a:pt x="3448" y="324"/>
                  <a:pt x="3278" y="427"/>
                  <a:pt x="3139" y="427"/>
                </a:cubicBezTo>
                <a:cubicBezTo>
                  <a:pt x="3108" y="427"/>
                  <a:pt x="3078" y="422"/>
                  <a:pt x="3050" y="410"/>
                </a:cubicBezTo>
                <a:cubicBezTo>
                  <a:pt x="2982" y="324"/>
                  <a:pt x="2914" y="324"/>
                  <a:pt x="2846" y="324"/>
                </a:cubicBezTo>
                <a:cubicBezTo>
                  <a:pt x="2823" y="302"/>
                  <a:pt x="2798" y="294"/>
                  <a:pt x="2776" y="294"/>
                </a:cubicBezTo>
                <a:cubicBezTo>
                  <a:pt x="2730" y="294"/>
                  <a:pt x="2692" y="324"/>
                  <a:pt x="2692" y="324"/>
                </a:cubicBezTo>
                <a:cubicBezTo>
                  <a:pt x="2556" y="410"/>
                  <a:pt x="2488" y="546"/>
                  <a:pt x="2352" y="614"/>
                </a:cubicBezTo>
                <a:cubicBezTo>
                  <a:pt x="2266" y="682"/>
                  <a:pt x="2130" y="750"/>
                  <a:pt x="1994" y="750"/>
                </a:cubicBezTo>
                <a:cubicBezTo>
                  <a:pt x="1841" y="750"/>
                  <a:pt x="1772" y="682"/>
                  <a:pt x="1704" y="614"/>
                </a:cubicBezTo>
                <a:cubicBezTo>
                  <a:pt x="1636" y="546"/>
                  <a:pt x="1500" y="478"/>
                  <a:pt x="1346" y="410"/>
                </a:cubicBezTo>
                <a:cubicBezTo>
                  <a:pt x="1278" y="324"/>
                  <a:pt x="1210" y="256"/>
                  <a:pt x="1142" y="256"/>
                </a:cubicBezTo>
                <a:cubicBezTo>
                  <a:pt x="1074" y="256"/>
                  <a:pt x="989" y="256"/>
                  <a:pt x="920" y="188"/>
                </a:cubicBezTo>
                <a:cubicBezTo>
                  <a:pt x="852" y="188"/>
                  <a:pt x="716" y="120"/>
                  <a:pt x="648" y="52"/>
                </a:cubicBezTo>
                <a:cubicBezTo>
                  <a:pt x="571" y="18"/>
                  <a:pt x="499"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361;p73">
            <a:extLst>
              <a:ext uri="{FF2B5EF4-FFF2-40B4-BE49-F238E27FC236}">
                <a16:creationId xmlns:a16="http://schemas.microsoft.com/office/drawing/2014/main" id="{C8EAC6EA-0F3A-4836-A1C0-759DFC6A89FB}"/>
              </a:ext>
            </a:extLst>
          </p:cNvPr>
          <p:cNvSpPr/>
          <p:nvPr/>
        </p:nvSpPr>
        <p:spPr>
          <a:xfrm>
            <a:off x="8825934" y="4366364"/>
            <a:ext cx="9192" cy="21301"/>
          </a:xfrm>
          <a:custGeom>
            <a:avLst/>
            <a:gdLst/>
            <a:ahLst/>
            <a:cxnLst/>
            <a:rect l="l" t="t" r="r" b="b"/>
            <a:pathLst>
              <a:path w="359" h="832" extrusionOk="0">
                <a:moveTo>
                  <a:pt x="214" y="0"/>
                </a:moveTo>
                <a:cubicBezTo>
                  <a:pt x="141" y="0"/>
                  <a:pt x="69" y="39"/>
                  <a:pt x="69" y="116"/>
                </a:cubicBezTo>
                <a:lnTo>
                  <a:pt x="1" y="678"/>
                </a:lnTo>
                <a:cubicBezTo>
                  <a:pt x="1" y="780"/>
                  <a:pt x="73" y="831"/>
                  <a:pt x="145" y="831"/>
                </a:cubicBezTo>
                <a:cubicBezTo>
                  <a:pt x="218" y="831"/>
                  <a:pt x="290" y="780"/>
                  <a:pt x="290" y="678"/>
                </a:cubicBezTo>
                <a:lnTo>
                  <a:pt x="358" y="116"/>
                </a:lnTo>
                <a:cubicBezTo>
                  <a:pt x="358" y="39"/>
                  <a:pt x="286" y="0"/>
                  <a:pt x="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362;p73">
            <a:extLst>
              <a:ext uri="{FF2B5EF4-FFF2-40B4-BE49-F238E27FC236}">
                <a16:creationId xmlns:a16="http://schemas.microsoft.com/office/drawing/2014/main" id="{A6F36703-84CB-497F-8021-CF427991AA51}"/>
              </a:ext>
            </a:extLst>
          </p:cNvPr>
          <p:cNvSpPr/>
          <p:nvPr/>
        </p:nvSpPr>
        <p:spPr>
          <a:xfrm>
            <a:off x="8848696" y="4406918"/>
            <a:ext cx="77173" cy="28496"/>
          </a:xfrm>
          <a:custGeom>
            <a:avLst/>
            <a:gdLst/>
            <a:ahLst/>
            <a:cxnLst/>
            <a:rect l="l" t="t" r="r" b="b"/>
            <a:pathLst>
              <a:path w="3014" h="1113" extrusionOk="0">
                <a:moveTo>
                  <a:pt x="1990" y="1"/>
                </a:moveTo>
                <a:cubicBezTo>
                  <a:pt x="1959" y="1"/>
                  <a:pt x="1925" y="5"/>
                  <a:pt x="1889" y="14"/>
                </a:cubicBezTo>
                <a:cubicBezTo>
                  <a:pt x="1735" y="82"/>
                  <a:pt x="1667" y="150"/>
                  <a:pt x="1599" y="235"/>
                </a:cubicBezTo>
                <a:cubicBezTo>
                  <a:pt x="1395" y="303"/>
                  <a:pt x="1241" y="372"/>
                  <a:pt x="1037" y="372"/>
                </a:cubicBezTo>
                <a:cubicBezTo>
                  <a:pt x="969" y="440"/>
                  <a:pt x="321" y="729"/>
                  <a:pt x="321" y="729"/>
                </a:cubicBezTo>
                <a:cubicBezTo>
                  <a:pt x="289" y="693"/>
                  <a:pt x="251" y="677"/>
                  <a:pt x="215" y="677"/>
                </a:cubicBezTo>
                <a:cubicBezTo>
                  <a:pt x="100" y="677"/>
                  <a:pt x="0" y="830"/>
                  <a:pt x="117" y="934"/>
                </a:cubicBezTo>
                <a:cubicBezTo>
                  <a:pt x="253" y="1087"/>
                  <a:pt x="389" y="1087"/>
                  <a:pt x="543" y="1087"/>
                </a:cubicBezTo>
                <a:cubicBezTo>
                  <a:pt x="815" y="934"/>
                  <a:pt x="815" y="798"/>
                  <a:pt x="1173" y="729"/>
                </a:cubicBezTo>
                <a:cubicBezTo>
                  <a:pt x="1309" y="661"/>
                  <a:pt x="1395" y="661"/>
                  <a:pt x="1463" y="661"/>
                </a:cubicBezTo>
                <a:cubicBezTo>
                  <a:pt x="1599" y="576"/>
                  <a:pt x="1735" y="372"/>
                  <a:pt x="1889" y="372"/>
                </a:cubicBezTo>
                <a:cubicBezTo>
                  <a:pt x="1915" y="367"/>
                  <a:pt x="1939" y="364"/>
                  <a:pt x="1962" y="364"/>
                </a:cubicBezTo>
                <a:cubicBezTo>
                  <a:pt x="2247" y="364"/>
                  <a:pt x="2252" y="739"/>
                  <a:pt x="2315" y="866"/>
                </a:cubicBezTo>
                <a:cubicBezTo>
                  <a:pt x="2417" y="1033"/>
                  <a:pt x="2520" y="1113"/>
                  <a:pt x="2659" y="1113"/>
                </a:cubicBezTo>
                <a:cubicBezTo>
                  <a:pt x="2705" y="1113"/>
                  <a:pt x="2754" y="1104"/>
                  <a:pt x="2809" y="1087"/>
                </a:cubicBezTo>
                <a:cubicBezTo>
                  <a:pt x="3013" y="1087"/>
                  <a:pt x="2945" y="798"/>
                  <a:pt x="2741" y="798"/>
                </a:cubicBezTo>
                <a:cubicBezTo>
                  <a:pt x="2729" y="800"/>
                  <a:pt x="2717" y="801"/>
                  <a:pt x="2706" y="801"/>
                </a:cubicBezTo>
                <a:cubicBezTo>
                  <a:pt x="2408" y="801"/>
                  <a:pt x="2428" y="1"/>
                  <a:pt x="19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363;p73">
            <a:extLst>
              <a:ext uri="{FF2B5EF4-FFF2-40B4-BE49-F238E27FC236}">
                <a16:creationId xmlns:a16="http://schemas.microsoft.com/office/drawing/2014/main" id="{36068257-3E89-4D32-97AF-02BB13E9B590}"/>
              </a:ext>
            </a:extLst>
          </p:cNvPr>
          <p:cNvSpPr/>
          <p:nvPr/>
        </p:nvSpPr>
        <p:spPr>
          <a:xfrm>
            <a:off x="8890074" y="4366415"/>
            <a:ext cx="44476" cy="18178"/>
          </a:xfrm>
          <a:custGeom>
            <a:avLst/>
            <a:gdLst/>
            <a:ahLst/>
            <a:cxnLst/>
            <a:rect l="l" t="t" r="r" b="b"/>
            <a:pathLst>
              <a:path w="1737" h="710" extrusionOk="0">
                <a:moveTo>
                  <a:pt x="1158" y="0"/>
                </a:moveTo>
                <a:cubicBezTo>
                  <a:pt x="1097" y="0"/>
                  <a:pt x="1035" y="9"/>
                  <a:pt x="971" y="28"/>
                </a:cubicBezTo>
                <a:cubicBezTo>
                  <a:pt x="903" y="28"/>
                  <a:pt x="835" y="28"/>
                  <a:pt x="699" y="114"/>
                </a:cubicBezTo>
                <a:cubicBezTo>
                  <a:pt x="642" y="170"/>
                  <a:pt x="481" y="424"/>
                  <a:pt x="350" y="424"/>
                </a:cubicBezTo>
                <a:cubicBezTo>
                  <a:pt x="323" y="424"/>
                  <a:pt x="296" y="413"/>
                  <a:pt x="273" y="386"/>
                </a:cubicBezTo>
                <a:cubicBezTo>
                  <a:pt x="253" y="377"/>
                  <a:pt x="233" y="373"/>
                  <a:pt x="214" y="373"/>
                </a:cubicBezTo>
                <a:cubicBezTo>
                  <a:pt x="88" y="373"/>
                  <a:pt x="1" y="548"/>
                  <a:pt x="119" y="608"/>
                </a:cubicBezTo>
                <a:cubicBezTo>
                  <a:pt x="196" y="676"/>
                  <a:pt x="286" y="710"/>
                  <a:pt x="375" y="710"/>
                </a:cubicBezTo>
                <a:cubicBezTo>
                  <a:pt x="464" y="710"/>
                  <a:pt x="554" y="676"/>
                  <a:pt x="631" y="608"/>
                </a:cubicBezTo>
                <a:cubicBezTo>
                  <a:pt x="767" y="454"/>
                  <a:pt x="835" y="386"/>
                  <a:pt x="971" y="318"/>
                </a:cubicBezTo>
                <a:cubicBezTo>
                  <a:pt x="1035" y="290"/>
                  <a:pt x="1107" y="273"/>
                  <a:pt x="1181" y="273"/>
                </a:cubicBezTo>
                <a:cubicBezTo>
                  <a:pt x="1285" y="273"/>
                  <a:pt x="1393" y="306"/>
                  <a:pt x="1483" y="386"/>
                </a:cubicBezTo>
                <a:cubicBezTo>
                  <a:pt x="1501" y="395"/>
                  <a:pt x="1520" y="400"/>
                  <a:pt x="1538" y="400"/>
                </a:cubicBezTo>
                <a:cubicBezTo>
                  <a:pt x="1651" y="400"/>
                  <a:pt x="1736" y="231"/>
                  <a:pt x="1619" y="114"/>
                </a:cubicBezTo>
                <a:cubicBezTo>
                  <a:pt x="1461" y="53"/>
                  <a:pt x="1311" y="0"/>
                  <a:pt x="11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364;p73">
            <a:extLst>
              <a:ext uri="{FF2B5EF4-FFF2-40B4-BE49-F238E27FC236}">
                <a16:creationId xmlns:a16="http://schemas.microsoft.com/office/drawing/2014/main" id="{5946F71F-6A15-40FC-840B-3BCECABC69BE}"/>
              </a:ext>
            </a:extLst>
          </p:cNvPr>
          <p:cNvSpPr/>
          <p:nvPr/>
        </p:nvSpPr>
        <p:spPr>
          <a:xfrm>
            <a:off x="7028071" y="4330853"/>
            <a:ext cx="25759" cy="123532"/>
          </a:xfrm>
          <a:custGeom>
            <a:avLst/>
            <a:gdLst/>
            <a:ahLst/>
            <a:cxnLst/>
            <a:rect l="l" t="t" r="r" b="b"/>
            <a:pathLst>
              <a:path w="1006" h="4825" extrusionOk="0">
                <a:moveTo>
                  <a:pt x="628" y="0"/>
                </a:moveTo>
                <a:cubicBezTo>
                  <a:pt x="414" y="0"/>
                  <a:pt x="218" y="1033"/>
                  <a:pt x="86" y="2354"/>
                </a:cubicBezTo>
                <a:cubicBezTo>
                  <a:pt x="1" y="3632"/>
                  <a:pt x="154" y="4689"/>
                  <a:pt x="290" y="4825"/>
                </a:cubicBezTo>
                <a:lnTo>
                  <a:pt x="358" y="4825"/>
                </a:lnTo>
                <a:cubicBezTo>
                  <a:pt x="580" y="4825"/>
                  <a:pt x="784" y="3769"/>
                  <a:pt x="938" y="2423"/>
                </a:cubicBezTo>
                <a:cubicBezTo>
                  <a:pt x="1006" y="1145"/>
                  <a:pt x="852" y="139"/>
                  <a:pt x="716" y="3"/>
                </a:cubicBezTo>
                <a:lnTo>
                  <a:pt x="648" y="3"/>
                </a:lnTo>
                <a:cubicBezTo>
                  <a:pt x="641" y="1"/>
                  <a:pt x="634" y="0"/>
                  <a:pt x="62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365;p73">
            <a:extLst>
              <a:ext uri="{FF2B5EF4-FFF2-40B4-BE49-F238E27FC236}">
                <a16:creationId xmlns:a16="http://schemas.microsoft.com/office/drawing/2014/main" id="{1587FCF1-C4B1-4303-9639-B05E45329C30}"/>
              </a:ext>
            </a:extLst>
          </p:cNvPr>
          <p:cNvSpPr/>
          <p:nvPr/>
        </p:nvSpPr>
        <p:spPr>
          <a:xfrm>
            <a:off x="6884529" y="4312599"/>
            <a:ext cx="161900" cy="141787"/>
          </a:xfrm>
          <a:custGeom>
            <a:avLst/>
            <a:gdLst/>
            <a:ahLst/>
            <a:cxnLst/>
            <a:rect l="l" t="t" r="r" b="b"/>
            <a:pathLst>
              <a:path w="6323" h="5538" extrusionOk="0">
                <a:moveTo>
                  <a:pt x="921" y="1"/>
                </a:moveTo>
                <a:cubicBezTo>
                  <a:pt x="853" y="1"/>
                  <a:pt x="785" y="86"/>
                  <a:pt x="785" y="86"/>
                </a:cubicBezTo>
                <a:cubicBezTo>
                  <a:pt x="717" y="86"/>
                  <a:pt x="648" y="154"/>
                  <a:pt x="648" y="222"/>
                </a:cubicBezTo>
                <a:cubicBezTo>
                  <a:pt x="291" y="852"/>
                  <a:pt x="222" y="1636"/>
                  <a:pt x="154" y="2420"/>
                </a:cubicBezTo>
                <a:cubicBezTo>
                  <a:pt x="1" y="3408"/>
                  <a:pt x="1" y="4550"/>
                  <a:pt x="580" y="5402"/>
                </a:cubicBezTo>
                <a:cubicBezTo>
                  <a:pt x="921" y="5402"/>
                  <a:pt x="1142" y="5044"/>
                  <a:pt x="1432" y="4839"/>
                </a:cubicBezTo>
                <a:cubicBezTo>
                  <a:pt x="1591" y="4667"/>
                  <a:pt x="1842" y="4506"/>
                  <a:pt x="2082" y="4506"/>
                </a:cubicBezTo>
                <a:cubicBezTo>
                  <a:pt x="2151" y="4506"/>
                  <a:pt x="2219" y="4519"/>
                  <a:pt x="2284" y="4550"/>
                </a:cubicBezTo>
                <a:cubicBezTo>
                  <a:pt x="2420" y="4618"/>
                  <a:pt x="2489" y="4771"/>
                  <a:pt x="2625" y="4839"/>
                </a:cubicBezTo>
                <a:lnTo>
                  <a:pt x="2914" y="4839"/>
                </a:lnTo>
                <a:cubicBezTo>
                  <a:pt x="3316" y="4904"/>
                  <a:pt x="3597" y="5407"/>
                  <a:pt x="4042" y="5407"/>
                </a:cubicBezTo>
                <a:cubicBezTo>
                  <a:pt x="4069" y="5407"/>
                  <a:pt x="4096" y="5406"/>
                  <a:pt x="4124" y="5402"/>
                </a:cubicBezTo>
                <a:cubicBezTo>
                  <a:pt x="4260" y="5402"/>
                  <a:pt x="4414" y="5334"/>
                  <a:pt x="4550" y="5265"/>
                </a:cubicBezTo>
                <a:cubicBezTo>
                  <a:pt x="4615" y="5242"/>
                  <a:pt x="4682" y="5232"/>
                  <a:pt x="4749" y="5232"/>
                </a:cubicBezTo>
                <a:cubicBezTo>
                  <a:pt x="5125" y="5232"/>
                  <a:pt x="5535" y="5538"/>
                  <a:pt x="5896" y="5538"/>
                </a:cubicBezTo>
                <a:cubicBezTo>
                  <a:pt x="5760" y="5402"/>
                  <a:pt x="5607" y="4345"/>
                  <a:pt x="5692" y="3067"/>
                </a:cubicBezTo>
                <a:cubicBezTo>
                  <a:pt x="5824" y="1746"/>
                  <a:pt x="6020" y="713"/>
                  <a:pt x="6234" y="713"/>
                </a:cubicBezTo>
                <a:cubicBezTo>
                  <a:pt x="6240" y="713"/>
                  <a:pt x="6247" y="714"/>
                  <a:pt x="6254" y="716"/>
                </a:cubicBezTo>
                <a:lnTo>
                  <a:pt x="6322" y="716"/>
                </a:lnTo>
                <a:lnTo>
                  <a:pt x="6322" y="648"/>
                </a:lnTo>
                <a:cubicBezTo>
                  <a:pt x="6254" y="580"/>
                  <a:pt x="6182" y="563"/>
                  <a:pt x="6109" y="563"/>
                </a:cubicBezTo>
                <a:cubicBezTo>
                  <a:pt x="6037" y="563"/>
                  <a:pt x="5964" y="580"/>
                  <a:pt x="5896" y="580"/>
                </a:cubicBezTo>
                <a:cubicBezTo>
                  <a:pt x="5692" y="648"/>
                  <a:pt x="5538" y="716"/>
                  <a:pt x="5402" y="716"/>
                </a:cubicBezTo>
                <a:lnTo>
                  <a:pt x="5181" y="716"/>
                </a:lnTo>
                <a:cubicBezTo>
                  <a:pt x="5044" y="716"/>
                  <a:pt x="4908" y="784"/>
                  <a:pt x="4840" y="852"/>
                </a:cubicBezTo>
                <a:cubicBezTo>
                  <a:pt x="4618" y="938"/>
                  <a:pt x="4482" y="1006"/>
                  <a:pt x="4329" y="1142"/>
                </a:cubicBezTo>
                <a:cubicBezTo>
                  <a:pt x="4192" y="1142"/>
                  <a:pt x="4056" y="1210"/>
                  <a:pt x="3988" y="1210"/>
                </a:cubicBezTo>
                <a:cubicBezTo>
                  <a:pt x="3766" y="1210"/>
                  <a:pt x="3630" y="1142"/>
                  <a:pt x="3477" y="1006"/>
                </a:cubicBezTo>
                <a:cubicBezTo>
                  <a:pt x="3340" y="852"/>
                  <a:pt x="3272" y="648"/>
                  <a:pt x="3136" y="580"/>
                </a:cubicBezTo>
                <a:cubicBezTo>
                  <a:pt x="3051" y="512"/>
                  <a:pt x="2983" y="426"/>
                  <a:pt x="2914" y="426"/>
                </a:cubicBezTo>
                <a:cubicBezTo>
                  <a:pt x="2846" y="426"/>
                  <a:pt x="2710" y="512"/>
                  <a:pt x="2625" y="512"/>
                </a:cubicBezTo>
                <a:cubicBezTo>
                  <a:pt x="2589" y="521"/>
                  <a:pt x="2554" y="525"/>
                  <a:pt x="2520" y="525"/>
                </a:cubicBezTo>
                <a:cubicBezTo>
                  <a:pt x="2295" y="525"/>
                  <a:pt x="2104" y="349"/>
                  <a:pt x="1926" y="290"/>
                </a:cubicBezTo>
                <a:cubicBezTo>
                  <a:pt x="1568" y="86"/>
                  <a:pt x="1279" y="1"/>
                  <a:pt x="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366;p73">
            <a:extLst>
              <a:ext uri="{FF2B5EF4-FFF2-40B4-BE49-F238E27FC236}">
                <a16:creationId xmlns:a16="http://schemas.microsoft.com/office/drawing/2014/main" id="{EE0C7A2C-2B6D-4C66-ADDC-A5D23B886A30}"/>
              </a:ext>
            </a:extLst>
          </p:cNvPr>
          <p:cNvSpPr/>
          <p:nvPr/>
        </p:nvSpPr>
        <p:spPr>
          <a:xfrm>
            <a:off x="7035497" y="4351822"/>
            <a:ext cx="11906" cy="29264"/>
          </a:xfrm>
          <a:custGeom>
            <a:avLst/>
            <a:gdLst/>
            <a:ahLst/>
            <a:cxnLst/>
            <a:rect l="l" t="t" r="r" b="b"/>
            <a:pathLst>
              <a:path w="465" h="1143" extrusionOk="0">
                <a:moveTo>
                  <a:pt x="233" y="0"/>
                </a:moveTo>
                <a:cubicBezTo>
                  <a:pt x="148" y="0"/>
                  <a:pt x="68" y="54"/>
                  <a:pt x="68" y="172"/>
                </a:cubicBezTo>
                <a:lnTo>
                  <a:pt x="0" y="888"/>
                </a:lnTo>
                <a:cubicBezTo>
                  <a:pt x="0" y="1050"/>
                  <a:pt x="112" y="1142"/>
                  <a:pt x="222" y="1142"/>
                </a:cubicBezTo>
                <a:cubicBezTo>
                  <a:pt x="309" y="1142"/>
                  <a:pt x="396" y="1084"/>
                  <a:pt x="426" y="956"/>
                </a:cubicBezTo>
                <a:lnTo>
                  <a:pt x="426" y="258"/>
                </a:lnTo>
                <a:cubicBezTo>
                  <a:pt x="465" y="93"/>
                  <a:pt x="344" y="0"/>
                  <a:pt x="2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367;p73">
            <a:extLst>
              <a:ext uri="{FF2B5EF4-FFF2-40B4-BE49-F238E27FC236}">
                <a16:creationId xmlns:a16="http://schemas.microsoft.com/office/drawing/2014/main" id="{9A394BE5-6DF7-46C5-B51F-72AE48F10EB9}"/>
              </a:ext>
            </a:extLst>
          </p:cNvPr>
          <p:cNvSpPr/>
          <p:nvPr/>
        </p:nvSpPr>
        <p:spPr>
          <a:xfrm>
            <a:off x="6903682" y="4391249"/>
            <a:ext cx="101549" cy="44625"/>
          </a:xfrm>
          <a:custGeom>
            <a:avLst/>
            <a:gdLst/>
            <a:ahLst/>
            <a:cxnLst/>
            <a:rect l="l" t="t" r="r" b="b"/>
            <a:pathLst>
              <a:path w="3966" h="1743" extrusionOk="0">
                <a:moveTo>
                  <a:pt x="1481" y="0"/>
                </a:moveTo>
                <a:cubicBezTo>
                  <a:pt x="950" y="0"/>
                  <a:pt x="834" y="918"/>
                  <a:pt x="432" y="918"/>
                </a:cubicBezTo>
                <a:cubicBezTo>
                  <a:pt x="420" y="918"/>
                  <a:pt x="407" y="917"/>
                  <a:pt x="394" y="915"/>
                </a:cubicBezTo>
                <a:cubicBezTo>
                  <a:pt x="370" y="908"/>
                  <a:pt x="346" y="905"/>
                  <a:pt x="323" y="905"/>
                </a:cubicBezTo>
                <a:cubicBezTo>
                  <a:pt x="134" y="905"/>
                  <a:pt x="0" y="1127"/>
                  <a:pt x="258" y="1188"/>
                </a:cubicBezTo>
                <a:cubicBezTo>
                  <a:pt x="358" y="1244"/>
                  <a:pt x="442" y="1271"/>
                  <a:pt x="518" y="1271"/>
                </a:cubicBezTo>
                <a:cubicBezTo>
                  <a:pt x="650" y="1271"/>
                  <a:pt x="759" y="1192"/>
                  <a:pt x="889" y="1052"/>
                </a:cubicBezTo>
                <a:cubicBezTo>
                  <a:pt x="1078" y="935"/>
                  <a:pt x="1205" y="444"/>
                  <a:pt x="1505" y="444"/>
                </a:cubicBezTo>
                <a:cubicBezTo>
                  <a:pt x="1556" y="444"/>
                  <a:pt x="1611" y="458"/>
                  <a:pt x="1672" y="490"/>
                </a:cubicBezTo>
                <a:cubicBezTo>
                  <a:pt x="1809" y="558"/>
                  <a:pt x="1962" y="847"/>
                  <a:pt x="2098" y="915"/>
                </a:cubicBezTo>
                <a:cubicBezTo>
                  <a:pt x="2235" y="984"/>
                  <a:pt x="2303" y="984"/>
                  <a:pt x="2456" y="1052"/>
                </a:cubicBezTo>
                <a:cubicBezTo>
                  <a:pt x="2950" y="1273"/>
                  <a:pt x="2882" y="1478"/>
                  <a:pt x="3240" y="1699"/>
                </a:cubicBezTo>
                <a:cubicBezTo>
                  <a:pt x="3322" y="1727"/>
                  <a:pt x="3406" y="1743"/>
                  <a:pt x="3487" y="1743"/>
                </a:cubicBezTo>
                <a:cubicBezTo>
                  <a:pt x="3608" y="1743"/>
                  <a:pt x="3720" y="1706"/>
                  <a:pt x="3802" y="1614"/>
                </a:cubicBezTo>
                <a:cubicBezTo>
                  <a:pt x="3966" y="1505"/>
                  <a:pt x="3868" y="1298"/>
                  <a:pt x="3708" y="1298"/>
                </a:cubicBezTo>
                <a:cubicBezTo>
                  <a:pt x="3669" y="1298"/>
                  <a:pt x="3625" y="1311"/>
                  <a:pt x="3581" y="1341"/>
                </a:cubicBezTo>
                <a:cubicBezTo>
                  <a:pt x="3581" y="1341"/>
                  <a:pt x="2882" y="762"/>
                  <a:pt x="2729" y="694"/>
                </a:cubicBezTo>
                <a:cubicBezTo>
                  <a:pt x="2456" y="626"/>
                  <a:pt x="2235" y="490"/>
                  <a:pt x="2030" y="336"/>
                </a:cubicBezTo>
                <a:cubicBezTo>
                  <a:pt x="1962" y="200"/>
                  <a:pt x="1877" y="132"/>
                  <a:pt x="1741" y="64"/>
                </a:cubicBezTo>
                <a:cubicBezTo>
                  <a:pt x="1644" y="19"/>
                  <a:pt x="1558" y="0"/>
                  <a:pt x="14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368;p73">
            <a:extLst>
              <a:ext uri="{FF2B5EF4-FFF2-40B4-BE49-F238E27FC236}">
                <a16:creationId xmlns:a16="http://schemas.microsoft.com/office/drawing/2014/main" id="{39F8837B-99F0-421D-8323-F59AA5113C9D}"/>
              </a:ext>
            </a:extLst>
          </p:cNvPr>
          <p:cNvSpPr/>
          <p:nvPr/>
        </p:nvSpPr>
        <p:spPr>
          <a:xfrm>
            <a:off x="6905577" y="4331801"/>
            <a:ext cx="56638" cy="30160"/>
          </a:xfrm>
          <a:custGeom>
            <a:avLst/>
            <a:gdLst/>
            <a:ahLst/>
            <a:cxnLst/>
            <a:rect l="l" t="t" r="r" b="b"/>
            <a:pathLst>
              <a:path w="2212" h="1178" extrusionOk="0">
                <a:moveTo>
                  <a:pt x="604" y="0"/>
                </a:moveTo>
                <a:cubicBezTo>
                  <a:pt x="461" y="0"/>
                  <a:pt x="320" y="34"/>
                  <a:pt x="184" y="102"/>
                </a:cubicBezTo>
                <a:cubicBezTo>
                  <a:pt x="0" y="230"/>
                  <a:pt x="63" y="498"/>
                  <a:pt x="216" y="498"/>
                </a:cubicBezTo>
                <a:cubicBezTo>
                  <a:pt x="248" y="498"/>
                  <a:pt x="283" y="486"/>
                  <a:pt x="320" y="460"/>
                </a:cubicBezTo>
                <a:cubicBezTo>
                  <a:pt x="423" y="426"/>
                  <a:pt x="546" y="409"/>
                  <a:pt x="661" y="409"/>
                </a:cubicBezTo>
                <a:cubicBezTo>
                  <a:pt x="776" y="409"/>
                  <a:pt x="883" y="426"/>
                  <a:pt x="951" y="460"/>
                </a:cubicBezTo>
                <a:cubicBezTo>
                  <a:pt x="1172" y="614"/>
                  <a:pt x="1241" y="818"/>
                  <a:pt x="1377" y="954"/>
                </a:cubicBezTo>
                <a:cubicBezTo>
                  <a:pt x="1477" y="1099"/>
                  <a:pt x="1627" y="1178"/>
                  <a:pt x="1781" y="1178"/>
                </a:cubicBezTo>
                <a:cubicBezTo>
                  <a:pt x="1864" y="1178"/>
                  <a:pt x="1947" y="1155"/>
                  <a:pt x="2024" y="1108"/>
                </a:cubicBezTo>
                <a:cubicBezTo>
                  <a:pt x="2211" y="1045"/>
                  <a:pt x="2113" y="741"/>
                  <a:pt x="1939" y="741"/>
                </a:cubicBezTo>
                <a:cubicBezTo>
                  <a:pt x="1923" y="741"/>
                  <a:pt x="1906" y="744"/>
                  <a:pt x="1888" y="750"/>
                </a:cubicBezTo>
                <a:cubicBezTo>
                  <a:pt x="1861" y="766"/>
                  <a:pt x="1835" y="774"/>
                  <a:pt x="1809" y="774"/>
                </a:cubicBezTo>
                <a:cubicBezTo>
                  <a:pt x="1619" y="774"/>
                  <a:pt x="1452" y="384"/>
                  <a:pt x="1377" y="324"/>
                </a:cubicBezTo>
                <a:cubicBezTo>
                  <a:pt x="1241" y="188"/>
                  <a:pt x="1172" y="102"/>
                  <a:pt x="1036" y="102"/>
                </a:cubicBezTo>
                <a:cubicBezTo>
                  <a:pt x="891" y="34"/>
                  <a:pt x="746" y="0"/>
                  <a:pt x="6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369;p73">
            <a:extLst>
              <a:ext uri="{FF2B5EF4-FFF2-40B4-BE49-F238E27FC236}">
                <a16:creationId xmlns:a16="http://schemas.microsoft.com/office/drawing/2014/main" id="{4AA920D9-7C81-41BA-8DCC-26BD2F759AC2}"/>
              </a:ext>
            </a:extLst>
          </p:cNvPr>
          <p:cNvSpPr/>
          <p:nvPr/>
        </p:nvSpPr>
        <p:spPr>
          <a:xfrm>
            <a:off x="8380507" y="4366364"/>
            <a:ext cx="141800" cy="109835"/>
          </a:xfrm>
          <a:custGeom>
            <a:avLst/>
            <a:gdLst/>
            <a:ahLst/>
            <a:cxnLst/>
            <a:rect l="l" t="t" r="r" b="b"/>
            <a:pathLst>
              <a:path w="5538" h="4290" extrusionOk="0">
                <a:moveTo>
                  <a:pt x="2778" y="0"/>
                </a:moveTo>
                <a:cubicBezTo>
                  <a:pt x="2526" y="0"/>
                  <a:pt x="2275" y="39"/>
                  <a:pt x="2062" y="116"/>
                </a:cubicBezTo>
                <a:cubicBezTo>
                  <a:pt x="1704" y="184"/>
                  <a:pt x="1363" y="252"/>
                  <a:pt x="1142" y="388"/>
                </a:cubicBezTo>
                <a:cubicBezTo>
                  <a:pt x="716" y="746"/>
                  <a:pt x="937" y="1172"/>
                  <a:pt x="852" y="1598"/>
                </a:cubicBezTo>
                <a:cubicBezTo>
                  <a:pt x="784" y="2160"/>
                  <a:pt x="86" y="2671"/>
                  <a:pt x="0" y="3234"/>
                </a:cubicBezTo>
                <a:cubicBezTo>
                  <a:pt x="0" y="3302"/>
                  <a:pt x="0" y="3370"/>
                  <a:pt x="86" y="3370"/>
                </a:cubicBezTo>
                <a:cubicBezTo>
                  <a:pt x="154" y="3523"/>
                  <a:pt x="358" y="3523"/>
                  <a:pt x="580" y="3591"/>
                </a:cubicBezTo>
                <a:cubicBezTo>
                  <a:pt x="1006" y="3659"/>
                  <a:pt x="1500" y="3659"/>
                  <a:pt x="1926" y="3659"/>
                </a:cubicBezTo>
                <a:cubicBezTo>
                  <a:pt x="2709" y="3728"/>
                  <a:pt x="3408" y="3864"/>
                  <a:pt x="4124" y="4017"/>
                </a:cubicBezTo>
                <a:cubicBezTo>
                  <a:pt x="4550" y="4154"/>
                  <a:pt x="4976" y="4290"/>
                  <a:pt x="5470" y="4290"/>
                </a:cubicBezTo>
                <a:lnTo>
                  <a:pt x="5470" y="4222"/>
                </a:lnTo>
                <a:cubicBezTo>
                  <a:pt x="5538" y="3949"/>
                  <a:pt x="5265" y="3728"/>
                  <a:pt x="4907" y="3523"/>
                </a:cubicBezTo>
                <a:cubicBezTo>
                  <a:pt x="4481" y="3370"/>
                  <a:pt x="3987" y="3302"/>
                  <a:pt x="3493" y="3234"/>
                </a:cubicBezTo>
                <a:cubicBezTo>
                  <a:pt x="3135" y="3234"/>
                  <a:pt x="2846" y="3234"/>
                  <a:pt x="2488" y="3165"/>
                </a:cubicBezTo>
                <a:cubicBezTo>
                  <a:pt x="2215" y="3097"/>
                  <a:pt x="1858" y="3012"/>
                  <a:pt x="1789" y="2808"/>
                </a:cubicBezTo>
                <a:cubicBezTo>
                  <a:pt x="1636" y="2586"/>
                  <a:pt x="1926" y="2382"/>
                  <a:pt x="2284" y="2245"/>
                </a:cubicBezTo>
                <a:cubicBezTo>
                  <a:pt x="2778" y="1887"/>
                  <a:pt x="3493" y="1666"/>
                  <a:pt x="3834" y="1240"/>
                </a:cubicBezTo>
                <a:cubicBezTo>
                  <a:pt x="4260" y="882"/>
                  <a:pt x="4260" y="388"/>
                  <a:pt x="3630" y="116"/>
                </a:cubicBezTo>
                <a:lnTo>
                  <a:pt x="3493" y="116"/>
                </a:lnTo>
                <a:cubicBezTo>
                  <a:pt x="3280" y="39"/>
                  <a:pt x="3029" y="0"/>
                  <a:pt x="27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370;p73">
            <a:extLst>
              <a:ext uri="{FF2B5EF4-FFF2-40B4-BE49-F238E27FC236}">
                <a16:creationId xmlns:a16="http://schemas.microsoft.com/office/drawing/2014/main" id="{7433CD54-C0B7-4FCB-AB50-784F17BE74D8}"/>
              </a:ext>
            </a:extLst>
          </p:cNvPr>
          <p:cNvSpPr/>
          <p:nvPr/>
        </p:nvSpPr>
        <p:spPr>
          <a:xfrm>
            <a:off x="8422397" y="4366005"/>
            <a:ext cx="212906" cy="110193"/>
          </a:xfrm>
          <a:custGeom>
            <a:avLst/>
            <a:gdLst/>
            <a:ahLst/>
            <a:cxnLst/>
            <a:rect l="l" t="t" r="r" b="b"/>
            <a:pathLst>
              <a:path w="8315" h="4304" extrusionOk="0">
                <a:moveTo>
                  <a:pt x="3652" y="1"/>
                </a:moveTo>
                <a:cubicBezTo>
                  <a:pt x="3456" y="1"/>
                  <a:pt x="3254" y="17"/>
                  <a:pt x="3050" y="44"/>
                </a:cubicBezTo>
                <a:cubicBezTo>
                  <a:pt x="2709" y="130"/>
                  <a:pt x="2351" y="130"/>
                  <a:pt x="1994" y="130"/>
                </a:cubicBezTo>
                <a:cubicBezTo>
                  <a:pt x="2624" y="402"/>
                  <a:pt x="2624" y="896"/>
                  <a:pt x="2198" y="1254"/>
                </a:cubicBezTo>
                <a:cubicBezTo>
                  <a:pt x="1857" y="1680"/>
                  <a:pt x="1142" y="1901"/>
                  <a:pt x="648" y="2259"/>
                </a:cubicBezTo>
                <a:cubicBezTo>
                  <a:pt x="290" y="2396"/>
                  <a:pt x="0" y="2600"/>
                  <a:pt x="153" y="2822"/>
                </a:cubicBezTo>
                <a:cubicBezTo>
                  <a:pt x="222" y="3026"/>
                  <a:pt x="579" y="3111"/>
                  <a:pt x="852" y="3179"/>
                </a:cubicBezTo>
                <a:cubicBezTo>
                  <a:pt x="1210" y="3248"/>
                  <a:pt x="1499" y="3248"/>
                  <a:pt x="1857" y="3248"/>
                </a:cubicBezTo>
                <a:cubicBezTo>
                  <a:pt x="2351" y="3316"/>
                  <a:pt x="2845" y="3384"/>
                  <a:pt x="3271" y="3537"/>
                </a:cubicBezTo>
                <a:cubicBezTo>
                  <a:pt x="3629" y="3742"/>
                  <a:pt x="3902" y="3963"/>
                  <a:pt x="3834" y="4236"/>
                </a:cubicBezTo>
                <a:lnTo>
                  <a:pt x="3834" y="4304"/>
                </a:lnTo>
                <a:lnTo>
                  <a:pt x="4328" y="4304"/>
                </a:lnTo>
                <a:cubicBezTo>
                  <a:pt x="4839" y="4236"/>
                  <a:pt x="5180" y="4031"/>
                  <a:pt x="5538" y="3810"/>
                </a:cubicBezTo>
                <a:cubicBezTo>
                  <a:pt x="5963" y="3537"/>
                  <a:pt x="6543" y="3316"/>
                  <a:pt x="7105" y="3179"/>
                </a:cubicBezTo>
                <a:cubicBezTo>
                  <a:pt x="7310" y="3111"/>
                  <a:pt x="7599" y="3026"/>
                  <a:pt x="7889" y="2890"/>
                </a:cubicBezTo>
                <a:cubicBezTo>
                  <a:pt x="8093" y="2822"/>
                  <a:pt x="8315" y="2685"/>
                  <a:pt x="8315" y="2464"/>
                </a:cubicBezTo>
                <a:cubicBezTo>
                  <a:pt x="8315" y="2259"/>
                  <a:pt x="7889" y="2038"/>
                  <a:pt x="7463" y="1970"/>
                </a:cubicBezTo>
                <a:cubicBezTo>
                  <a:pt x="7037" y="1901"/>
                  <a:pt x="6543" y="1833"/>
                  <a:pt x="6032" y="1833"/>
                </a:cubicBezTo>
                <a:cubicBezTo>
                  <a:pt x="5759" y="1833"/>
                  <a:pt x="5469" y="1748"/>
                  <a:pt x="5333" y="1680"/>
                </a:cubicBezTo>
                <a:cubicBezTo>
                  <a:pt x="5112" y="1544"/>
                  <a:pt x="5112" y="1322"/>
                  <a:pt x="5112" y="1186"/>
                </a:cubicBezTo>
                <a:cubicBezTo>
                  <a:pt x="5112" y="896"/>
                  <a:pt x="5043" y="624"/>
                  <a:pt x="4839" y="402"/>
                </a:cubicBezTo>
                <a:cubicBezTo>
                  <a:pt x="4754" y="266"/>
                  <a:pt x="4617" y="198"/>
                  <a:pt x="4481" y="130"/>
                </a:cubicBezTo>
                <a:cubicBezTo>
                  <a:pt x="4226" y="37"/>
                  <a:pt x="3945" y="1"/>
                  <a:pt x="36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371;p73">
            <a:extLst>
              <a:ext uri="{FF2B5EF4-FFF2-40B4-BE49-F238E27FC236}">
                <a16:creationId xmlns:a16="http://schemas.microsoft.com/office/drawing/2014/main" id="{D1B4CD26-7D7C-4544-BEF4-5A8934445CA5}"/>
              </a:ext>
            </a:extLst>
          </p:cNvPr>
          <p:cNvSpPr/>
          <p:nvPr/>
        </p:nvSpPr>
        <p:spPr>
          <a:xfrm>
            <a:off x="7161141" y="4401567"/>
            <a:ext cx="141800" cy="111294"/>
          </a:xfrm>
          <a:custGeom>
            <a:avLst/>
            <a:gdLst/>
            <a:ahLst/>
            <a:cxnLst/>
            <a:rect l="l" t="t" r="r" b="b"/>
            <a:pathLst>
              <a:path w="5538" h="4347" extrusionOk="0">
                <a:moveTo>
                  <a:pt x="2960" y="1"/>
                </a:moveTo>
                <a:cubicBezTo>
                  <a:pt x="2663" y="1"/>
                  <a:pt x="2345" y="46"/>
                  <a:pt x="2045" y="87"/>
                </a:cubicBezTo>
                <a:cubicBezTo>
                  <a:pt x="1704" y="155"/>
                  <a:pt x="1346" y="291"/>
                  <a:pt x="1125" y="444"/>
                </a:cubicBezTo>
                <a:cubicBezTo>
                  <a:pt x="699" y="785"/>
                  <a:pt x="920" y="1211"/>
                  <a:pt x="852" y="1637"/>
                </a:cubicBezTo>
                <a:cubicBezTo>
                  <a:pt x="767" y="2216"/>
                  <a:pt x="68" y="2710"/>
                  <a:pt x="0" y="3273"/>
                </a:cubicBezTo>
                <a:cubicBezTo>
                  <a:pt x="0" y="3341"/>
                  <a:pt x="68" y="3341"/>
                  <a:pt x="68" y="3426"/>
                </a:cubicBezTo>
                <a:cubicBezTo>
                  <a:pt x="205" y="3494"/>
                  <a:pt x="426" y="3562"/>
                  <a:pt x="562" y="3562"/>
                </a:cubicBezTo>
                <a:cubicBezTo>
                  <a:pt x="1057" y="3630"/>
                  <a:pt x="1483" y="3699"/>
                  <a:pt x="1909" y="3699"/>
                </a:cubicBezTo>
                <a:cubicBezTo>
                  <a:pt x="2692" y="3767"/>
                  <a:pt x="3408" y="3920"/>
                  <a:pt x="4106" y="4056"/>
                </a:cubicBezTo>
                <a:cubicBezTo>
                  <a:pt x="4532" y="4193"/>
                  <a:pt x="5027" y="4346"/>
                  <a:pt x="5452" y="4346"/>
                </a:cubicBezTo>
                <a:lnTo>
                  <a:pt x="5538" y="4278"/>
                </a:lnTo>
                <a:cubicBezTo>
                  <a:pt x="5538" y="3988"/>
                  <a:pt x="5248" y="3699"/>
                  <a:pt x="4890" y="3562"/>
                </a:cubicBezTo>
                <a:cubicBezTo>
                  <a:pt x="4464" y="3426"/>
                  <a:pt x="3970" y="3341"/>
                  <a:pt x="3476" y="3273"/>
                </a:cubicBezTo>
                <a:cubicBezTo>
                  <a:pt x="3118" y="3273"/>
                  <a:pt x="2829" y="3273"/>
                  <a:pt x="2471" y="3205"/>
                </a:cubicBezTo>
                <a:cubicBezTo>
                  <a:pt x="2198" y="3136"/>
                  <a:pt x="1840" y="3000"/>
                  <a:pt x="1772" y="2847"/>
                </a:cubicBezTo>
                <a:cubicBezTo>
                  <a:pt x="1704" y="2642"/>
                  <a:pt x="1977" y="2421"/>
                  <a:pt x="2266" y="2216"/>
                </a:cubicBezTo>
                <a:cubicBezTo>
                  <a:pt x="2829" y="1927"/>
                  <a:pt x="3476" y="1637"/>
                  <a:pt x="3834" y="1296"/>
                </a:cubicBezTo>
                <a:cubicBezTo>
                  <a:pt x="4260" y="938"/>
                  <a:pt x="4260" y="359"/>
                  <a:pt x="3612" y="155"/>
                </a:cubicBezTo>
                <a:cubicBezTo>
                  <a:pt x="3612" y="155"/>
                  <a:pt x="3544" y="155"/>
                  <a:pt x="3544" y="87"/>
                </a:cubicBezTo>
                <a:cubicBezTo>
                  <a:pt x="3368" y="23"/>
                  <a:pt x="3169" y="1"/>
                  <a:pt x="29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372;p73">
            <a:extLst>
              <a:ext uri="{FF2B5EF4-FFF2-40B4-BE49-F238E27FC236}">
                <a16:creationId xmlns:a16="http://schemas.microsoft.com/office/drawing/2014/main" id="{2AFDA7A9-BE63-4C59-8425-6BCB737E3E30}"/>
              </a:ext>
            </a:extLst>
          </p:cNvPr>
          <p:cNvSpPr/>
          <p:nvPr/>
        </p:nvSpPr>
        <p:spPr>
          <a:xfrm>
            <a:off x="7204772" y="4401567"/>
            <a:ext cx="210729" cy="111294"/>
          </a:xfrm>
          <a:custGeom>
            <a:avLst/>
            <a:gdLst/>
            <a:ahLst/>
            <a:cxnLst/>
            <a:rect l="l" t="t" r="r" b="b"/>
            <a:pathLst>
              <a:path w="8230" h="4347" extrusionOk="0">
                <a:moveTo>
                  <a:pt x="3868" y="1"/>
                </a:moveTo>
                <a:cubicBezTo>
                  <a:pt x="3586" y="1"/>
                  <a:pt x="3272" y="46"/>
                  <a:pt x="2982" y="87"/>
                </a:cubicBezTo>
                <a:cubicBezTo>
                  <a:pt x="2624" y="87"/>
                  <a:pt x="2266" y="155"/>
                  <a:pt x="1908" y="155"/>
                </a:cubicBezTo>
                <a:cubicBezTo>
                  <a:pt x="2556" y="359"/>
                  <a:pt x="2556" y="938"/>
                  <a:pt x="2130" y="1296"/>
                </a:cubicBezTo>
                <a:cubicBezTo>
                  <a:pt x="1772" y="1637"/>
                  <a:pt x="1125" y="1927"/>
                  <a:pt x="562" y="2216"/>
                </a:cubicBezTo>
                <a:cubicBezTo>
                  <a:pt x="273" y="2421"/>
                  <a:pt x="0" y="2642"/>
                  <a:pt x="68" y="2847"/>
                </a:cubicBezTo>
                <a:cubicBezTo>
                  <a:pt x="136" y="3000"/>
                  <a:pt x="494" y="3136"/>
                  <a:pt x="767" y="3205"/>
                </a:cubicBezTo>
                <a:cubicBezTo>
                  <a:pt x="1125" y="3273"/>
                  <a:pt x="1414" y="3273"/>
                  <a:pt x="1772" y="3273"/>
                </a:cubicBezTo>
                <a:cubicBezTo>
                  <a:pt x="2266" y="3341"/>
                  <a:pt x="2760" y="3426"/>
                  <a:pt x="3186" y="3562"/>
                </a:cubicBezTo>
                <a:cubicBezTo>
                  <a:pt x="3544" y="3699"/>
                  <a:pt x="3834" y="3988"/>
                  <a:pt x="3834" y="4278"/>
                </a:cubicBezTo>
                <a:lnTo>
                  <a:pt x="3748" y="4346"/>
                </a:lnTo>
                <a:lnTo>
                  <a:pt x="4260" y="4346"/>
                </a:lnTo>
                <a:cubicBezTo>
                  <a:pt x="4754" y="4278"/>
                  <a:pt x="5112" y="3988"/>
                  <a:pt x="5452" y="3767"/>
                </a:cubicBezTo>
                <a:cubicBezTo>
                  <a:pt x="5963" y="3562"/>
                  <a:pt x="6458" y="3341"/>
                  <a:pt x="7020" y="3205"/>
                </a:cubicBezTo>
                <a:cubicBezTo>
                  <a:pt x="7310" y="3068"/>
                  <a:pt x="7514" y="3000"/>
                  <a:pt x="7804" y="2915"/>
                </a:cubicBezTo>
                <a:cubicBezTo>
                  <a:pt x="8008" y="2779"/>
                  <a:pt x="8230" y="2642"/>
                  <a:pt x="8230" y="2489"/>
                </a:cubicBezTo>
                <a:cubicBezTo>
                  <a:pt x="8230" y="2284"/>
                  <a:pt x="7804" y="2063"/>
                  <a:pt x="7378" y="1927"/>
                </a:cubicBezTo>
                <a:cubicBezTo>
                  <a:pt x="6952" y="1859"/>
                  <a:pt x="6458" y="1859"/>
                  <a:pt x="5963" y="1859"/>
                </a:cubicBezTo>
                <a:cubicBezTo>
                  <a:pt x="5674" y="1790"/>
                  <a:pt x="5384" y="1790"/>
                  <a:pt x="5248" y="1637"/>
                </a:cubicBezTo>
                <a:cubicBezTo>
                  <a:pt x="5026" y="1569"/>
                  <a:pt x="5026" y="1364"/>
                  <a:pt x="5026" y="1211"/>
                </a:cubicBezTo>
                <a:cubicBezTo>
                  <a:pt x="5026" y="938"/>
                  <a:pt x="4958" y="649"/>
                  <a:pt x="4754" y="359"/>
                </a:cubicBezTo>
                <a:cubicBezTo>
                  <a:pt x="4686" y="291"/>
                  <a:pt x="4600" y="155"/>
                  <a:pt x="4396" y="87"/>
                </a:cubicBezTo>
                <a:cubicBezTo>
                  <a:pt x="4248" y="23"/>
                  <a:pt x="4066" y="1"/>
                  <a:pt x="38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373;p73">
            <a:extLst>
              <a:ext uri="{FF2B5EF4-FFF2-40B4-BE49-F238E27FC236}">
                <a16:creationId xmlns:a16="http://schemas.microsoft.com/office/drawing/2014/main" id="{69691A96-DB31-495E-9D24-114D43F0FF9D}"/>
              </a:ext>
            </a:extLst>
          </p:cNvPr>
          <p:cNvSpPr/>
          <p:nvPr/>
        </p:nvSpPr>
        <p:spPr>
          <a:xfrm>
            <a:off x="8233483" y="2659711"/>
            <a:ext cx="15670" cy="36816"/>
          </a:xfrm>
          <a:custGeom>
            <a:avLst/>
            <a:gdLst/>
            <a:ahLst/>
            <a:cxnLst/>
            <a:rect l="l" t="t" r="r" b="b"/>
            <a:pathLst>
              <a:path w="612" h="1438" extrusionOk="0">
                <a:moveTo>
                  <a:pt x="252" y="0"/>
                </a:moveTo>
                <a:cubicBezTo>
                  <a:pt x="208" y="0"/>
                  <a:pt x="162" y="30"/>
                  <a:pt x="137" y="105"/>
                </a:cubicBezTo>
                <a:cubicBezTo>
                  <a:pt x="0" y="531"/>
                  <a:pt x="69" y="957"/>
                  <a:pt x="290" y="1383"/>
                </a:cubicBezTo>
                <a:cubicBezTo>
                  <a:pt x="328" y="1421"/>
                  <a:pt x="372" y="1437"/>
                  <a:pt x="413" y="1437"/>
                </a:cubicBezTo>
                <a:cubicBezTo>
                  <a:pt x="519" y="1437"/>
                  <a:pt x="612" y="1326"/>
                  <a:pt x="563" y="1178"/>
                </a:cubicBezTo>
                <a:cubicBezTo>
                  <a:pt x="358" y="888"/>
                  <a:pt x="290" y="531"/>
                  <a:pt x="358" y="173"/>
                </a:cubicBezTo>
                <a:cubicBezTo>
                  <a:pt x="401" y="87"/>
                  <a:pt x="329" y="0"/>
                  <a:pt x="2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374;p73">
            <a:extLst>
              <a:ext uri="{FF2B5EF4-FFF2-40B4-BE49-F238E27FC236}">
                <a16:creationId xmlns:a16="http://schemas.microsoft.com/office/drawing/2014/main" id="{613064C0-B1A3-42CE-BDA9-81FAE8486397}"/>
              </a:ext>
            </a:extLst>
          </p:cNvPr>
          <p:cNvSpPr/>
          <p:nvPr/>
        </p:nvSpPr>
        <p:spPr>
          <a:xfrm>
            <a:off x="8253557" y="2653541"/>
            <a:ext cx="16951" cy="37738"/>
          </a:xfrm>
          <a:custGeom>
            <a:avLst/>
            <a:gdLst/>
            <a:ahLst/>
            <a:cxnLst/>
            <a:rect l="l" t="t" r="r" b="b"/>
            <a:pathLst>
              <a:path w="662" h="1474" extrusionOk="0">
                <a:moveTo>
                  <a:pt x="292" y="0"/>
                </a:moveTo>
                <a:cubicBezTo>
                  <a:pt x="257" y="0"/>
                  <a:pt x="224" y="17"/>
                  <a:pt x="205" y="56"/>
                </a:cubicBezTo>
                <a:cubicBezTo>
                  <a:pt x="0" y="567"/>
                  <a:pt x="68" y="993"/>
                  <a:pt x="358" y="1419"/>
                </a:cubicBezTo>
                <a:cubicBezTo>
                  <a:pt x="377" y="1457"/>
                  <a:pt x="411" y="1474"/>
                  <a:pt x="448" y="1474"/>
                </a:cubicBezTo>
                <a:cubicBezTo>
                  <a:pt x="546" y="1474"/>
                  <a:pt x="661" y="1358"/>
                  <a:pt x="562" y="1198"/>
                </a:cubicBezTo>
                <a:cubicBezTo>
                  <a:pt x="358" y="908"/>
                  <a:pt x="358" y="567"/>
                  <a:pt x="426" y="209"/>
                </a:cubicBezTo>
                <a:cubicBezTo>
                  <a:pt x="475" y="100"/>
                  <a:pt x="377" y="0"/>
                  <a:pt x="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375;p73">
            <a:extLst>
              <a:ext uri="{FF2B5EF4-FFF2-40B4-BE49-F238E27FC236}">
                <a16:creationId xmlns:a16="http://schemas.microsoft.com/office/drawing/2014/main" id="{F1F8B3D8-1A8D-4F36-8C72-F3834B882E93}"/>
              </a:ext>
            </a:extLst>
          </p:cNvPr>
          <p:cNvSpPr/>
          <p:nvPr/>
        </p:nvSpPr>
        <p:spPr>
          <a:xfrm>
            <a:off x="8275373" y="2654974"/>
            <a:ext cx="34490" cy="36304"/>
          </a:xfrm>
          <a:custGeom>
            <a:avLst/>
            <a:gdLst/>
            <a:ahLst/>
            <a:cxnLst/>
            <a:rect l="l" t="t" r="r" b="b"/>
            <a:pathLst>
              <a:path w="1347" h="1418" extrusionOk="0">
                <a:moveTo>
                  <a:pt x="358" y="290"/>
                </a:moveTo>
                <a:cubicBezTo>
                  <a:pt x="562" y="426"/>
                  <a:pt x="852" y="852"/>
                  <a:pt x="699" y="1073"/>
                </a:cubicBezTo>
                <a:cubicBezTo>
                  <a:pt x="658" y="1131"/>
                  <a:pt x="621" y="1154"/>
                  <a:pt x="586" y="1154"/>
                </a:cubicBezTo>
                <a:cubicBezTo>
                  <a:pt x="446" y="1154"/>
                  <a:pt x="358" y="770"/>
                  <a:pt x="358" y="716"/>
                </a:cubicBezTo>
                <a:cubicBezTo>
                  <a:pt x="273" y="579"/>
                  <a:pt x="273" y="426"/>
                  <a:pt x="358" y="290"/>
                </a:cubicBezTo>
                <a:close/>
                <a:moveTo>
                  <a:pt x="136" y="0"/>
                </a:moveTo>
                <a:lnTo>
                  <a:pt x="68" y="85"/>
                </a:lnTo>
                <a:cubicBezTo>
                  <a:pt x="0" y="426"/>
                  <a:pt x="0" y="852"/>
                  <a:pt x="205" y="1142"/>
                </a:cubicBezTo>
                <a:cubicBezTo>
                  <a:pt x="316" y="1302"/>
                  <a:pt x="489" y="1418"/>
                  <a:pt x="660" y="1418"/>
                </a:cubicBezTo>
                <a:cubicBezTo>
                  <a:pt x="726" y="1418"/>
                  <a:pt x="791" y="1401"/>
                  <a:pt x="852" y="1363"/>
                </a:cubicBezTo>
                <a:cubicBezTo>
                  <a:pt x="1346" y="937"/>
                  <a:pt x="699" y="85"/>
                  <a:pt x="2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376;p73">
            <a:extLst>
              <a:ext uri="{FF2B5EF4-FFF2-40B4-BE49-F238E27FC236}">
                <a16:creationId xmlns:a16="http://schemas.microsoft.com/office/drawing/2014/main" id="{CFF2A9E3-F190-49F1-B1B4-2463FE8EC27B}"/>
              </a:ext>
            </a:extLst>
          </p:cNvPr>
          <p:cNvSpPr/>
          <p:nvPr/>
        </p:nvSpPr>
        <p:spPr>
          <a:xfrm>
            <a:off x="6474003" y="2553333"/>
            <a:ext cx="248701" cy="98160"/>
          </a:xfrm>
          <a:custGeom>
            <a:avLst/>
            <a:gdLst/>
            <a:ahLst/>
            <a:cxnLst/>
            <a:rect l="l" t="t" r="r" b="b"/>
            <a:pathLst>
              <a:path w="9713" h="3834" extrusionOk="0">
                <a:moveTo>
                  <a:pt x="69" y="0"/>
                </a:moveTo>
                <a:lnTo>
                  <a:pt x="1" y="3834"/>
                </a:lnTo>
                <a:lnTo>
                  <a:pt x="9713" y="3834"/>
                </a:lnTo>
                <a:lnTo>
                  <a:pt x="95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377;p73">
            <a:extLst>
              <a:ext uri="{FF2B5EF4-FFF2-40B4-BE49-F238E27FC236}">
                <a16:creationId xmlns:a16="http://schemas.microsoft.com/office/drawing/2014/main" id="{323711BD-26FB-49A0-BE76-3D3DC3B7790A}"/>
              </a:ext>
            </a:extLst>
          </p:cNvPr>
          <p:cNvSpPr/>
          <p:nvPr/>
        </p:nvSpPr>
        <p:spPr>
          <a:xfrm>
            <a:off x="7233552" y="1702695"/>
            <a:ext cx="318065" cy="252594"/>
          </a:xfrm>
          <a:custGeom>
            <a:avLst/>
            <a:gdLst/>
            <a:ahLst/>
            <a:cxnLst/>
            <a:rect l="l" t="t" r="r" b="b"/>
            <a:pathLst>
              <a:path w="12422" h="9866" extrusionOk="0">
                <a:moveTo>
                  <a:pt x="7736" y="1"/>
                </a:moveTo>
                <a:cubicBezTo>
                  <a:pt x="6969" y="1"/>
                  <a:pt x="6186" y="137"/>
                  <a:pt x="5538" y="290"/>
                </a:cubicBezTo>
                <a:cubicBezTo>
                  <a:pt x="3630" y="784"/>
                  <a:pt x="1926" y="1994"/>
                  <a:pt x="853" y="3698"/>
                </a:cubicBezTo>
                <a:cubicBezTo>
                  <a:pt x="358" y="4328"/>
                  <a:pt x="154" y="5248"/>
                  <a:pt x="222" y="6032"/>
                </a:cubicBezTo>
                <a:cubicBezTo>
                  <a:pt x="154" y="6185"/>
                  <a:pt x="154" y="6254"/>
                  <a:pt x="154" y="6322"/>
                </a:cubicBezTo>
                <a:cubicBezTo>
                  <a:pt x="1" y="8026"/>
                  <a:pt x="921" y="9866"/>
                  <a:pt x="2778" y="9866"/>
                </a:cubicBezTo>
                <a:lnTo>
                  <a:pt x="2982" y="9866"/>
                </a:lnTo>
                <a:cubicBezTo>
                  <a:pt x="3988" y="9798"/>
                  <a:pt x="4754" y="9167"/>
                  <a:pt x="5538" y="8520"/>
                </a:cubicBezTo>
                <a:cubicBezTo>
                  <a:pt x="6680" y="7668"/>
                  <a:pt x="7821" y="6748"/>
                  <a:pt x="8946" y="5828"/>
                </a:cubicBezTo>
                <a:cubicBezTo>
                  <a:pt x="10377" y="4618"/>
                  <a:pt x="12422" y="3050"/>
                  <a:pt x="10718" y="1142"/>
                </a:cubicBezTo>
                <a:cubicBezTo>
                  <a:pt x="10019" y="290"/>
                  <a:pt x="8878" y="1"/>
                  <a:pt x="7736"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477169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95"/>
        <p:cNvGrpSpPr/>
        <p:nvPr/>
      </p:nvGrpSpPr>
      <p:grpSpPr>
        <a:xfrm>
          <a:off x="0" y="0"/>
          <a:ext cx="0" cy="0"/>
          <a:chOff x="0" y="0"/>
          <a:chExt cx="0" cy="0"/>
        </a:xfrm>
      </p:grpSpPr>
      <p:sp>
        <p:nvSpPr>
          <p:cNvPr id="2396" name="Google Shape;2396;p76"/>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solidFill>
                  <a:srgbClr val="FFFFFF"/>
                </a:solidFill>
                <a:latin typeface="Arial"/>
                <a:ea typeface="Arial"/>
                <a:cs typeface="Arial"/>
                <a:sym typeface="Arial"/>
              </a:rPr>
              <a:t>Instructions for use (</a:t>
            </a:r>
            <a:r>
              <a:rPr lang="en-GB">
                <a:latin typeface="Arial"/>
                <a:ea typeface="Arial"/>
                <a:cs typeface="Arial"/>
                <a:sym typeface="Arial"/>
              </a:rPr>
              <a:t>free users)</a:t>
            </a:r>
            <a:endParaRPr>
              <a:solidFill>
                <a:srgbClr val="FFFFFF"/>
              </a:solidFill>
              <a:latin typeface="Arial"/>
              <a:ea typeface="Arial"/>
              <a:cs typeface="Arial"/>
              <a:sym typeface="Arial"/>
            </a:endParaRPr>
          </a:p>
        </p:txBody>
      </p:sp>
      <p:sp>
        <p:nvSpPr>
          <p:cNvPr id="2397" name="Google Shape;2397;p76"/>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GB">
                <a:solidFill>
                  <a:srgbClr val="FFFFFF"/>
                </a:solidFill>
                <a:latin typeface="Arial"/>
                <a:ea typeface="Arial"/>
                <a:cs typeface="Arial"/>
                <a:sym typeface="Arial"/>
              </a:rPr>
              <a:t>In order to use this template, you must credit </a:t>
            </a:r>
            <a:r>
              <a:rPr lang="en-GB" sz="1000" b="1" u="sng">
                <a:solidFill>
                  <a:srgbClr val="869FB2"/>
                </a:solidFill>
                <a:latin typeface="Arial"/>
                <a:ea typeface="Arial"/>
                <a:cs typeface="Arial"/>
                <a:sym typeface="Arial"/>
              </a:rPr>
              <a:t>S</a:t>
            </a:r>
            <a:r>
              <a:rPr lang="en-GB"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GB">
                <a:solidFill>
                  <a:srgbClr val="435D74"/>
                </a:solidFill>
                <a:latin typeface="Arial"/>
                <a:ea typeface="Arial"/>
                <a:cs typeface="Arial"/>
                <a:sym typeface="Arial"/>
              </a:rPr>
              <a:t> </a:t>
            </a:r>
            <a:r>
              <a:rPr lang="en-GB">
                <a:solidFill>
                  <a:srgbClr val="FFFFFF"/>
                </a:solidFill>
                <a:latin typeface="Arial"/>
                <a:ea typeface="Arial"/>
                <a:cs typeface="Arial"/>
                <a:sym typeface="Arial"/>
              </a:rPr>
              <a:t>by keeping the </a:t>
            </a:r>
            <a:r>
              <a:rPr lang="en-GB"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GB">
                <a:solidFill>
                  <a:srgbClr val="FFFFFF"/>
                </a:solidFill>
                <a:latin typeface="Arial"/>
                <a:ea typeface="Arial"/>
                <a:cs typeface="Arial"/>
                <a:sym typeface="Arial"/>
              </a:rPr>
              <a:t>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GB"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GB"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GB"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GB"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GB"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GB"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GB"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GB"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GB"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2398" name="Google Shape;2398;p7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1000" dirty="0">
                <a:solidFill>
                  <a:srgbClr val="FFFFFF"/>
                </a:solidFill>
              </a:rPr>
              <a:t>For more information about editing slides, please read our FAQs or visit </a:t>
            </a:r>
            <a:r>
              <a:rPr lang="en-GB" sz="1000" dirty="0" err="1">
                <a:solidFill>
                  <a:srgbClr val="FFFFFF"/>
                </a:solidFill>
              </a:rPr>
              <a:t>Slidesgo</a:t>
            </a:r>
            <a:r>
              <a:rPr lang="en-GB" sz="1000" dirty="0">
                <a:solidFill>
                  <a:srgbClr val="FFFFFF"/>
                </a:solidFill>
              </a:rPr>
              <a:t> School:</a:t>
            </a:r>
            <a:endParaRPr sz="1000" dirty="0">
              <a:solidFill>
                <a:srgbClr val="FFFFFF"/>
              </a:solidFill>
            </a:endParaRPr>
          </a:p>
          <a:p>
            <a:pPr marL="0" lvl="0" indent="0" algn="ctr" rtl="0">
              <a:lnSpc>
                <a:spcPct val="115000"/>
              </a:lnSpc>
              <a:spcBef>
                <a:spcPts val="0"/>
              </a:spcBef>
              <a:spcAft>
                <a:spcPts val="0"/>
              </a:spcAft>
              <a:buNone/>
            </a:pPr>
            <a:r>
              <a:rPr lang="en-GB" sz="1000" u="sng" dirty="0">
                <a:solidFill>
                  <a:srgbClr val="869FB2"/>
                </a:solidFill>
                <a:hlinkClick r:id="rId5">
                  <a:extLst>
                    <a:ext uri="{A12FA001-AC4F-418D-AE19-62706E023703}">
                      <ahyp:hlinkClr xmlns:ahyp="http://schemas.microsoft.com/office/drawing/2018/hyperlinkcolor" val="tx"/>
                    </a:ext>
                  </a:extLst>
                </a:hlinkClick>
              </a:rPr>
              <a:t>https://slidesgo.com/faqs</a:t>
            </a:r>
            <a:r>
              <a:rPr lang="en-GB" sz="1200" dirty="0">
                <a:solidFill>
                  <a:srgbClr val="FFFFFF"/>
                </a:solidFill>
              </a:rPr>
              <a:t> </a:t>
            </a:r>
            <a:r>
              <a:rPr lang="en-GB" sz="1000" dirty="0">
                <a:solidFill>
                  <a:srgbClr val="FFFFFF"/>
                </a:solidFill>
              </a:rPr>
              <a:t>and</a:t>
            </a:r>
            <a:r>
              <a:rPr lang="en-GB" sz="1200" dirty="0">
                <a:solidFill>
                  <a:srgbClr val="FFFFFF"/>
                </a:solidFill>
              </a:rPr>
              <a:t> </a:t>
            </a:r>
            <a:r>
              <a:rPr lang="en-GB" sz="1000" u="sng" dirty="0">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dirty="0">
              <a:solidFill>
                <a:srgbClr val="869FB2"/>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02"/>
        <p:cNvGrpSpPr/>
        <p:nvPr/>
      </p:nvGrpSpPr>
      <p:grpSpPr>
        <a:xfrm>
          <a:off x="0" y="0"/>
          <a:ext cx="0" cy="0"/>
          <a:chOff x="0" y="0"/>
          <a:chExt cx="0" cy="0"/>
        </a:xfrm>
      </p:grpSpPr>
      <p:sp>
        <p:nvSpPr>
          <p:cNvPr id="2403" name="Google Shape;2403;p77"/>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2404" name="Google Shape;2404;p77"/>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GB">
                <a:solidFill>
                  <a:srgbClr val="FFFFFF"/>
                </a:solidFill>
                <a:latin typeface="Arial"/>
                <a:ea typeface="Arial"/>
                <a:cs typeface="Arial"/>
                <a:sym typeface="Arial"/>
              </a:rPr>
              <a:t>As a Premium user on </a:t>
            </a:r>
            <a:r>
              <a:rPr lang="en-GB" sz="1000" b="1" u="sng">
                <a:solidFill>
                  <a:srgbClr val="869FB2"/>
                </a:solidFill>
                <a:latin typeface="Arial"/>
                <a:ea typeface="Arial"/>
                <a:cs typeface="Arial"/>
                <a:sym typeface="Arial"/>
              </a:rPr>
              <a:t>S</a:t>
            </a:r>
            <a:r>
              <a:rPr lang="en-GB"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GB">
                <a:solidFill>
                  <a:srgbClr val="FFFFFF"/>
                </a:solidFill>
                <a:latin typeface="Arial"/>
                <a:ea typeface="Arial"/>
                <a:cs typeface="Arial"/>
                <a:sym typeface="Arial"/>
              </a:rPr>
              <a:t>, you can use this template without crediting us.</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GB"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GB"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GB"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GB"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GB"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GB"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GB"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GB"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GB"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GB"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2405" name="Google Shape;2405;p77"/>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000">
                <a:solidFill>
                  <a:srgbClr val="FFFFFF"/>
                </a:solidFill>
                <a:latin typeface="Arial"/>
                <a:ea typeface="Arial"/>
                <a:cs typeface="Arial"/>
                <a:sym typeface="Arial"/>
              </a:rPr>
              <a:t>For more information about editing slides, please read 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GB"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GB" sz="1200">
                <a:solidFill>
                  <a:srgbClr val="FFFFFF"/>
                </a:solidFill>
                <a:latin typeface="Arial"/>
                <a:ea typeface="Arial"/>
                <a:cs typeface="Arial"/>
                <a:sym typeface="Arial"/>
              </a:rPr>
              <a:t> </a:t>
            </a:r>
            <a:r>
              <a:rPr lang="en-GB" sz="1000">
                <a:solidFill>
                  <a:srgbClr val="FFFFFF"/>
                </a:solidFill>
                <a:latin typeface="Arial"/>
                <a:ea typeface="Arial"/>
                <a:cs typeface="Arial"/>
                <a:sym typeface="Arial"/>
              </a:rPr>
              <a:t>and</a:t>
            </a:r>
            <a:r>
              <a:rPr lang="en-GB" sz="1200">
                <a:solidFill>
                  <a:srgbClr val="FFFFFF"/>
                </a:solidFill>
                <a:latin typeface="Arial"/>
                <a:ea typeface="Arial"/>
                <a:cs typeface="Arial"/>
                <a:sym typeface="Arial"/>
              </a:rPr>
              <a:t> </a:t>
            </a:r>
            <a:r>
              <a:rPr lang="en-GB"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09"/>
        <p:cNvGrpSpPr/>
        <p:nvPr/>
      </p:nvGrpSpPr>
      <p:grpSpPr>
        <a:xfrm>
          <a:off x="0" y="0"/>
          <a:ext cx="0" cy="0"/>
          <a:chOff x="0" y="0"/>
          <a:chExt cx="0" cy="0"/>
        </a:xfrm>
      </p:grpSpPr>
      <p:sp>
        <p:nvSpPr>
          <p:cNvPr id="2410" name="Google Shape;2410;p78"/>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411" name="Google Shape;2411;p78"/>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412" name="Google Shape;2412;p78"/>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chemeClr val="lt2"/>
                </a:solidFill>
                <a:latin typeface="Arial"/>
                <a:ea typeface="Arial"/>
                <a:cs typeface="Arial"/>
                <a:sym typeface="Arial"/>
              </a:rPr>
              <a:t>Barlow</a:t>
            </a:r>
            <a:endParaRPr b="1">
              <a:solidFill>
                <a:schemeClr val="lt2"/>
              </a:solidFill>
              <a:latin typeface="Arial"/>
              <a:ea typeface="Arial"/>
              <a:cs typeface="Arial"/>
              <a:sym typeface="Arial"/>
            </a:endParaRPr>
          </a:p>
          <a:p>
            <a:pPr marL="0" lvl="0" indent="0" algn="ctr" rtl="0">
              <a:spcBef>
                <a:spcPts val="0"/>
              </a:spcBef>
              <a:spcAft>
                <a:spcPts val="0"/>
              </a:spcAft>
              <a:buNone/>
            </a:pPr>
            <a:r>
              <a:rPr lang="en-GB">
                <a:solidFill>
                  <a:schemeClr val="lt2"/>
                </a:solidFill>
                <a:latin typeface="Arial"/>
                <a:ea typeface="Arial"/>
                <a:cs typeface="Arial"/>
                <a:sym typeface="Arial"/>
              </a:rPr>
              <a:t>(</a:t>
            </a:r>
            <a:r>
              <a:rPr lang="en-GB">
                <a:solidFill>
                  <a:schemeClr val="lt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a:t>
            </a:r>
            <a:r>
              <a:rPr lang="en-GB">
                <a:solidFill>
                  <a:schemeClr val="lt2"/>
                </a:solidFill>
                <a:latin typeface="Arial"/>
                <a:ea typeface="Arial"/>
                <a:cs typeface="Arial"/>
                <a:sym typeface="Arial"/>
              </a:rPr>
              <a:t>Barlow)</a:t>
            </a:r>
            <a:endParaRPr>
              <a:solidFill>
                <a:schemeClr val="lt2"/>
              </a:solidFill>
              <a:latin typeface="Arial"/>
              <a:ea typeface="Arial"/>
              <a:cs typeface="Arial"/>
              <a:sym typeface="Arial"/>
            </a:endParaRPr>
          </a:p>
          <a:p>
            <a:pPr marL="0" lvl="0" indent="0" algn="ctr" rtl="0">
              <a:spcBef>
                <a:spcPts val="0"/>
              </a:spcBef>
              <a:spcAft>
                <a:spcPts val="0"/>
              </a:spcAft>
              <a:buNone/>
            </a:pPr>
            <a:endParaRPr sz="800">
              <a:solidFill>
                <a:schemeClr val="lt2"/>
              </a:solidFill>
              <a:latin typeface="Arial"/>
              <a:ea typeface="Arial"/>
              <a:cs typeface="Arial"/>
              <a:sym typeface="Arial"/>
            </a:endParaRPr>
          </a:p>
          <a:p>
            <a:pPr marL="0" lvl="0" indent="0" algn="ctr" rtl="0">
              <a:spcBef>
                <a:spcPts val="0"/>
              </a:spcBef>
              <a:spcAft>
                <a:spcPts val="0"/>
              </a:spcAft>
              <a:buNone/>
            </a:pPr>
            <a:r>
              <a:rPr lang="en-GB" b="1">
                <a:solidFill>
                  <a:schemeClr val="lt2"/>
                </a:solidFill>
                <a:latin typeface="Arial"/>
                <a:ea typeface="Arial"/>
                <a:cs typeface="Arial"/>
                <a:sym typeface="Arial"/>
              </a:rPr>
              <a:t>Catamaran</a:t>
            </a:r>
            <a:endParaRPr b="1">
              <a:solidFill>
                <a:schemeClr val="lt2"/>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GB">
                <a:solidFill>
                  <a:schemeClr val="lt2"/>
                </a:solidFill>
                <a:latin typeface="Arial"/>
                <a:ea typeface="Arial"/>
                <a:cs typeface="Arial"/>
                <a:sym typeface="Arial"/>
              </a:rPr>
              <a:t>(</a:t>
            </a:r>
            <a:r>
              <a:rPr lang="en-GB">
                <a:solidFill>
                  <a:schemeClr val="lt2"/>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a:t>
            </a:r>
            <a:r>
              <a:rPr lang="en-GB">
                <a:solidFill>
                  <a:schemeClr val="lt2"/>
                </a:solidFill>
                <a:latin typeface="Arial"/>
                <a:ea typeface="Arial"/>
                <a:cs typeface="Arial"/>
                <a:sym typeface="Arial"/>
              </a:rPr>
              <a:t>Catamaran)</a:t>
            </a:r>
            <a:endParaRPr>
              <a:solidFill>
                <a:schemeClr val="lt2"/>
              </a:solidFill>
              <a:latin typeface="Arial"/>
              <a:ea typeface="Arial"/>
              <a:cs typeface="Arial"/>
              <a:sym typeface="Arial"/>
            </a:endParaRPr>
          </a:p>
        </p:txBody>
      </p:sp>
      <p:sp>
        <p:nvSpPr>
          <p:cNvPr id="2413" name="Google Shape;2413;p78"/>
          <p:cNvSpPr/>
          <p:nvPr/>
        </p:nvSpPr>
        <p:spPr>
          <a:xfrm>
            <a:off x="3114475" y="34988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8"/>
          <p:cNvSpPr/>
          <p:nvPr/>
        </p:nvSpPr>
        <p:spPr>
          <a:xfrm>
            <a:off x="4176295" y="3498875"/>
            <a:ext cx="791400" cy="754200"/>
          </a:xfrm>
          <a:prstGeom prst="roundRect">
            <a:avLst>
              <a:gd name="adj" fmla="val 16667"/>
            </a:avLst>
          </a:prstGeom>
          <a:solidFill>
            <a:schemeClr val="accent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8"/>
          <p:cNvSpPr/>
          <p:nvPr/>
        </p:nvSpPr>
        <p:spPr>
          <a:xfrm>
            <a:off x="5238114" y="3498875"/>
            <a:ext cx="791400" cy="754200"/>
          </a:xfrm>
          <a:prstGeom prst="roundRect">
            <a:avLst>
              <a:gd name="adj" fmla="val 16667"/>
            </a:avLst>
          </a:prstGeom>
          <a:solidFill>
            <a:schemeClr val="accent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8"/>
          <p:cNvSpPr/>
          <p:nvPr/>
        </p:nvSpPr>
        <p:spPr>
          <a:xfrm>
            <a:off x="2052650" y="3498875"/>
            <a:ext cx="791400" cy="754200"/>
          </a:xfrm>
          <a:prstGeom prst="roundRect">
            <a:avLst>
              <a:gd name="adj" fmla="val 16667"/>
            </a:avLst>
          </a:prstGeom>
          <a:solidFill>
            <a:schemeClr val="dk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8"/>
          <p:cNvSpPr txBox="1"/>
          <p:nvPr/>
        </p:nvSpPr>
        <p:spPr>
          <a:xfrm>
            <a:off x="311447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rPr>
              <a:t>#f3e1ce</a:t>
            </a:r>
            <a:endParaRPr sz="1000">
              <a:solidFill>
                <a:schemeClr val="dk1"/>
              </a:solidFill>
            </a:endParaRPr>
          </a:p>
        </p:txBody>
      </p:sp>
      <p:sp>
        <p:nvSpPr>
          <p:cNvPr id="2418" name="Google Shape;2418;p78"/>
          <p:cNvSpPr txBox="1"/>
          <p:nvPr/>
        </p:nvSpPr>
        <p:spPr>
          <a:xfrm>
            <a:off x="417630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rPr>
              <a:t>#e4bba5</a:t>
            </a:r>
            <a:endParaRPr sz="1000">
              <a:solidFill>
                <a:schemeClr val="dk1"/>
              </a:solidFill>
            </a:endParaRPr>
          </a:p>
        </p:txBody>
      </p:sp>
      <p:sp>
        <p:nvSpPr>
          <p:cNvPr id="2419" name="Google Shape;2419;p78"/>
          <p:cNvSpPr txBox="1"/>
          <p:nvPr/>
        </p:nvSpPr>
        <p:spPr>
          <a:xfrm>
            <a:off x="523812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#938080</a:t>
            </a:r>
            <a:endParaRPr sz="1000">
              <a:solidFill>
                <a:srgbClr val="FFFFFF"/>
              </a:solidFill>
            </a:endParaRPr>
          </a:p>
        </p:txBody>
      </p:sp>
      <p:sp>
        <p:nvSpPr>
          <p:cNvPr id="2420" name="Google Shape;2420;p78"/>
          <p:cNvSpPr txBox="1"/>
          <p:nvPr/>
        </p:nvSpPr>
        <p:spPr>
          <a:xfrm>
            <a:off x="205265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#614444</a:t>
            </a:r>
            <a:endParaRPr sz="1000">
              <a:solidFill>
                <a:srgbClr val="FFFFFF"/>
              </a:solidFill>
            </a:endParaRPr>
          </a:p>
        </p:txBody>
      </p:sp>
      <p:sp>
        <p:nvSpPr>
          <p:cNvPr id="2421" name="Google Shape;2421;p78"/>
          <p:cNvSpPr/>
          <p:nvPr/>
        </p:nvSpPr>
        <p:spPr>
          <a:xfrm>
            <a:off x="6299939" y="3498875"/>
            <a:ext cx="791400" cy="754200"/>
          </a:xfrm>
          <a:prstGeom prst="roundRect">
            <a:avLst>
              <a:gd name="adj" fmla="val 16667"/>
            </a:avLst>
          </a:prstGeom>
          <a:solidFill>
            <a:schemeClr val="accent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8"/>
          <p:cNvSpPr txBox="1"/>
          <p:nvPr/>
        </p:nvSpPr>
        <p:spPr>
          <a:xfrm>
            <a:off x="629995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rPr>
              <a:t>#f6f1e1</a:t>
            </a:r>
            <a:endParaRPr sz="1000">
              <a:solidFill>
                <a:schemeClr val="dk1"/>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26"/>
        <p:cNvGrpSpPr/>
        <p:nvPr/>
      </p:nvGrpSpPr>
      <p:grpSpPr>
        <a:xfrm>
          <a:off x="0" y="0"/>
          <a:ext cx="0" cy="0"/>
          <a:chOff x="0" y="0"/>
          <a:chExt cx="0" cy="0"/>
        </a:xfrm>
      </p:grpSpPr>
      <p:sp>
        <p:nvSpPr>
          <p:cNvPr id="2427" name="Google Shape;2427;p79"/>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latin typeface="Arial"/>
                <a:ea typeface="Arial"/>
                <a:cs typeface="Arial"/>
                <a:sym typeface="Arial"/>
              </a:rPr>
              <a:t>Storyset</a:t>
            </a:r>
            <a:endParaRPr>
              <a:solidFill>
                <a:srgbClr val="FFFFFF"/>
              </a:solidFill>
              <a:latin typeface="Arial"/>
              <a:ea typeface="Arial"/>
              <a:cs typeface="Arial"/>
              <a:sym typeface="Arial"/>
            </a:endParaRPr>
          </a:p>
        </p:txBody>
      </p:sp>
      <p:sp>
        <p:nvSpPr>
          <p:cNvPr id="2428" name="Google Shape;2428;p79"/>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GB">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GB">
                <a:solidFill>
                  <a:srgbClr val="869FB2"/>
                </a:solidFill>
                <a:latin typeface="Arial"/>
                <a:ea typeface="Arial"/>
                <a:cs typeface="Arial"/>
                <a:sym typeface="Arial"/>
              </a:rPr>
              <a:t> </a:t>
            </a:r>
            <a:r>
              <a:rPr lang="en-GB">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2429" name="Google Shape;2429;p79"/>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2430" name="Google Shape;2430;p79"/>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2431" name="Google Shape;2431;p79"/>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2432" name="Google Shape;2432;p79"/>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2433" name="Google Shape;2433;p79"/>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2434" name="Google Shape;2434;p79"/>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2435" name="Google Shape;2435;p79"/>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2436" name="Google Shape;2436;p79"/>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2437" name="Google Shape;2437;p79"/>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2438" name="Google Shape;2438;p79"/>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42"/>
        <p:cNvGrpSpPr/>
        <p:nvPr/>
      </p:nvGrpSpPr>
      <p:grpSpPr>
        <a:xfrm>
          <a:off x="0" y="0"/>
          <a:ext cx="0" cy="0"/>
          <a:chOff x="0" y="0"/>
          <a:chExt cx="0" cy="0"/>
        </a:xfrm>
      </p:grpSpPr>
      <p:sp>
        <p:nvSpPr>
          <p:cNvPr id="2443" name="Google Shape;2443;p80"/>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1100">
                <a:solidFill>
                  <a:srgbClr val="FFFFFF"/>
                </a:solidFill>
              </a:rPr>
              <a:t>You can easily</a:t>
            </a:r>
            <a:r>
              <a:rPr lang="en-GB" sz="1100">
                <a:solidFill>
                  <a:srgbClr val="435D74"/>
                </a:solidFill>
              </a:rPr>
              <a:t> </a:t>
            </a:r>
            <a:r>
              <a:rPr lang="en-GB" sz="1100">
                <a:solidFill>
                  <a:srgbClr val="869FB2"/>
                </a:solidFill>
              </a:rPr>
              <a:t>resize</a:t>
            </a:r>
            <a:r>
              <a:rPr lang="en-GB" sz="1100">
                <a:solidFill>
                  <a:srgbClr val="435D74"/>
                </a:solidFill>
              </a:rPr>
              <a:t> </a:t>
            </a:r>
            <a:r>
              <a:rPr lang="en-GB" sz="1100">
                <a:solidFill>
                  <a:srgbClr val="FFFFFF"/>
                </a:solidFill>
              </a:rPr>
              <a:t>these resources without losing quality. To</a:t>
            </a:r>
            <a:r>
              <a:rPr lang="en-GB" sz="1100">
                <a:solidFill>
                  <a:srgbClr val="435D74"/>
                </a:solidFill>
              </a:rPr>
              <a:t> </a:t>
            </a:r>
            <a:r>
              <a:rPr lang="en-GB" sz="1100">
                <a:solidFill>
                  <a:srgbClr val="869FB2"/>
                </a:solidFill>
              </a:rPr>
              <a:t>change the color</a:t>
            </a:r>
            <a:r>
              <a:rPr lang="en-GB" sz="1100">
                <a:solidFill>
                  <a:srgbClr val="FFFFFF"/>
                </a:solidFill>
              </a:rPr>
              <a:t>, just ungroup the resource and click on the object you want to change. Then, click on the paint bucket and select the color you want. Group the resource again when you’re done. You can also look for more </a:t>
            </a:r>
            <a:r>
              <a:rPr lang="en-GB"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GB" sz="1100">
                <a:solidFill>
                  <a:srgbClr val="FFFFFF"/>
                </a:solidFill>
              </a:rPr>
              <a:t> on Slidesgo.</a:t>
            </a:r>
            <a:endParaRPr sz="1100">
              <a:solidFill>
                <a:srgbClr val="FFFFFF"/>
              </a:solidFill>
            </a:endParaRPr>
          </a:p>
        </p:txBody>
      </p:sp>
      <p:grpSp>
        <p:nvGrpSpPr>
          <p:cNvPr id="2444" name="Google Shape;2444;p80"/>
          <p:cNvGrpSpPr/>
          <p:nvPr/>
        </p:nvGrpSpPr>
        <p:grpSpPr>
          <a:xfrm>
            <a:off x="5156078" y="3085736"/>
            <a:ext cx="474294" cy="551291"/>
            <a:chOff x="4727025" y="1332775"/>
            <a:chExt cx="59900" cy="69625"/>
          </a:xfrm>
        </p:grpSpPr>
        <p:sp>
          <p:nvSpPr>
            <p:cNvPr id="2445" name="Google Shape;2445;p8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8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7" name="Google Shape;2447;p80"/>
          <p:cNvGrpSpPr/>
          <p:nvPr/>
        </p:nvGrpSpPr>
        <p:grpSpPr>
          <a:xfrm>
            <a:off x="5769734" y="2314340"/>
            <a:ext cx="555653" cy="557031"/>
            <a:chOff x="4820425" y="1329900"/>
            <a:chExt cx="70175" cy="70350"/>
          </a:xfrm>
        </p:grpSpPr>
        <p:sp>
          <p:nvSpPr>
            <p:cNvPr id="2448" name="Google Shape;2448;p8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8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8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8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2" name="Google Shape;2452;p80"/>
          <p:cNvGrpSpPr/>
          <p:nvPr/>
        </p:nvGrpSpPr>
        <p:grpSpPr>
          <a:xfrm>
            <a:off x="6396103" y="2318845"/>
            <a:ext cx="582574" cy="533871"/>
            <a:chOff x="4903200" y="1331525"/>
            <a:chExt cx="73575" cy="67425"/>
          </a:xfrm>
        </p:grpSpPr>
        <p:sp>
          <p:nvSpPr>
            <p:cNvPr id="2453" name="Google Shape;2453;p8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8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5" name="Google Shape;2455;p80"/>
          <p:cNvGrpSpPr/>
          <p:nvPr/>
        </p:nvGrpSpPr>
        <p:grpSpPr>
          <a:xfrm>
            <a:off x="5755581" y="3078709"/>
            <a:ext cx="583960" cy="565345"/>
            <a:chOff x="4815575" y="1416800"/>
            <a:chExt cx="73750" cy="71400"/>
          </a:xfrm>
        </p:grpSpPr>
        <p:sp>
          <p:nvSpPr>
            <p:cNvPr id="2456" name="Google Shape;2456;p8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8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8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9" name="Google Shape;2459;p80"/>
          <p:cNvGrpSpPr/>
          <p:nvPr/>
        </p:nvGrpSpPr>
        <p:grpSpPr>
          <a:xfrm>
            <a:off x="6390362" y="3108896"/>
            <a:ext cx="589898" cy="504970"/>
            <a:chOff x="4902475" y="1418875"/>
            <a:chExt cx="74500" cy="63775"/>
          </a:xfrm>
        </p:grpSpPr>
        <p:sp>
          <p:nvSpPr>
            <p:cNvPr id="2460" name="Google Shape;2460;p8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8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2" name="Google Shape;2462;p80"/>
          <p:cNvGrpSpPr/>
          <p:nvPr/>
        </p:nvGrpSpPr>
        <p:grpSpPr>
          <a:xfrm>
            <a:off x="5765577" y="3826000"/>
            <a:ext cx="563967" cy="567127"/>
            <a:chOff x="4818100" y="1507675"/>
            <a:chExt cx="71225" cy="71625"/>
          </a:xfrm>
        </p:grpSpPr>
        <p:sp>
          <p:nvSpPr>
            <p:cNvPr id="2463" name="Google Shape;2463;p8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8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8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8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7" name="Google Shape;2467;p80"/>
          <p:cNvGrpSpPr/>
          <p:nvPr/>
        </p:nvGrpSpPr>
        <p:grpSpPr>
          <a:xfrm>
            <a:off x="5079075" y="3829461"/>
            <a:ext cx="628301" cy="588505"/>
            <a:chOff x="4721450" y="1509475"/>
            <a:chExt cx="79350" cy="74325"/>
          </a:xfrm>
        </p:grpSpPr>
        <p:sp>
          <p:nvSpPr>
            <p:cNvPr id="2468" name="Google Shape;2468;p8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8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8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8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2" name="Google Shape;2472;p80"/>
          <p:cNvGrpSpPr/>
          <p:nvPr/>
        </p:nvGrpSpPr>
        <p:grpSpPr>
          <a:xfrm>
            <a:off x="6424608" y="3814027"/>
            <a:ext cx="557038" cy="562772"/>
            <a:chOff x="4906800" y="1507500"/>
            <a:chExt cx="70350" cy="71075"/>
          </a:xfrm>
        </p:grpSpPr>
        <p:sp>
          <p:nvSpPr>
            <p:cNvPr id="2473" name="Google Shape;2473;p8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8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8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8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8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8" name="Google Shape;2478;p80"/>
          <p:cNvGrpSpPr/>
          <p:nvPr/>
        </p:nvGrpSpPr>
        <p:grpSpPr>
          <a:xfrm>
            <a:off x="4462216" y="2340963"/>
            <a:ext cx="517934" cy="517934"/>
            <a:chOff x="3736598" y="2170606"/>
            <a:chExt cx="404889" cy="404889"/>
          </a:xfrm>
        </p:grpSpPr>
        <p:sp>
          <p:nvSpPr>
            <p:cNvPr id="2479" name="Google Shape;2479;p8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8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8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8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3" name="Google Shape;2483;p80"/>
          <p:cNvGrpSpPr/>
          <p:nvPr/>
        </p:nvGrpSpPr>
        <p:grpSpPr>
          <a:xfrm>
            <a:off x="3729277" y="2341061"/>
            <a:ext cx="586986" cy="517740"/>
            <a:chOff x="3161917" y="2170682"/>
            <a:chExt cx="458870" cy="404737"/>
          </a:xfrm>
        </p:grpSpPr>
        <p:sp>
          <p:nvSpPr>
            <p:cNvPr id="2484" name="Google Shape;2484;p8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8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8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7" name="Google Shape;2487;p80"/>
          <p:cNvGrpSpPr/>
          <p:nvPr/>
        </p:nvGrpSpPr>
        <p:grpSpPr>
          <a:xfrm>
            <a:off x="3752299" y="3102400"/>
            <a:ext cx="540943" cy="517963"/>
            <a:chOff x="3179914" y="2889488"/>
            <a:chExt cx="422876" cy="404911"/>
          </a:xfrm>
        </p:grpSpPr>
        <p:sp>
          <p:nvSpPr>
            <p:cNvPr id="2488" name="Google Shape;2488;p8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8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8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8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8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8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 name="Google Shape;2494;p80"/>
          <p:cNvGrpSpPr/>
          <p:nvPr/>
        </p:nvGrpSpPr>
        <p:grpSpPr>
          <a:xfrm>
            <a:off x="4453093" y="3102358"/>
            <a:ext cx="536180" cy="518047"/>
            <a:chOff x="3729467" y="2889422"/>
            <a:chExt cx="419153" cy="404977"/>
          </a:xfrm>
        </p:grpSpPr>
        <p:sp>
          <p:nvSpPr>
            <p:cNvPr id="2495" name="Google Shape;2495;p8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8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8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8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8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8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8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2" name="Google Shape;2502;p80"/>
          <p:cNvGrpSpPr/>
          <p:nvPr/>
        </p:nvGrpSpPr>
        <p:grpSpPr>
          <a:xfrm>
            <a:off x="1990126" y="3445787"/>
            <a:ext cx="965351" cy="134611"/>
            <a:chOff x="4411970" y="2962952"/>
            <a:chExt cx="706544" cy="104212"/>
          </a:xfrm>
        </p:grpSpPr>
        <p:sp>
          <p:nvSpPr>
            <p:cNvPr id="2503" name="Google Shape;2503;p8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8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8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8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7" name="Google Shape;2507;p80"/>
          <p:cNvGrpSpPr/>
          <p:nvPr/>
        </p:nvGrpSpPr>
        <p:grpSpPr>
          <a:xfrm>
            <a:off x="1990126" y="3041077"/>
            <a:ext cx="960158" cy="289172"/>
            <a:chOff x="4411970" y="2726085"/>
            <a:chExt cx="643107" cy="193659"/>
          </a:xfrm>
        </p:grpSpPr>
        <p:sp>
          <p:nvSpPr>
            <p:cNvPr id="2508" name="Google Shape;2508;p8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8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8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1" name="Google Shape;2511;p80"/>
          <p:cNvGrpSpPr/>
          <p:nvPr/>
        </p:nvGrpSpPr>
        <p:grpSpPr>
          <a:xfrm>
            <a:off x="998624" y="3295400"/>
            <a:ext cx="811503" cy="252584"/>
            <a:chOff x="4411970" y="4340222"/>
            <a:chExt cx="779467" cy="242683"/>
          </a:xfrm>
        </p:grpSpPr>
        <p:sp>
          <p:nvSpPr>
            <p:cNvPr id="2512" name="Google Shape;2512;p8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8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8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5" name="Google Shape;2515;p80"/>
          <p:cNvGrpSpPr/>
          <p:nvPr/>
        </p:nvGrpSpPr>
        <p:grpSpPr>
          <a:xfrm>
            <a:off x="1990126" y="2709308"/>
            <a:ext cx="965160" cy="216230"/>
            <a:chOff x="4411970" y="2468674"/>
            <a:chExt cx="747317" cy="167425"/>
          </a:xfrm>
        </p:grpSpPr>
        <p:sp>
          <p:nvSpPr>
            <p:cNvPr id="2516" name="Google Shape;2516;p8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8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8" name="Google Shape;2518;p80"/>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9" name="Google Shape;2519;p80"/>
          <p:cNvGrpSpPr/>
          <p:nvPr/>
        </p:nvGrpSpPr>
        <p:grpSpPr>
          <a:xfrm>
            <a:off x="997692" y="2334687"/>
            <a:ext cx="1959041" cy="208784"/>
            <a:chOff x="6336019" y="3733725"/>
            <a:chExt cx="2566206" cy="351310"/>
          </a:xfrm>
        </p:grpSpPr>
        <p:sp>
          <p:nvSpPr>
            <p:cNvPr id="2520" name="Google Shape;2520;p8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8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8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8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4" name="Google Shape;2524;p80"/>
          <p:cNvGrpSpPr/>
          <p:nvPr/>
        </p:nvGrpSpPr>
        <p:grpSpPr>
          <a:xfrm>
            <a:off x="1990126" y="3950602"/>
            <a:ext cx="946551" cy="153200"/>
            <a:chOff x="4404545" y="3301592"/>
            <a:chExt cx="782403" cy="129272"/>
          </a:xfrm>
        </p:grpSpPr>
        <p:sp>
          <p:nvSpPr>
            <p:cNvPr id="2525" name="Google Shape;2525;p8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8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7" name="Google Shape;2527;p80"/>
          <p:cNvGrpSpPr/>
          <p:nvPr/>
        </p:nvGrpSpPr>
        <p:grpSpPr>
          <a:xfrm>
            <a:off x="1990126" y="3695937"/>
            <a:ext cx="962257" cy="139127"/>
            <a:chOff x="4411970" y="3131459"/>
            <a:chExt cx="710520" cy="117397"/>
          </a:xfrm>
        </p:grpSpPr>
        <p:sp>
          <p:nvSpPr>
            <p:cNvPr id="2528" name="Google Shape;2528;p8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8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0" name="Google Shape;2530;p80"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1" name="Google Shape;2531;p80"/>
          <p:cNvGrpSpPr/>
          <p:nvPr/>
        </p:nvGrpSpPr>
        <p:grpSpPr>
          <a:xfrm>
            <a:off x="990271" y="3621603"/>
            <a:ext cx="823838" cy="458988"/>
            <a:chOff x="4411970" y="1801825"/>
            <a:chExt cx="734586" cy="409262"/>
          </a:xfrm>
        </p:grpSpPr>
        <p:sp>
          <p:nvSpPr>
            <p:cNvPr id="2532" name="Google Shape;2532;p8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8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4" name="Google Shape;2534;p80"/>
          <p:cNvGrpSpPr/>
          <p:nvPr/>
        </p:nvGrpSpPr>
        <p:grpSpPr>
          <a:xfrm>
            <a:off x="3095243" y="2339173"/>
            <a:ext cx="521514" cy="521514"/>
            <a:chOff x="5681300" y="2527788"/>
            <a:chExt cx="805800" cy="805800"/>
          </a:xfrm>
        </p:grpSpPr>
        <p:sp>
          <p:nvSpPr>
            <p:cNvPr id="2535" name="Google Shape;2535;p8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8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7" name="Google Shape;2537;p80"/>
          <p:cNvGrpSpPr/>
          <p:nvPr/>
        </p:nvGrpSpPr>
        <p:grpSpPr>
          <a:xfrm>
            <a:off x="3089483" y="3094865"/>
            <a:ext cx="533033" cy="533033"/>
            <a:chOff x="4049800" y="640400"/>
            <a:chExt cx="858900" cy="858900"/>
          </a:xfrm>
        </p:grpSpPr>
        <p:sp>
          <p:nvSpPr>
            <p:cNvPr id="2538" name="Google Shape;2538;p8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8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0" name="Google Shape;2540;p80"/>
          <p:cNvGrpSpPr/>
          <p:nvPr/>
        </p:nvGrpSpPr>
        <p:grpSpPr>
          <a:xfrm>
            <a:off x="3014966" y="3772543"/>
            <a:ext cx="682068" cy="682068"/>
            <a:chOff x="5080188" y="927900"/>
            <a:chExt cx="961200" cy="961200"/>
          </a:xfrm>
        </p:grpSpPr>
        <p:sp>
          <p:nvSpPr>
            <p:cNvPr id="2541" name="Google Shape;2541;p8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8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8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8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8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8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8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8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9" name="Google Shape;2549;p80"/>
          <p:cNvGrpSpPr/>
          <p:nvPr/>
        </p:nvGrpSpPr>
        <p:grpSpPr>
          <a:xfrm>
            <a:off x="4478465" y="3869234"/>
            <a:ext cx="505650" cy="504006"/>
            <a:chOff x="6039282" y="1042577"/>
            <a:chExt cx="734315" cy="731929"/>
          </a:xfrm>
        </p:grpSpPr>
        <p:sp>
          <p:nvSpPr>
            <p:cNvPr id="2550" name="Google Shape;2550;p8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8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8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8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8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8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8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8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8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8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8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8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8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8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8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8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8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8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8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8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8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1" name="Google Shape;2571;p80"/>
          <p:cNvGrpSpPr/>
          <p:nvPr/>
        </p:nvGrpSpPr>
        <p:grpSpPr>
          <a:xfrm>
            <a:off x="5091067" y="2298862"/>
            <a:ext cx="567744" cy="602136"/>
            <a:chOff x="1825800" y="1651625"/>
            <a:chExt cx="539989" cy="571775"/>
          </a:xfrm>
        </p:grpSpPr>
        <p:sp>
          <p:nvSpPr>
            <p:cNvPr id="2572" name="Google Shape;2572;p8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8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8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8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6" name="Google Shape;2576;p80"/>
          <p:cNvGrpSpPr/>
          <p:nvPr/>
        </p:nvGrpSpPr>
        <p:grpSpPr>
          <a:xfrm>
            <a:off x="3765995" y="3855579"/>
            <a:ext cx="508123" cy="507955"/>
            <a:chOff x="1897577" y="2802432"/>
            <a:chExt cx="492176" cy="492014"/>
          </a:xfrm>
        </p:grpSpPr>
        <p:sp>
          <p:nvSpPr>
            <p:cNvPr id="2577" name="Google Shape;2577;p8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8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8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8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8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8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8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8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8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8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8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8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9" name="Google Shape;2589;p80"/>
          <p:cNvGrpSpPr/>
          <p:nvPr/>
        </p:nvGrpSpPr>
        <p:grpSpPr>
          <a:xfrm>
            <a:off x="997525" y="4169123"/>
            <a:ext cx="809227" cy="200842"/>
            <a:chOff x="2013045" y="4813233"/>
            <a:chExt cx="921986" cy="228854"/>
          </a:xfrm>
        </p:grpSpPr>
        <p:sp>
          <p:nvSpPr>
            <p:cNvPr id="2590" name="Google Shape;2590;p8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8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2" name="Google Shape;2592;p80"/>
          <p:cNvGrpSpPr/>
          <p:nvPr/>
        </p:nvGrpSpPr>
        <p:grpSpPr>
          <a:xfrm>
            <a:off x="1005985" y="2656004"/>
            <a:ext cx="792421" cy="269941"/>
            <a:chOff x="1046767" y="4756633"/>
            <a:chExt cx="859646" cy="292841"/>
          </a:xfrm>
        </p:grpSpPr>
        <p:sp>
          <p:nvSpPr>
            <p:cNvPr id="2593" name="Google Shape;2593;p8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8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8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96" name="Google Shape;2596;p8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8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8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8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0" name="Google Shape;2600;p80"/>
          <p:cNvGrpSpPr/>
          <p:nvPr/>
        </p:nvGrpSpPr>
        <p:grpSpPr>
          <a:xfrm>
            <a:off x="7141841" y="2550562"/>
            <a:ext cx="166473" cy="141497"/>
            <a:chOff x="4660325" y="1866850"/>
            <a:chExt cx="68350" cy="58100"/>
          </a:xfrm>
        </p:grpSpPr>
        <p:sp>
          <p:nvSpPr>
            <p:cNvPr id="2601" name="Google Shape;2601;p8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8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3" name="Google Shape;2603;p80"/>
          <p:cNvGrpSpPr/>
          <p:nvPr/>
        </p:nvGrpSpPr>
        <p:grpSpPr>
          <a:xfrm>
            <a:off x="7451186" y="2576286"/>
            <a:ext cx="162515" cy="90049"/>
            <a:chOff x="4791775" y="1877500"/>
            <a:chExt cx="66725" cy="36975"/>
          </a:xfrm>
        </p:grpSpPr>
        <p:sp>
          <p:nvSpPr>
            <p:cNvPr id="2604" name="Google Shape;2604;p8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8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6" name="Google Shape;2606;p80"/>
          <p:cNvGrpSpPr/>
          <p:nvPr/>
        </p:nvGrpSpPr>
        <p:grpSpPr>
          <a:xfrm>
            <a:off x="7772899" y="2576286"/>
            <a:ext cx="144979" cy="90049"/>
            <a:chOff x="4923925" y="1877500"/>
            <a:chExt cx="59525" cy="36975"/>
          </a:xfrm>
        </p:grpSpPr>
        <p:sp>
          <p:nvSpPr>
            <p:cNvPr id="2607" name="Google Shape;2607;p8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8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9" name="Google Shape;2609;p80"/>
          <p:cNvGrpSpPr/>
          <p:nvPr/>
        </p:nvGrpSpPr>
        <p:grpSpPr>
          <a:xfrm>
            <a:off x="8067390" y="2558477"/>
            <a:ext cx="141447" cy="125667"/>
            <a:chOff x="5058450" y="1870100"/>
            <a:chExt cx="58075" cy="51600"/>
          </a:xfrm>
        </p:grpSpPr>
        <p:sp>
          <p:nvSpPr>
            <p:cNvPr id="2610" name="Google Shape;2610;p8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8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2" name="Google Shape;2612;p80"/>
          <p:cNvGrpSpPr/>
          <p:nvPr/>
        </p:nvGrpSpPr>
        <p:grpSpPr>
          <a:xfrm>
            <a:off x="7481905" y="2980885"/>
            <a:ext cx="101077" cy="107645"/>
            <a:chOff x="4811425" y="2065025"/>
            <a:chExt cx="41500" cy="44200"/>
          </a:xfrm>
        </p:grpSpPr>
        <p:sp>
          <p:nvSpPr>
            <p:cNvPr id="2613" name="Google Shape;2613;p8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8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5" name="Google Shape;2615;p80"/>
          <p:cNvGrpSpPr/>
          <p:nvPr/>
        </p:nvGrpSpPr>
        <p:grpSpPr>
          <a:xfrm>
            <a:off x="7774342" y="2981098"/>
            <a:ext cx="120867" cy="107218"/>
            <a:chOff x="4929875" y="2065025"/>
            <a:chExt cx="49625" cy="44025"/>
          </a:xfrm>
        </p:grpSpPr>
        <p:sp>
          <p:nvSpPr>
            <p:cNvPr id="2616" name="Google Shape;2616;p8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8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8" name="Google Shape;2618;p80"/>
          <p:cNvGrpSpPr/>
          <p:nvPr/>
        </p:nvGrpSpPr>
        <p:grpSpPr>
          <a:xfrm>
            <a:off x="8103011" y="2984112"/>
            <a:ext cx="70206" cy="101191"/>
            <a:chOff x="5083925" y="2066350"/>
            <a:chExt cx="28825" cy="41550"/>
          </a:xfrm>
        </p:grpSpPr>
        <p:sp>
          <p:nvSpPr>
            <p:cNvPr id="2619" name="Google Shape;2619;p8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8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1" name="Google Shape;2621;p80"/>
          <p:cNvGrpSpPr/>
          <p:nvPr/>
        </p:nvGrpSpPr>
        <p:grpSpPr>
          <a:xfrm>
            <a:off x="7134565" y="2999759"/>
            <a:ext cx="181026" cy="69896"/>
            <a:chOff x="4659775" y="2072775"/>
            <a:chExt cx="74325" cy="28700"/>
          </a:xfrm>
        </p:grpSpPr>
        <p:sp>
          <p:nvSpPr>
            <p:cNvPr id="2622" name="Google Shape;2622;p8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8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8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5" name="Google Shape;2625;p80"/>
          <p:cNvGrpSpPr/>
          <p:nvPr/>
        </p:nvGrpSpPr>
        <p:grpSpPr>
          <a:xfrm>
            <a:off x="8054421" y="2790324"/>
            <a:ext cx="167387" cy="89197"/>
            <a:chOff x="4662475" y="1976500"/>
            <a:chExt cx="68725" cy="36625"/>
          </a:xfrm>
        </p:grpSpPr>
        <p:sp>
          <p:nvSpPr>
            <p:cNvPr id="2626" name="Google Shape;2626;p8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8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8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9" name="Google Shape;2629;p80"/>
          <p:cNvGrpSpPr/>
          <p:nvPr/>
        </p:nvGrpSpPr>
        <p:grpSpPr>
          <a:xfrm>
            <a:off x="7751326" y="2793764"/>
            <a:ext cx="166899" cy="82317"/>
            <a:chOff x="4920150" y="1977875"/>
            <a:chExt cx="68525" cy="33800"/>
          </a:xfrm>
        </p:grpSpPr>
        <p:sp>
          <p:nvSpPr>
            <p:cNvPr id="2630" name="Google Shape;2630;p8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8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8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3" name="Google Shape;2633;p80"/>
          <p:cNvGrpSpPr/>
          <p:nvPr/>
        </p:nvGrpSpPr>
        <p:grpSpPr>
          <a:xfrm>
            <a:off x="7162483" y="3197682"/>
            <a:ext cx="125190" cy="127859"/>
            <a:chOff x="4676550" y="2160575"/>
            <a:chExt cx="51400" cy="52500"/>
          </a:xfrm>
        </p:grpSpPr>
        <p:sp>
          <p:nvSpPr>
            <p:cNvPr id="2634" name="Google Shape;2634;p8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8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8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7" name="Google Shape;2637;p80"/>
          <p:cNvGrpSpPr/>
          <p:nvPr/>
        </p:nvGrpSpPr>
        <p:grpSpPr>
          <a:xfrm>
            <a:off x="7459741" y="3204714"/>
            <a:ext cx="145405" cy="113794"/>
            <a:chOff x="4768325" y="2163475"/>
            <a:chExt cx="59700" cy="46725"/>
          </a:xfrm>
        </p:grpSpPr>
        <p:sp>
          <p:nvSpPr>
            <p:cNvPr id="2638" name="Google Shape;2638;p8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8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0" name="Google Shape;2640;p8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8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8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8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8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8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46" name="Google Shape;2646;p80"/>
          <p:cNvGrpSpPr/>
          <p:nvPr/>
        </p:nvGrpSpPr>
        <p:grpSpPr>
          <a:xfrm>
            <a:off x="7476059" y="3459808"/>
            <a:ext cx="112768" cy="106853"/>
            <a:chOff x="4768575" y="2253950"/>
            <a:chExt cx="46300" cy="43875"/>
          </a:xfrm>
        </p:grpSpPr>
        <p:sp>
          <p:nvSpPr>
            <p:cNvPr id="2647" name="Google Shape;2647;p8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8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9" name="Google Shape;2649;p80"/>
          <p:cNvGrpSpPr/>
          <p:nvPr/>
        </p:nvGrpSpPr>
        <p:grpSpPr>
          <a:xfrm>
            <a:off x="7775682" y="3948834"/>
            <a:ext cx="118187" cy="146246"/>
            <a:chOff x="4960900" y="2433225"/>
            <a:chExt cx="48525" cy="60050"/>
          </a:xfrm>
        </p:grpSpPr>
        <p:sp>
          <p:nvSpPr>
            <p:cNvPr id="2650" name="Google Shape;2650;p8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8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2" name="Google Shape;2652;p80"/>
          <p:cNvGrpSpPr/>
          <p:nvPr/>
        </p:nvGrpSpPr>
        <p:grpSpPr>
          <a:xfrm>
            <a:off x="7464247" y="4212895"/>
            <a:ext cx="136394" cy="143810"/>
            <a:chOff x="4854075" y="2527625"/>
            <a:chExt cx="56000" cy="59050"/>
          </a:xfrm>
        </p:grpSpPr>
        <p:sp>
          <p:nvSpPr>
            <p:cNvPr id="2653" name="Google Shape;2653;p8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8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55" name="Google Shape;2655;p8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8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8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8" name="Google Shape;2658;p80"/>
          <p:cNvGrpSpPr/>
          <p:nvPr/>
        </p:nvGrpSpPr>
        <p:grpSpPr>
          <a:xfrm>
            <a:off x="8088458" y="3676639"/>
            <a:ext cx="99312" cy="160797"/>
            <a:chOff x="5059700" y="2334775"/>
            <a:chExt cx="40775" cy="66025"/>
          </a:xfrm>
        </p:grpSpPr>
        <p:sp>
          <p:nvSpPr>
            <p:cNvPr id="2659" name="Google Shape;2659;p8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8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8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8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8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8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8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8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8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8" name="Google Shape;2668;p80"/>
          <p:cNvGrpSpPr/>
          <p:nvPr/>
        </p:nvGrpSpPr>
        <p:grpSpPr>
          <a:xfrm>
            <a:off x="8045622" y="3941771"/>
            <a:ext cx="184984" cy="160371"/>
            <a:chOff x="5037700" y="2430325"/>
            <a:chExt cx="75950" cy="65850"/>
          </a:xfrm>
        </p:grpSpPr>
        <p:sp>
          <p:nvSpPr>
            <p:cNvPr id="2669" name="Google Shape;2669;p8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8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80"/>
          <p:cNvGrpSpPr/>
          <p:nvPr/>
        </p:nvGrpSpPr>
        <p:grpSpPr>
          <a:xfrm>
            <a:off x="7465128" y="3708223"/>
            <a:ext cx="173014" cy="97629"/>
            <a:chOff x="4756975" y="2341800"/>
            <a:chExt cx="91975" cy="51925"/>
          </a:xfrm>
        </p:grpSpPr>
        <p:sp>
          <p:nvSpPr>
            <p:cNvPr id="2672" name="Google Shape;2672;p8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8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8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8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8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8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8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8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8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8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8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8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8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8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8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8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8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8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8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8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2" name="Google Shape;2692;p80"/>
          <p:cNvGrpSpPr/>
          <p:nvPr/>
        </p:nvGrpSpPr>
        <p:grpSpPr>
          <a:xfrm>
            <a:off x="7732065" y="4196920"/>
            <a:ext cx="212497" cy="175761"/>
            <a:chOff x="4943575" y="2516350"/>
            <a:chExt cx="98675" cy="81700"/>
          </a:xfrm>
        </p:grpSpPr>
        <p:sp>
          <p:nvSpPr>
            <p:cNvPr id="2693" name="Google Shape;2693;p8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8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8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8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8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8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8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8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8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8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8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8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8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8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8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8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8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8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8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8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8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8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8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8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8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8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8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8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8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8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8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8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8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8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8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8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8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8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8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8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8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8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8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8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8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8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8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8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8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8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8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8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8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8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8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8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8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8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8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8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8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8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8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8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8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8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8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8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8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8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8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8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8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8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8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8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8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8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1" name="Google Shape;2771;p8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8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80"/>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80"/>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8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GB">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779"/>
        <p:cNvGrpSpPr/>
        <p:nvPr/>
      </p:nvGrpSpPr>
      <p:grpSpPr>
        <a:xfrm>
          <a:off x="0" y="0"/>
          <a:ext cx="0" cy="0"/>
          <a:chOff x="0" y="0"/>
          <a:chExt cx="0" cy="0"/>
        </a:xfrm>
      </p:grpSpPr>
      <p:grpSp>
        <p:nvGrpSpPr>
          <p:cNvPr id="2780" name="Google Shape;2780;p81"/>
          <p:cNvGrpSpPr/>
          <p:nvPr/>
        </p:nvGrpSpPr>
        <p:grpSpPr>
          <a:xfrm>
            <a:off x="745571" y="1168666"/>
            <a:ext cx="2492868" cy="1379876"/>
            <a:chOff x="2654821" y="2311071"/>
            <a:chExt cx="2279715" cy="1262120"/>
          </a:xfrm>
        </p:grpSpPr>
        <p:grpSp>
          <p:nvGrpSpPr>
            <p:cNvPr id="2781" name="Google Shape;2781;p81"/>
            <p:cNvGrpSpPr/>
            <p:nvPr/>
          </p:nvGrpSpPr>
          <p:grpSpPr>
            <a:xfrm>
              <a:off x="4034269" y="2840745"/>
              <a:ext cx="40212" cy="36437"/>
              <a:chOff x="4293400" y="2574725"/>
              <a:chExt cx="84425" cy="80100"/>
            </a:xfrm>
          </p:grpSpPr>
          <p:sp>
            <p:nvSpPr>
              <p:cNvPr id="2782" name="Google Shape;2782;p81"/>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783" name="Google Shape;2783;p81"/>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4" name="Google Shape;2784;p81"/>
            <p:cNvGrpSpPr/>
            <p:nvPr/>
          </p:nvGrpSpPr>
          <p:grpSpPr>
            <a:xfrm>
              <a:off x="3894606" y="2334874"/>
              <a:ext cx="913198" cy="518984"/>
              <a:chOff x="4000175" y="1462675"/>
              <a:chExt cx="1917275" cy="1140875"/>
            </a:xfrm>
          </p:grpSpPr>
          <p:sp>
            <p:nvSpPr>
              <p:cNvPr id="2785" name="Google Shape;2785;p81"/>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786" name="Google Shape;2786;p81"/>
              <p:cNvGrpSpPr/>
              <p:nvPr/>
            </p:nvGrpSpPr>
            <p:grpSpPr>
              <a:xfrm>
                <a:off x="4000175" y="1462675"/>
                <a:ext cx="1917275" cy="1140875"/>
                <a:chOff x="4000175" y="1462675"/>
                <a:chExt cx="1917275" cy="1140875"/>
              </a:xfrm>
            </p:grpSpPr>
            <p:sp>
              <p:nvSpPr>
                <p:cNvPr id="2787" name="Google Shape;2787;p81"/>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788" name="Google Shape;2788;p81"/>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81"/>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81"/>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81"/>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92" name="Google Shape;2792;p81"/>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93" name="Google Shape;2793;p81"/>
            <p:cNvGrpSpPr/>
            <p:nvPr/>
          </p:nvGrpSpPr>
          <p:grpSpPr>
            <a:xfrm>
              <a:off x="3875768" y="2846704"/>
              <a:ext cx="44796" cy="47366"/>
              <a:chOff x="3960625" y="2587825"/>
              <a:chExt cx="94050" cy="104125"/>
            </a:xfrm>
          </p:grpSpPr>
          <p:sp>
            <p:nvSpPr>
              <p:cNvPr id="2794" name="Google Shape;2794;p81"/>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795" name="Google Shape;2795;p81"/>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6" name="Google Shape;2796;p81"/>
            <p:cNvGrpSpPr/>
            <p:nvPr/>
          </p:nvGrpSpPr>
          <p:grpSpPr>
            <a:xfrm>
              <a:off x="3782759" y="2807162"/>
              <a:ext cx="82686" cy="85487"/>
              <a:chOff x="3765350" y="2500900"/>
              <a:chExt cx="173600" cy="187925"/>
            </a:xfrm>
          </p:grpSpPr>
          <p:sp>
            <p:nvSpPr>
              <p:cNvPr id="2797" name="Google Shape;2797;p81"/>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798" name="Google Shape;2798;p81"/>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81"/>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81"/>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81"/>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81"/>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3" name="Google Shape;2803;p81"/>
            <p:cNvGrpSpPr/>
            <p:nvPr/>
          </p:nvGrpSpPr>
          <p:grpSpPr>
            <a:xfrm>
              <a:off x="3775674" y="2798496"/>
              <a:ext cx="40545" cy="23564"/>
              <a:chOff x="3750475" y="2481850"/>
              <a:chExt cx="85125" cy="51800"/>
            </a:xfrm>
          </p:grpSpPr>
          <p:sp>
            <p:nvSpPr>
              <p:cNvPr id="2804" name="Google Shape;2804;p81"/>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81"/>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806" name="Google Shape;2806;p81"/>
            <p:cNvGrpSpPr/>
            <p:nvPr/>
          </p:nvGrpSpPr>
          <p:grpSpPr>
            <a:xfrm>
              <a:off x="3716946" y="2776024"/>
              <a:ext cx="81971" cy="76912"/>
              <a:chOff x="3627175" y="2432450"/>
              <a:chExt cx="172100" cy="169075"/>
            </a:xfrm>
          </p:grpSpPr>
          <p:sp>
            <p:nvSpPr>
              <p:cNvPr id="2807" name="Google Shape;2807;p81"/>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81"/>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809" name="Google Shape;2809;p81"/>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810" name="Google Shape;2810;p81"/>
            <p:cNvGrpSpPr/>
            <p:nvPr/>
          </p:nvGrpSpPr>
          <p:grpSpPr>
            <a:xfrm>
              <a:off x="3685682" y="2845624"/>
              <a:ext cx="29311" cy="45055"/>
              <a:chOff x="3561536" y="2585450"/>
              <a:chExt cx="61539" cy="99045"/>
            </a:xfrm>
          </p:grpSpPr>
          <p:sp>
            <p:nvSpPr>
              <p:cNvPr id="2811" name="Google Shape;2811;p81"/>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81"/>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813" name="Google Shape;2813;p81"/>
            <p:cNvGrpSpPr/>
            <p:nvPr/>
          </p:nvGrpSpPr>
          <p:grpSpPr>
            <a:xfrm>
              <a:off x="3849905" y="2572252"/>
              <a:ext cx="74339" cy="119559"/>
              <a:chOff x="3906325" y="1984500"/>
              <a:chExt cx="156075" cy="262825"/>
            </a:xfrm>
          </p:grpSpPr>
          <p:sp>
            <p:nvSpPr>
              <p:cNvPr id="2814" name="Google Shape;2814;p81"/>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815" name="Google Shape;2815;p81"/>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6" name="Google Shape;2816;p81"/>
            <p:cNvGrpSpPr/>
            <p:nvPr/>
          </p:nvGrpSpPr>
          <p:grpSpPr>
            <a:xfrm>
              <a:off x="2654821" y="2414345"/>
              <a:ext cx="667570" cy="558731"/>
              <a:chOff x="1397225" y="1637375"/>
              <a:chExt cx="1401575" cy="1228250"/>
            </a:xfrm>
          </p:grpSpPr>
          <p:sp>
            <p:nvSpPr>
              <p:cNvPr id="2817" name="Google Shape;2817;p81"/>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818" name="Google Shape;2818;p81"/>
              <p:cNvGrpSpPr/>
              <p:nvPr/>
            </p:nvGrpSpPr>
            <p:grpSpPr>
              <a:xfrm>
                <a:off x="1397225" y="1637375"/>
                <a:ext cx="1398775" cy="1228250"/>
                <a:chOff x="1397225" y="1637375"/>
                <a:chExt cx="1398775" cy="1228250"/>
              </a:xfrm>
            </p:grpSpPr>
            <p:sp>
              <p:nvSpPr>
                <p:cNvPr id="2819" name="Google Shape;2819;p81"/>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81"/>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21" name="Google Shape;2821;p81"/>
            <p:cNvGrpSpPr/>
            <p:nvPr/>
          </p:nvGrpSpPr>
          <p:grpSpPr>
            <a:xfrm>
              <a:off x="3230417" y="3103734"/>
              <a:ext cx="282982" cy="280332"/>
              <a:chOff x="2605700" y="3152850"/>
              <a:chExt cx="594125" cy="616250"/>
            </a:xfrm>
          </p:grpSpPr>
          <p:sp>
            <p:nvSpPr>
              <p:cNvPr id="2822" name="Google Shape;2822;p81"/>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823" name="Google Shape;2823;p81"/>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824" name="Google Shape;2824;p81"/>
            <p:cNvGrpSpPr/>
            <p:nvPr/>
          </p:nvGrpSpPr>
          <p:grpSpPr>
            <a:xfrm>
              <a:off x="3265985" y="3226989"/>
              <a:ext cx="87151" cy="346202"/>
              <a:chOff x="2680375" y="3423800"/>
              <a:chExt cx="182975" cy="761050"/>
            </a:xfrm>
          </p:grpSpPr>
          <p:sp>
            <p:nvSpPr>
              <p:cNvPr id="2825" name="Google Shape;2825;p81"/>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826" name="Google Shape;2826;p81"/>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7" name="Google Shape;2827;p81"/>
            <p:cNvGrpSpPr/>
            <p:nvPr/>
          </p:nvGrpSpPr>
          <p:grpSpPr>
            <a:xfrm>
              <a:off x="3855466" y="3289811"/>
              <a:ext cx="112514" cy="94210"/>
              <a:chOff x="3918000" y="3561900"/>
              <a:chExt cx="236225" cy="207100"/>
            </a:xfrm>
          </p:grpSpPr>
          <p:sp>
            <p:nvSpPr>
              <p:cNvPr id="2828" name="Google Shape;2828;p81"/>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829" name="Google Shape;2829;p81"/>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0" name="Google Shape;2830;p81"/>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81"/>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81"/>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833" name="Google Shape;2833;p81"/>
            <p:cNvGrpSpPr/>
            <p:nvPr/>
          </p:nvGrpSpPr>
          <p:grpSpPr>
            <a:xfrm>
              <a:off x="2905224" y="2311071"/>
              <a:ext cx="596721" cy="528992"/>
              <a:chOff x="1922950" y="1410350"/>
              <a:chExt cx="1252825" cy="1162875"/>
            </a:xfrm>
          </p:grpSpPr>
          <p:sp>
            <p:nvSpPr>
              <p:cNvPr id="2834" name="Google Shape;2834;p81"/>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81"/>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81"/>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81"/>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81"/>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81"/>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81"/>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81"/>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81"/>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81"/>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81"/>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81"/>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81"/>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81"/>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81"/>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81"/>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850" name="Google Shape;2850;p81"/>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81"/>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81"/>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81"/>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81"/>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81"/>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81"/>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81"/>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81"/>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81"/>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81"/>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81"/>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81"/>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81"/>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81"/>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81"/>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81"/>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81"/>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81"/>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81"/>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870" name="Google Shape;2870;p81"/>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871" name="Google Shape;2871;p81"/>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2" name="Google Shape;2872;p81"/>
            <p:cNvGrpSpPr/>
            <p:nvPr/>
          </p:nvGrpSpPr>
          <p:grpSpPr>
            <a:xfrm>
              <a:off x="3280929" y="3294542"/>
              <a:ext cx="109894" cy="272224"/>
              <a:chOff x="2711750" y="3572300"/>
              <a:chExt cx="230725" cy="598425"/>
            </a:xfrm>
          </p:grpSpPr>
          <p:sp>
            <p:nvSpPr>
              <p:cNvPr id="2873" name="Google Shape;2873;p81"/>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81"/>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5" name="Google Shape;2875;p81"/>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6" name="Google Shape;2876;p81"/>
            <p:cNvGrpSpPr/>
            <p:nvPr/>
          </p:nvGrpSpPr>
          <p:grpSpPr>
            <a:xfrm>
              <a:off x="3790439" y="2408636"/>
              <a:ext cx="73017" cy="75684"/>
              <a:chOff x="3781475" y="1624825"/>
              <a:chExt cx="153300" cy="166375"/>
            </a:xfrm>
          </p:grpSpPr>
          <p:sp>
            <p:nvSpPr>
              <p:cNvPr id="2877" name="Google Shape;2877;p81"/>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81"/>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81"/>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81"/>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1" name="Google Shape;2881;p81"/>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81"/>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81"/>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81"/>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81"/>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81"/>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81"/>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8" name="Google Shape;2888;p81"/>
            <p:cNvGrpSpPr/>
            <p:nvPr/>
          </p:nvGrpSpPr>
          <p:grpSpPr>
            <a:xfrm>
              <a:off x="4403342" y="3107749"/>
              <a:ext cx="316680" cy="101374"/>
              <a:chOff x="5068275" y="3161675"/>
              <a:chExt cx="664875" cy="222850"/>
            </a:xfrm>
          </p:grpSpPr>
          <p:sp>
            <p:nvSpPr>
              <p:cNvPr id="2889" name="Google Shape;2889;p81"/>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81"/>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81"/>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81"/>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3" name="Google Shape;2893;p81"/>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81"/>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81"/>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81"/>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81"/>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81"/>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81"/>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81"/>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81"/>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81"/>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81"/>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81"/>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81"/>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81"/>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81"/>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81"/>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81"/>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81"/>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81"/>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81"/>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81"/>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81"/>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81"/>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81"/>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81"/>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81"/>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81"/>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81"/>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81"/>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2" name="Google Shape;2922;p81"/>
            <p:cNvGrpSpPr/>
            <p:nvPr/>
          </p:nvGrpSpPr>
          <p:grpSpPr>
            <a:xfrm>
              <a:off x="3697513" y="2707266"/>
              <a:ext cx="59549" cy="79733"/>
              <a:chOff x="3586375" y="2281300"/>
              <a:chExt cx="125025" cy="175275"/>
            </a:xfrm>
          </p:grpSpPr>
          <p:sp>
            <p:nvSpPr>
              <p:cNvPr id="2923" name="Google Shape;2923;p81"/>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81"/>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5" name="Google Shape;2925;p81"/>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6" name="Google Shape;2926;p81"/>
            <p:cNvGrpSpPr/>
            <p:nvPr/>
          </p:nvGrpSpPr>
          <p:grpSpPr>
            <a:xfrm>
              <a:off x="4513224" y="3221724"/>
              <a:ext cx="274563" cy="280321"/>
              <a:chOff x="5298975" y="3412225"/>
              <a:chExt cx="576450" cy="616225"/>
            </a:xfrm>
          </p:grpSpPr>
          <p:sp>
            <p:nvSpPr>
              <p:cNvPr id="2927" name="Google Shape;2927;p81"/>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28" name="Google Shape;2928;p81"/>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9" name="Google Shape;2929;p81"/>
            <p:cNvGrpSpPr/>
            <p:nvPr/>
          </p:nvGrpSpPr>
          <p:grpSpPr>
            <a:xfrm>
              <a:off x="4824403" y="3421846"/>
              <a:ext cx="110132" cy="130647"/>
              <a:chOff x="5952300" y="3852150"/>
              <a:chExt cx="231225" cy="287200"/>
            </a:xfrm>
          </p:grpSpPr>
          <p:sp>
            <p:nvSpPr>
              <p:cNvPr id="2930" name="Google Shape;2930;p81"/>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81"/>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2" name="Google Shape;2932;p81"/>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81"/>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81"/>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81"/>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81"/>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81"/>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81"/>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81"/>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0" name="Google Shape;2940;p81"/>
            <p:cNvGrpSpPr/>
            <p:nvPr/>
          </p:nvGrpSpPr>
          <p:grpSpPr>
            <a:xfrm>
              <a:off x="4295710" y="3079670"/>
              <a:ext cx="14968" cy="27135"/>
              <a:chOff x="4842300" y="3099950"/>
              <a:chExt cx="31425" cy="59650"/>
            </a:xfrm>
          </p:grpSpPr>
          <p:sp>
            <p:nvSpPr>
              <p:cNvPr id="2941" name="Google Shape;2941;p81"/>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81"/>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81"/>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81"/>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5" name="Google Shape;2945;p81"/>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81"/>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81"/>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81"/>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81"/>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81"/>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81"/>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81"/>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3" name="Google Shape;2953;p81"/>
            <p:cNvGrpSpPr/>
            <p:nvPr/>
          </p:nvGrpSpPr>
          <p:grpSpPr>
            <a:xfrm>
              <a:off x="3831056" y="2816010"/>
              <a:ext cx="37378" cy="27612"/>
              <a:chOff x="3866750" y="2520350"/>
              <a:chExt cx="78475" cy="60700"/>
            </a:xfrm>
          </p:grpSpPr>
          <p:sp>
            <p:nvSpPr>
              <p:cNvPr id="2954" name="Google Shape;2954;p81"/>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81"/>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81"/>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81"/>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58" name="Google Shape;2958;p81"/>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81"/>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81"/>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81"/>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81"/>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81"/>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81"/>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81"/>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81"/>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81"/>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81"/>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81"/>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81"/>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81"/>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81"/>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81"/>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81"/>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75" name="Google Shape;2975;p81"/>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81"/>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81"/>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81"/>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81"/>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81"/>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81"/>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81"/>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81"/>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81"/>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81"/>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81"/>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87" name="Google Shape;2987;p81"/>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81"/>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81"/>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81"/>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81"/>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81"/>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81"/>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81"/>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81"/>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81"/>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81"/>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81"/>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81"/>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0" name="Google Shape;3000;p81"/>
            <p:cNvGrpSpPr/>
            <p:nvPr/>
          </p:nvGrpSpPr>
          <p:grpSpPr>
            <a:xfrm>
              <a:off x="3632736" y="3051591"/>
              <a:ext cx="63288" cy="45217"/>
              <a:chOff x="3450375" y="3038225"/>
              <a:chExt cx="132875" cy="99400"/>
            </a:xfrm>
          </p:grpSpPr>
          <p:sp>
            <p:nvSpPr>
              <p:cNvPr id="3001" name="Google Shape;3001;p81"/>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81"/>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3" name="Google Shape;3003;p81"/>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81"/>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81"/>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81"/>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81"/>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81"/>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81"/>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81"/>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81"/>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12" name="Google Shape;3012;p81"/>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81"/>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81"/>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81"/>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81"/>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81"/>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81"/>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81"/>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81"/>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81"/>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22" name="Google Shape;3022;p81"/>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81"/>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81"/>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81"/>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81"/>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81"/>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028" name="Google Shape;3028;p81"/>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81"/>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81"/>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8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8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81"/>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81"/>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81"/>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81"/>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81"/>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8" name="Google Shape;3038;p81"/>
          <p:cNvGrpSpPr/>
          <p:nvPr/>
        </p:nvGrpSpPr>
        <p:grpSpPr>
          <a:xfrm>
            <a:off x="3554131" y="1233340"/>
            <a:ext cx="2078182" cy="1366558"/>
            <a:chOff x="235800" y="830650"/>
            <a:chExt cx="6978450" cy="4588844"/>
          </a:xfrm>
        </p:grpSpPr>
        <p:sp>
          <p:nvSpPr>
            <p:cNvPr id="3039" name="Google Shape;3039;p81"/>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81"/>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81"/>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81"/>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81"/>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81"/>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5" name="Google Shape;3045;p81"/>
          <p:cNvGrpSpPr/>
          <p:nvPr/>
        </p:nvGrpSpPr>
        <p:grpSpPr>
          <a:xfrm>
            <a:off x="742628" y="3064442"/>
            <a:ext cx="2622876" cy="1333540"/>
            <a:chOff x="238125" y="1038125"/>
            <a:chExt cx="7146800" cy="3633625"/>
          </a:xfrm>
        </p:grpSpPr>
        <p:sp>
          <p:nvSpPr>
            <p:cNvPr id="3046" name="Google Shape;3046;p8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8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8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8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8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8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8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8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8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8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8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8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8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8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8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8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8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8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8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8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8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8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8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8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8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8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8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8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8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8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8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8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8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8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8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8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8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8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8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8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8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8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8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8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8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8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8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8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8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8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8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8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8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8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8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8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8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8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8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8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8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8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8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8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8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8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8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8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8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8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8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8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8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8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8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8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8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8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8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8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8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8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8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8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8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8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8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8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8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8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8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8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8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8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8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8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8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8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8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8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8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8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8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8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8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8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8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8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8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8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8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8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8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8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8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8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8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8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8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8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8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8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8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8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8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8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8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8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8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8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8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8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8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8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8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8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8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8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8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8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8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8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8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8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8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8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8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8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8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8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8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8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8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8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8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8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8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8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8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8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8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8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8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8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8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8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8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8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8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8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8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8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8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8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8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8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8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8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8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8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8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8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8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8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8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8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8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8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8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8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8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8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8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8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8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8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8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8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8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8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8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8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8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8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8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8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8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8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8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8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8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8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8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8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8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8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8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8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8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8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8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8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8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8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8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8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8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8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8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8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8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8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8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8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8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8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8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8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8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8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8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8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8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8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8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8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8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8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8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8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8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8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8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8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8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8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8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8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8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8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8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8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8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8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8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8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8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8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8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8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8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8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8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8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8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8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8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8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8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8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8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8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8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8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8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8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8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8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8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8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8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8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8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8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8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8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8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8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8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8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8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8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8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8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8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8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8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8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8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8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8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8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8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8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8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8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8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8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8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8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8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8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8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8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8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8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8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8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8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8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8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8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8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8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8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8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8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8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8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8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8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8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8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8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8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8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8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8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8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8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8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8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8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8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8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8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8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8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8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8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8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8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8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8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8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8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8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8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8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8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8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8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8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8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8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8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8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8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8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8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8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8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8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8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8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8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8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8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8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8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8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8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8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8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8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8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8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8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8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8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8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8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8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8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8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8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8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8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8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8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8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8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8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8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8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8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8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8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8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8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8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8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8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8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8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8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8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8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8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8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8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8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8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8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8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8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8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8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8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8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8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8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8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8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8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8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8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8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8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8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8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8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8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8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8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8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8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8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8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8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8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8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8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8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8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8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8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8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8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8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8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8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8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8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8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8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8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8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8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8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8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8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8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8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8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8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8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8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8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8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8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8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8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8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8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8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8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8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8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8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8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8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8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8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8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8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8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8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8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8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8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8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8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8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8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8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8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8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8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8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8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8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8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8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8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8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8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8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8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8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8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8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8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8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8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8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8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8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8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8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8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8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8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8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8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8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8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8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8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8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8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8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8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8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8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8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8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8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8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8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8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8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8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8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8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8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8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8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8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8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8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8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8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8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8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8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8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8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8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8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8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8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8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8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8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8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8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8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8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8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8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8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8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8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8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8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8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8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8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8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8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8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8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8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8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8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8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8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8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8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8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8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8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8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8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8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8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8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8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8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8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8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8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8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8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8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8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8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8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8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8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8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8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8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8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8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8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8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8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8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8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8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8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8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8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8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8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8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8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8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8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8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8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8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8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8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8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8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8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8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8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8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8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8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8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8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8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8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8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8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8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8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8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8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8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8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8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8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8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8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8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8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8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8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8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8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8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8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8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8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8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8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8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8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8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8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8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8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8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8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8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8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8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8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8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8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8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8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8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8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8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8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8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8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8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8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8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8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8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8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8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8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8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8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8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8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8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8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8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8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8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8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8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8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8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8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8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8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8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8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8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8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8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8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8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8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8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8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8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8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8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8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8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8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8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8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8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8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8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8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8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8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8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8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8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8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8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8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8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8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8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8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8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8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8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8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8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8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8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8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8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8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8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8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8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8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8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8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8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8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8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8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8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8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8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8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8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8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8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8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8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8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8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8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8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8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8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8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8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8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8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8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8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8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8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8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8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8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8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8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8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8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8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8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8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8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8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8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8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8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8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8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8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8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8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8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8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8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8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8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8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8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8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8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8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8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8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8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8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8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8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8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8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8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8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8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8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8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8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8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8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8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8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8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8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8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8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8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8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8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8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8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8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8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8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8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8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8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8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8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8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8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8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8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8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8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8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8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8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8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8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8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8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8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8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8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8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8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8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8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8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8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8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8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8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8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8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8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8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8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8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8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8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8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8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8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8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8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8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8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8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8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8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8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8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8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8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8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8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8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8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8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8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8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8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8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8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8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8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8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8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8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8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8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8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8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8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8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8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8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8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8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8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8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8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8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8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8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8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8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8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8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8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8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8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8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8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8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8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8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8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8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8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8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8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8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8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8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8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8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8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8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8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8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8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8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8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8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8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8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8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8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8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8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8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8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8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8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8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8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8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8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8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8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8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8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8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8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8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8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8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8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8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8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8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8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8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8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8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8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8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8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8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8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8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8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8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8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8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8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8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8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8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8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8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8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8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8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8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8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8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8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8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8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8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8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8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8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8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8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8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8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8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8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8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8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8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8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8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8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8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8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8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8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8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8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8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8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8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8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8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8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8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8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8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8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8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8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8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8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8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8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8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8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8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8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8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8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8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8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8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8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8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8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8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8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8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8" name="Google Shape;4618;p81"/>
          <p:cNvGrpSpPr/>
          <p:nvPr/>
        </p:nvGrpSpPr>
        <p:grpSpPr>
          <a:xfrm>
            <a:off x="5857556" y="1206552"/>
            <a:ext cx="2590840" cy="1380235"/>
            <a:chOff x="233350" y="949250"/>
            <a:chExt cx="7137300" cy="3802300"/>
          </a:xfrm>
        </p:grpSpPr>
        <p:sp>
          <p:nvSpPr>
            <p:cNvPr id="4619" name="Google Shape;4619;p8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8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81"/>
          <p:cNvGrpSpPr/>
          <p:nvPr/>
        </p:nvGrpSpPr>
        <p:grpSpPr>
          <a:xfrm>
            <a:off x="7671985" y="3251325"/>
            <a:ext cx="104231" cy="320340"/>
            <a:chOff x="7564426" y="3224343"/>
            <a:chExt cx="119985" cy="368801"/>
          </a:xfrm>
        </p:grpSpPr>
        <p:sp>
          <p:nvSpPr>
            <p:cNvPr id="4671" name="Google Shape;4671;p8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3" name="Google Shape;4673;p81"/>
          <p:cNvGrpSpPr/>
          <p:nvPr/>
        </p:nvGrpSpPr>
        <p:grpSpPr>
          <a:xfrm>
            <a:off x="7371473" y="3245427"/>
            <a:ext cx="189489" cy="332132"/>
            <a:chOff x="8370831" y="3202002"/>
            <a:chExt cx="218129" cy="382376"/>
          </a:xfrm>
        </p:grpSpPr>
        <p:sp>
          <p:nvSpPr>
            <p:cNvPr id="4674" name="Google Shape;4674;p8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6" name="Google Shape;4676;p81"/>
          <p:cNvGrpSpPr/>
          <p:nvPr/>
        </p:nvGrpSpPr>
        <p:grpSpPr>
          <a:xfrm>
            <a:off x="8094863" y="3656559"/>
            <a:ext cx="309429" cy="267000"/>
            <a:chOff x="6742064" y="3750480"/>
            <a:chExt cx="399315" cy="344560"/>
          </a:xfrm>
        </p:grpSpPr>
        <p:sp>
          <p:nvSpPr>
            <p:cNvPr id="4677" name="Google Shape;4677;p8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9" name="Google Shape;4679;p81"/>
          <p:cNvGrpSpPr/>
          <p:nvPr/>
        </p:nvGrpSpPr>
        <p:grpSpPr>
          <a:xfrm>
            <a:off x="7633882" y="4007606"/>
            <a:ext cx="180437" cy="281608"/>
            <a:chOff x="7248525" y="3739696"/>
            <a:chExt cx="230531" cy="359790"/>
          </a:xfrm>
        </p:grpSpPr>
        <p:sp>
          <p:nvSpPr>
            <p:cNvPr id="4680" name="Google Shape;4680;p8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2" name="Google Shape;4682;p81"/>
          <p:cNvGrpSpPr/>
          <p:nvPr/>
        </p:nvGrpSpPr>
        <p:grpSpPr>
          <a:xfrm>
            <a:off x="7879801" y="3650830"/>
            <a:ext cx="162896" cy="278710"/>
            <a:chOff x="7601242" y="3729267"/>
            <a:chExt cx="222566" cy="380803"/>
          </a:xfrm>
        </p:grpSpPr>
        <p:sp>
          <p:nvSpPr>
            <p:cNvPr id="4683" name="Google Shape;4683;p8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85" name="Google Shape;4685;p81"/>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6" name="Google Shape;4686;p81"/>
          <p:cNvGrpSpPr/>
          <p:nvPr/>
        </p:nvGrpSpPr>
        <p:grpSpPr>
          <a:xfrm>
            <a:off x="7369446" y="3651971"/>
            <a:ext cx="193543" cy="275990"/>
            <a:chOff x="8304647" y="3738687"/>
            <a:chExt cx="225076" cy="320956"/>
          </a:xfrm>
        </p:grpSpPr>
        <p:sp>
          <p:nvSpPr>
            <p:cNvPr id="4687" name="Google Shape;4687;p81"/>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0" name="Google Shape;4690;p81"/>
          <p:cNvGrpSpPr/>
          <p:nvPr/>
        </p:nvGrpSpPr>
        <p:grpSpPr>
          <a:xfrm>
            <a:off x="7641939" y="3651971"/>
            <a:ext cx="178492" cy="275990"/>
            <a:chOff x="8615101" y="3738687"/>
            <a:chExt cx="207573" cy="320956"/>
          </a:xfrm>
        </p:grpSpPr>
        <p:sp>
          <p:nvSpPr>
            <p:cNvPr id="4691" name="Google Shape;4691;p81"/>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4" name="Google Shape;4694;p81"/>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5" name="Google Shape;4695;p81"/>
          <p:cNvGrpSpPr/>
          <p:nvPr/>
        </p:nvGrpSpPr>
        <p:grpSpPr>
          <a:xfrm>
            <a:off x="6036644" y="3773459"/>
            <a:ext cx="557670" cy="511283"/>
            <a:chOff x="6015419" y="3716859"/>
            <a:chExt cx="557671" cy="511283"/>
          </a:xfrm>
        </p:grpSpPr>
        <p:sp>
          <p:nvSpPr>
            <p:cNvPr id="4696" name="Google Shape;4696;p81"/>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7" name="Google Shape;4697;p81"/>
            <p:cNvGrpSpPr/>
            <p:nvPr/>
          </p:nvGrpSpPr>
          <p:grpSpPr>
            <a:xfrm>
              <a:off x="6036094" y="3716980"/>
              <a:ext cx="529860" cy="510468"/>
              <a:chOff x="6036094" y="3716980"/>
              <a:chExt cx="529860" cy="510468"/>
            </a:xfrm>
          </p:grpSpPr>
          <p:sp>
            <p:nvSpPr>
              <p:cNvPr id="4698" name="Google Shape;4698;p81"/>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1"/>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1"/>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1"/>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1"/>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1"/>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1"/>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1"/>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1"/>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1"/>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08" name="Google Shape;4708;p81"/>
          <p:cNvGrpSpPr/>
          <p:nvPr/>
        </p:nvGrpSpPr>
        <p:grpSpPr>
          <a:xfrm>
            <a:off x="6665529" y="3130228"/>
            <a:ext cx="576302" cy="511871"/>
            <a:chOff x="6644304" y="3073628"/>
            <a:chExt cx="576302" cy="511871"/>
          </a:xfrm>
        </p:grpSpPr>
        <p:sp>
          <p:nvSpPr>
            <p:cNvPr id="4709" name="Google Shape;4709;p8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0" name="Google Shape;4710;p81"/>
            <p:cNvGrpSpPr/>
            <p:nvPr/>
          </p:nvGrpSpPr>
          <p:grpSpPr>
            <a:xfrm>
              <a:off x="6712169" y="3085440"/>
              <a:ext cx="481622" cy="494913"/>
              <a:chOff x="6712169" y="3085440"/>
              <a:chExt cx="481622" cy="494913"/>
            </a:xfrm>
          </p:grpSpPr>
          <p:sp>
            <p:nvSpPr>
              <p:cNvPr id="4711" name="Google Shape;4711;p81"/>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1"/>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1"/>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1"/>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1"/>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6" name="Google Shape;4716;p81"/>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81"/>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1"/>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9" name="Google Shape;4719;p81"/>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0" name="Google Shape;4720;p81"/>
          <p:cNvGrpSpPr/>
          <p:nvPr/>
        </p:nvGrpSpPr>
        <p:grpSpPr>
          <a:xfrm>
            <a:off x="6673379" y="3773223"/>
            <a:ext cx="560631" cy="511352"/>
            <a:chOff x="6652154" y="3716623"/>
            <a:chExt cx="560631" cy="511352"/>
          </a:xfrm>
        </p:grpSpPr>
        <p:sp>
          <p:nvSpPr>
            <p:cNvPr id="4721" name="Google Shape;4721;p81"/>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2" name="Google Shape;4722;p81"/>
            <p:cNvGrpSpPr/>
            <p:nvPr/>
          </p:nvGrpSpPr>
          <p:grpSpPr>
            <a:xfrm>
              <a:off x="6669657" y="3716715"/>
              <a:ext cx="466779" cy="464290"/>
              <a:chOff x="6669657" y="3716715"/>
              <a:chExt cx="466779" cy="464290"/>
            </a:xfrm>
          </p:grpSpPr>
          <p:sp>
            <p:nvSpPr>
              <p:cNvPr id="4723" name="Google Shape;4723;p81"/>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1"/>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1"/>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1"/>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1"/>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1"/>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1"/>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81"/>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1"/>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1"/>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1"/>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1"/>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1"/>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36" name="Google Shape;4736;p81"/>
          <p:cNvGrpSpPr/>
          <p:nvPr/>
        </p:nvGrpSpPr>
        <p:grpSpPr>
          <a:xfrm>
            <a:off x="7867470" y="4054631"/>
            <a:ext cx="187557" cy="187557"/>
            <a:chOff x="8565775" y="671075"/>
            <a:chExt cx="441000" cy="441000"/>
          </a:xfrm>
        </p:grpSpPr>
        <p:sp>
          <p:nvSpPr>
            <p:cNvPr id="4737" name="Google Shape;4737;p8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1"/>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39" name="Google Shape;4739;p81"/>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1"/>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1" name="Google Shape;4741;p81"/>
          <p:cNvGrpSpPr/>
          <p:nvPr/>
        </p:nvGrpSpPr>
        <p:grpSpPr>
          <a:xfrm>
            <a:off x="6021325" y="3132850"/>
            <a:ext cx="587871" cy="512373"/>
            <a:chOff x="6000100" y="3076250"/>
            <a:chExt cx="587871" cy="512373"/>
          </a:xfrm>
        </p:grpSpPr>
        <p:sp>
          <p:nvSpPr>
            <p:cNvPr id="4742" name="Google Shape;4742;p81"/>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3" name="Google Shape;4743;p81"/>
            <p:cNvGrpSpPr/>
            <p:nvPr/>
          </p:nvGrpSpPr>
          <p:grpSpPr>
            <a:xfrm>
              <a:off x="6031360" y="3076713"/>
              <a:ext cx="539107" cy="480965"/>
              <a:chOff x="6031360" y="3076713"/>
              <a:chExt cx="539107" cy="480965"/>
            </a:xfrm>
          </p:grpSpPr>
          <p:sp>
            <p:nvSpPr>
              <p:cNvPr id="4744" name="Google Shape;4744;p81"/>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1"/>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1"/>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1"/>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1"/>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1"/>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1"/>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51" name="Google Shape;4751;p81"/>
          <p:cNvGrpSpPr/>
          <p:nvPr/>
        </p:nvGrpSpPr>
        <p:grpSpPr>
          <a:xfrm>
            <a:off x="3597785" y="3065882"/>
            <a:ext cx="2241344" cy="1330656"/>
            <a:chOff x="3597785" y="3065882"/>
            <a:chExt cx="2241344" cy="1330656"/>
          </a:xfrm>
        </p:grpSpPr>
        <p:grpSp>
          <p:nvGrpSpPr>
            <p:cNvPr id="4752" name="Google Shape;4752;p81"/>
            <p:cNvGrpSpPr/>
            <p:nvPr/>
          </p:nvGrpSpPr>
          <p:grpSpPr>
            <a:xfrm>
              <a:off x="5296908" y="3937355"/>
              <a:ext cx="143198" cy="32380"/>
              <a:chOff x="5296908" y="3937355"/>
              <a:chExt cx="143198" cy="32380"/>
            </a:xfrm>
          </p:grpSpPr>
          <p:sp>
            <p:nvSpPr>
              <p:cNvPr id="4753" name="Google Shape;4753;p81"/>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4" name="Google Shape;4754;p81"/>
              <p:cNvGrpSpPr/>
              <p:nvPr/>
            </p:nvGrpSpPr>
            <p:grpSpPr>
              <a:xfrm>
                <a:off x="5402331" y="3937355"/>
                <a:ext cx="37776" cy="32380"/>
                <a:chOff x="5402331" y="3937355"/>
                <a:chExt cx="37776" cy="32380"/>
              </a:xfrm>
            </p:grpSpPr>
            <p:sp>
              <p:nvSpPr>
                <p:cNvPr id="4755" name="Google Shape;4755;p81"/>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1"/>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7" name="Google Shape;4757;p81"/>
              <p:cNvGrpSpPr/>
              <p:nvPr/>
            </p:nvGrpSpPr>
            <p:grpSpPr>
              <a:xfrm>
                <a:off x="5296908" y="3937355"/>
                <a:ext cx="37783" cy="32380"/>
                <a:chOff x="5296908" y="3937355"/>
                <a:chExt cx="37783" cy="32380"/>
              </a:xfrm>
            </p:grpSpPr>
            <p:sp>
              <p:nvSpPr>
                <p:cNvPr id="4758" name="Google Shape;4758;p81"/>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1"/>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60" name="Google Shape;4760;p81"/>
            <p:cNvGrpSpPr/>
            <p:nvPr/>
          </p:nvGrpSpPr>
          <p:grpSpPr>
            <a:xfrm>
              <a:off x="4724163" y="3119631"/>
              <a:ext cx="120838" cy="84218"/>
              <a:chOff x="4724163" y="3119631"/>
              <a:chExt cx="120838" cy="84218"/>
            </a:xfrm>
          </p:grpSpPr>
          <p:grpSp>
            <p:nvGrpSpPr>
              <p:cNvPr id="4761" name="Google Shape;4761;p81"/>
              <p:cNvGrpSpPr/>
              <p:nvPr/>
            </p:nvGrpSpPr>
            <p:grpSpPr>
              <a:xfrm>
                <a:off x="4746712" y="3132773"/>
                <a:ext cx="86869" cy="56424"/>
                <a:chOff x="4746712" y="3132773"/>
                <a:chExt cx="86869" cy="56424"/>
              </a:xfrm>
            </p:grpSpPr>
            <p:sp>
              <p:nvSpPr>
                <p:cNvPr id="4762" name="Google Shape;4762;p81"/>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1"/>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4" name="Google Shape;4764;p81"/>
              <p:cNvGrpSpPr/>
              <p:nvPr/>
            </p:nvGrpSpPr>
            <p:grpSpPr>
              <a:xfrm>
                <a:off x="4773634" y="3143336"/>
                <a:ext cx="37776" cy="32451"/>
                <a:chOff x="4773634" y="3143336"/>
                <a:chExt cx="37776" cy="32451"/>
              </a:xfrm>
            </p:grpSpPr>
            <p:sp>
              <p:nvSpPr>
                <p:cNvPr id="4765" name="Google Shape;4765;p81"/>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1"/>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7" name="Google Shape;4767;p81"/>
              <p:cNvGrpSpPr/>
              <p:nvPr/>
            </p:nvGrpSpPr>
            <p:grpSpPr>
              <a:xfrm>
                <a:off x="4724163" y="3131248"/>
                <a:ext cx="37776" cy="32459"/>
                <a:chOff x="4724163" y="3131248"/>
                <a:chExt cx="37776" cy="32459"/>
              </a:xfrm>
            </p:grpSpPr>
            <p:sp>
              <p:nvSpPr>
                <p:cNvPr id="4768" name="Google Shape;4768;p81"/>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1"/>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0" name="Google Shape;4770;p81"/>
              <p:cNvGrpSpPr/>
              <p:nvPr/>
            </p:nvGrpSpPr>
            <p:grpSpPr>
              <a:xfrm>
                <a:off x="4755081" y="3176054"/>
                <a:ext cx="32357" cy="27795"/>
                <a:chOff x="4755081" y="3176054"/>
                <a:chExt cx="32357" cy="27795"/>
              </a:xfrm>
            </p:grpSpPr>
            <p:sp>
              <p:nvSpPr>
                <p:cNvPr id="4771" name="Google Shape;4771;p81"/>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1"/>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3" name="Google Shape;4773;p81"/>
              <p:cNvGrpSpPr/>
              <p:nvPr/>
            </p:nvGrpSpPr>
            <p:grpSpPr>
              <a:xfrm>
                <a:off x="4812550" y="3119631"/>
                <a:ext cx="32451" cy="27803"/>
                <a:chOff x="4812550" y="3119631"/>
                <a:chExt cx="32451" cy="27803"/>
              </a:xfrm>
            </p:grpSpPr>
            <p:sp>
              <p:nvSpPr>
                <p:cNvPr id="4774" name="Google Shape;4774;p81"/>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1"/>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76" name="Google Shape;4776;p81"/>
            <p:cNvGrpSpPr/>
            <p:nvPr/>
          </p:nvGrpSpPr>
          <p:grpSpPr>
            <a:xfrm>
              <a:off x="5382826" y="4027197"/>
              <a:ext cx="268967" cy="250422"/>
              <a:chOff x="5382826" y="4027197"/>
              <a:chExt cx="268967" cy="250422"/>
            </a:xfrm>
          </p:grpSpPr>
          <p:grpSp>
            <p:nvGrpSpPr>
              <p:cNvPr id="4777" name="Google Shape;4777;p81"/>
              <p:cNvGrpSpPr/>
              <p:nvPr/>
            </p:nvGrpSpPr>
            <p:grpSpPr>
              <a:xfrm>
                <a:off x="5405280" y="4042510"/>
                <a:ext cx="237570" cy="218647"/>
                <a:chOff x="5405280" y="4042510"/>
                <a:chExt cx="237570" cy="218647"/>
              </a:xfrm>
            </p:grpSpPr>
            <p:sp>
              <p:nvSpPr>
                <p:cNvPr id="4778" name="Google Shape;4778;p81"/>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1"/>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1"/>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1"/>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1"/>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1"/>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4" name="Google Shape;4784;p81"/>
              <p:cNvGrpSpPr/>
              <p:nvPr/>
            </p:nvGrpSpPr>
            <p:grpSpPr>
              <a:xfrm>
                <a:off x="5382826" y="4125549"/>
                <a:ext cx="37776" cy="32380"/>
                <a:chOff x="5382826" y="4125549"/>
                <a:chExt cx="37776" cy="32380"/>
              </a:xfrm>
            </p:grpSpPr>
            <p:sp>
              <p:nvSpPr>
                <p:cNvPr id="4785" name="Google Shape;4785;p81"/>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1"/>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7" name="Google Shape;4787;p81"/>
              <p:cNvGrpSpPr/>
              <p:nvPr/>
            </p:nvGrpSpPr>
            <p:grpSpPr>
              <a:xfrm>
                <a:off x="5475680" y="4195587"/>
                <a:ext cx="37783" cy="32364"/>
                <a:chOff x="5475680" y="4195587"/>
                <a:chExt cx="37783" cy="32364"/>
              </a:xfrm>
            </p:grpSpPr>
            <p:sp>
              <p:nvSpPr>
                <p:cNvPr id="4788" name="Google Shape;4788;p81"/>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1"/>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0" name="Google Shape;4790;p81"/>
              <p:cNvGrpSpPr/>
              <p:nvPr/>
            </p:nvGrpSpPr>
            <p:grpSpPr>
              <a:xfrm>
                <a:off x="5532575" y="4027197"/>
                <a:ext cx="33308" cy="32262"/>
                <a:chOff x="5532575" y="4027197"/>
                <a:chExt cx="33308" cy="32262"/>
              </a:xfrm>
            </p:grpSpPr>
            <p:sp>
              <p:nvSpPr>
                <p:cNvPr id="4791" name="Google Shape;4791;p81"/>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1"/>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3" name="Google Shape;4793;p81"/>
              <p:cNvGrpSpPr/>
              <p:nvPr/>
            </p:nvGrpSpPr>
            <p:grpSpPr>
              <a:xfrm>
                <a:off x="5590706" y="4245348"/>
                <a:ext cx="33497" cy="32270"/>
                <a:chOff x="5590706" y="4245348"/>
                <a:chExt cx="33497" cy="32270"/>
              </a:xfrm>
            </p:grpSpPr>
            <p:sp>
              <p:nvSpPr>
                <p:cNvPr id="4794" name="Google Shape;4794;p81"/>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1"/>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6" name="Google Shape;4796;p81"/>
              <p:cNvGrpSpPr/>
              <p:nvPr/>
            </p:nvGrpSpPr>
            <p:grpSpPr>
              <a:xfrm>
                <a:off x="5618681" y="4109677"/>
                <a:ext cx="33112" cy="32357"/>
                <a:chOff x="5618681" y="4109677"/>
                <a:chExt cx="33112" cy="32357"/>
              </a:xfrm>
            </p:grpSpPr>
            <p:sp>
              <p:nvSpPr>
                <p:cNvPr id="4797" name="Google Shape;4797;p81"/>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1"/>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9" name="Google Shape;4799;p81"/>
              <p:cNvGrpSpPr/>
              <p:nvPr/>
            </p:nvGrpSpPr>
            <p:grpSpPr>
              <a:xfrm>
                <a:off x="5479298" y="4128262"/>
                <a:ext cx="31405" cy="26906"/>
                <a:chOff x="5479298" y="4128262"/>
                <a:chExt cx="31405" cy="26906"/>
              </a:xfrm>
            </p:grpSpPr>
            <p:sp>
              <p:nvSpPr>
                <p:cNvPr id="4800" name="Google Shape;4800;p81"/>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1"/>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2" name="Google Shape;4802;p81"/>
              <p:cNvGrpSpPr/>
              <p:nvPr/>
            </p:nvGrpSpPr>
            <p:grpSpPr>
              <a:xfrm>
                <a:off x="5582903" y="4180116"/>
                <a:ext cx="31499" cy="26898"/>
                <a:chOff x="5582903" y="4180116"/>
                <a:chExt cx="31499" cy="26898"/>
              </a:xfrm>
            </p:grpSpPr>
            <p:sp>
              <p:nvSpPr>
                <p:cNvPr id="4803" name="Google Shape;4803;p81"/>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1"/>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5" name="Google Shape;4805;p81"/>
            <p:cNvGrpSpPr/>
            <p:nvPr/>
          </p:nvGrpSpPr>
          <p:grpSpPr>
            <a:xfrm>
              <a:off x="3977681" y="3230323"/>
              <a:ext cx="94584" cy="84085"/>
              <a:chOff x="3977681" y="3230323"/>
              <a:chExt cx="94584" cy="84085"/>
            </a:xfrm>
          </p:grpSpPr>
          <p:grpSp>
            <p:nvGrpSpPr>
              <p:cNvPr id="4806" name="Google Shape;4806;p81"/>
              <p:cNvGrpSpPr/>
              <p:nvPr/>
            </p:nvGrpSpPr>
            <p:grpSpPr>
              <a:xfrm>
                <a:off x="4000135" y="3243041"/>
                <a:ext cx="59570" cy="57186"/>
                <a:chOff x="4000135" y="3243041"/>
                <a:chExt cx="59570" cy="57186"/>
              </a:xfrm>
            </p:grpSpPr>
            <p:sp>
              <p:nvSpPr>
                <p:cNvPr id="4807" name="Google Shape;4807;p81"/>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1"/>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1"/>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0" name="Google Shape;4810;p81"/>
              <p:cNvGrpSpPr/>
              <p:nvPr/>
            </p:nvGrpSpPr>
            <p:grpSpPr>
              <a:xfrm>
                <a:off x="3977681" y="3245872"/>
                <a:ext cx="37783" cy="32380"/>
                <a:chOff x="3977681" y="3245872"/>
                <a:chExt cx="37783" cy="32380"/>
              </a:xfrm>
            </p:grpSpPr>
            <p:sp>
              <p:nvSpPr>
                <p:cNvPr id="4811" name="Google Shape;4811;p81"/>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1"/>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3" name="Google Shape;4813;p81"/>
              <p:cNvGrpSpPr/>
              <p:nvPr/>
            </p:nvGrpSpPr>
            <p:grpSpPr>
              <a:xfrm>
                <a:off x="4040860" y="3262672"/>
                <a:ext cx="31405" cy="27001"/>
                <a:chOff x="4040860" y="3262672"/>
                <a:chExt cx="31405" cy="27001"/>
              </a:xfrm>
            </p:grpSpPr>
            <p:sp>
              <p:nvSpPr>
                <p:cNvPr id="4814" name="Google Shape;4814;p81"/>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1"/>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6" name="Google Shape;4816;p81"/>
              <p:cNvGrpSpPr/>
              <p:nvPr/>
            </p:nvGrpSpPr>
            <p:grpSpPr>
              <a:xfrm>
                <a:off x="4021072" y="3230323"/>
                <a:ext cx="31397" cy="26906"/>
                <a:chOff x="4021072" y="3230323"/>
                <a:chExt cx="31397" cy="26906"/>
              </a:xfrm>
            </p:grpSpPr>
            <p:sp>
              <p:nvSpPr>
                <p:cNvPr id="4817" name="Google Shape;4817;p81"/>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1"/>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9" name="Google Shape;4819;p81"/>
              <p:cNvGrpSpPr/>
              <p:nvPr/>
            </p:nvGrpSpPr>
            <p:grpSpPr>
              <a:xfrm>
                <a:off x="4001472" y="3287462"/>
                <a:ext cx="31499" cy="26945"/>
                <a:chOff x="4001472" y="3287462"/>
                <a:chExt cx="31499" cy="26945"/>
              </a:xfrm>
            </p:grpSpPr>
            <p:sp>
              <p:nvSpPr>
                <p:cNvPr id="4820" name="Google Shape;4820;p81"/>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1"/>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22" name="Google Shape;4822;p81"/>
            <p:cNvGrpSpPr/>
            <p:nvPr/>
          </p:nvGrpSpPr>
          <p:grpSpPr>
            <a:xfrm>
              <a:off x="4084715" y="3258865"/>
              <a:ext cx="184961" cy="137268"/>
              <a:chOff x="4084715" y="3258865"/>
              <a:chExt cx="184961" cy="137268"/>
            </a:xfrm>
          </p:grpSpPr>
          <p:grpSp>
            <p:nvGrpSpPr>
              <p:cNvPr id="4823" name="Google Shape;4823;p81"/>
              <p:cNvGrpSpPr/>
              <p:nvPr/>
            </p:nvGrpSpPr>
            <p:grpSpPr>
              <a:xfrm>
                <a:off x="4107453" y="3271583"/>
                <a:ext cx="153470" cy="110275"/>
                <a:chOff x="4107453" y="3271583"/>
                <a:chExt cx="153470" cy="110275"/>
              </a:xfrm>
            </p:grpSpPr>
            <p:sp>
              <p:nvSpPr>
                <p:cNvPr id="4824" name="Google Shape;4824;p81"/>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1"/>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1"/>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1"/>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8" name="Google Shape;4828;p81"/>
              <p:cNvGrpSpPr/>
              <p:nvPr/>
            </p:nvGrpSpPr>
            <p:grpSpPr>
              <a:xfrm>
                <a:off x="4136947" y="3258865"/>
                <a:ext cx="31499" cy="27001"/>
                <a:chOff x="4136947" y="3258865"/>
                <a:chExt cx="31499" cy="27001"/>
              </a:xfrm>
            </p:grpSpPr>
            <p:sp>
              <p:nvSpPr>
                <p:cNvPr id="4829" name="Google Shape;4829;p81"/>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1"/>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1" name="Google Shape;4831;p81"/>
              <p:cNvGrpSpPr/>
              <p:nvPr/>
            </p:nvGrpSpPr>
            <p:grpSpPr>
              <a:xfrm>
                <a:off x="4084715" y="3266478"/>
                <a:ext cx="31468" cy="26898"/>
                <a:chOff x="4084715" y="3266478"/>
                <a:chExt cx="31468" cy="26898"/>
              </a:xfrm>
            </p:grpSpPr>
            <p:sp>
              <p:nvSpPr>
                <p:cNvPr id="4832" name="Google Shape;4832;p81"/>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1"/>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4" name="Google Shape;4834;p81"/>
              <p:cNvGrpSpPr/>
              <p:nvPr/>
            </p:nvGrpSpPr>
            <p:grpSpPr>
              <a:xfrm>
                <a:off x="4159213" y="3279849"/>
                <a:ext cx="31405" cy="26945"/>
                <a:chOff x="4159213" y="3279849"/>
                <a:chExt cx="31405" cy="26945"/>
              </a:xfrm>
            </p:grpSpPr>
            <p:sp>
              <p:nvSpPr>
                <p:cNvPr id="4835" name="Google Shape;4835;p81"/>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1"/>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7" name="Google Shape;4837;p81"/>
              <p:cNvGrpSpPr/>
              <p:nvPr/>
            </p:nvGrpSpPr>
            <p:grpSpPr>
              <a:xfrm>
                <a:off x="4201550" y="3266502"/>
                <a:ext cx="31405" cy="26883"/>
                <a:chOff x="4201550" y="3266502"/>
                <a:chExt cx="31405" cy="26883"/>
              </a:xfrm>
            </p:grpSpPr>
            <p:sp>
              <p:nvSpPr>
                <p:cNvPr id="4838" name="Google Shape;4838;p81"/>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1"/>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81"/>
              <p:cNvGrpSpPr/>
              <p:nvPr/>
            </p:nvGrpSpPr>
            <p:grpSpPr>
              <a:xfrm>
                <a:off x="4201550" y="3338278"/>
                <a:ext cx="31405" cy="26930"/>
                <a:chOff x="4201550" y="3338278"/>
                <a:chExt cx="31405" cy="26930"/>
              </a:xfrm>
            </p:grpSpPr>
            <p:sp>
              <p:nvSpPr>
                <p:cNvPr id="4841" name="Google Shape;4841;p81"/>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1"/>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3" name="Google Shape;4843;p81"/>
              <p:cNvGrpSpPr/>
              <p:nvPr/>
            </p:nvGrpSpPr>
            <p:grpSpPr>
              <a:xfrm>
                <a:off x="4238272" y="3369132"/>
                <a:ext cx="31405" cy="27001"/>
                <a:chOff x="4238272" y="3369132"/>
                <a:chExt cx="31405" cy="27001"/>
              </a:xfrm>
            </p:grpSpPr>
            <p:sp>
              <p:nvSpPr>
                <p:cNvPr id="4844" name="Google Shape;4844;p81"/>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1"/>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46" name="Google Shape;4846;p81"/>
            <p:cNvGrpSpPr/>
            <p:nvPr/>
          </p:nvGrpSpPr>
          <p:grpSpPr>
            <a:xfrm>
              <a:off x="4068639" y="3200169"/>
              <a:ext cx="77643" cy="37272"/>
              <a:chOff x="4068639" y="3200169"/>
              <a:chExt cx="77643" cy="37272"/>
            </a:xfrm>
          </p:grpSpPr>
          <p:sp>
            <p:nvSpPr>
              <p:cNvPr id="4847" name="Google Shape;4847;p81"/>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8" name="Google Shape;4848;p81"/>
              <p:cNvGrpSpPr/>
              <p:nvPr/>
            </p:nvGrpSpPr>
            <p:grpSpPr>
              <a:xfrm>
                <a:off x="4114878" y="3200169"/>
                <a:ext cx="31405" cy="26993"/>
                <a:chOff x="4114878" y="3200169"/>
                <a:chExt cx="31405" cy="26993"/>
              </a:xfrm>
            </p:grpSpPr>
            <p:sp>
              <p:nvSpPr>
                <p:cNvPr id="4849" name="Google Shape;4849;p81"/>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1"/>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1" name="Google Shape;4851;p81"/>
              <p:cNvGrpSpPr/>
              <p:nvPr/>
            </p:nvGrpSpPr>
            <p:grpSpPr>
              <a:xfrm>
                <a:off x="4068639" y="3210535"/>
                <a:ext cx="31499" cy="26906"/>
                <a:chOff x="4068639" y="3210535"/>
                <a:chExt cx="31499" cy="26906"/>
              </a:xfrm>
            </p:grpSpPr>
            <p:sp>
              <p:nvSpPr>
                <p:cNvPr id="4852" name="Google Shape;4852;p81"/>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1"/>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54" name="Google Shape;4854;p81"/>
            <p:cNvGrpSpPr/>
            <p:nvPr/>
          </p:nvGrpSpPr>
          <p:grpSpPr>
            <a:xfrm>
              <a:off x="3869702" y="3066935"/>
              <a:ext cx="382664" cy="190294"/>
              <a:chOff x="3869702" y="3066935"/>
              <a:chExt cx="382664" cy="190294"/>
            </a:xfrm>
          </p:grpSpPr>
          <p:grpSp>
            <p:nvGrpSpPr>
              <p:cNvPr id="4855" name="Google Shape;4855;p81"/>
              <p:cNvGrpSpPr/>
              <p:nvPr/>
            </p:nvGrpSpPr>
            <p:grpSpPr>
              <a:xfrm>
                <a:off x="3888633" y="3082351"/>
                <a:ext cx="351172" cy="160698"/>
                <a:chOff x="3888633" y="3082351"/>
                <a:chExt cx="351172" cy="160698"/>
              </a:xfrm>
            </p:grpSpPr>
            <p:sp>
              <p:nvSpPr>
                <p:cNvPr id="4856" name="Google Shape;4856;p81"/>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1"/>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1"/>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1"/>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1"/>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81"/>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2" name="Google Shape;4862;p81"/>
              <p:cNvGrpSpPr/>
              <p:nvPr/>
            </p:nvGrpSpPr>
            <p:grpSpPr>
              <a:xfrm>
                <a:off x="4143703" y="3066935"/>
                <a:ext cx="37783" cy="32357"/>
                <a:chOff x="4143703" y="3066935"/>
                <a:chExt cx="37783" cy="32357"/>
              </a:xfrm>
            </p:grpSpPr>
            <p:sp>
              <p:nvSpPr>
                <p:cNvPr id="4863" name="Google Shape;4863;p81"/>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1"/>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5" name="Google Shape;4865;p81"/>
              <p:cNvGrpSpPr/>
              <p:nvPr/>
            </p:nvGrpSpPr>
            <p:grpSpPr>
              <a:xfrm>
                <a:off x="4044565" y="3103563"/>
                <a:ext cx="37783" cy="32451"/>
                <a:chOff x="4044565" y="3103563"/>
                <a:chExt cx="37783" cy="32451"/>
              </a:xfrm>
            </p:grpSpPr>
            <p:sp>
              <p:nvSpPr>
                <p:cNvPr id="4866" name="Google Shape;4866;p81"/>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1"/>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8" name="Google Shape;4868;p81"/>
              <p:cNvGrpSpPr/>
              <p:nvPr/>
            </p:nvGrpSpPr>
            <p:grpSpPr>
              <a:xfrm>
                <a:off x="4017454" y="3188237"/>
                <a:ext cx="37776" cy="32357"/>
                <a:chOff x="4017454" y="3188237"/>
                <a:chExt cx="37776" cy="32357"/>
              </a:xfrm>
            </p:grpSpPr>
            <p:sp>
              <p:nvSpPr>
                <p:cNvPr id="4869" name="Google Shape;4869;p81"/>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1"/>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1" name="Google Shape;4871;p81"/>
              <p:cNvGrpSpPr/>
              <p:nvPr/>
            </p:nvGrpSpPr>
            <p:grpSpPr>
              <a:xfrm>
                <a:off x="3921548" y="3157509"/>
                <a:ext cx="37783" cy="32357"/>
                <a:chOff x="3921548" y="3157509"/>
                <a:chExt cx="37783" cy="32357"/>
              </a:xfrm>
            </p:grpSpPr>
            <p:sp>
              <p:nvSpPr>
                <p:cNvPr id="4872" name="Google Shape;4872;p81"/>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81"/>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4" name="Google Shape;4874;p81"/>
              <p:cNvGrpSpPr/>
              <p:nvPr/>
            </p:nvGrpSpPr>
            <p:grpSpPr>
              <a:xfrm>
                <a:off x="3939056" y="3211620"/>
                <a:ext cx="37783" cy="32380"/>
                <a:chOff x="3939056" y="3211620"/>
                <a:chExt cx="37783" cy="32380"/>
              </a:xfrm>
            </p:grpSpPr>
            <p:sp>
              <p:nvSpPr>
                <p:cNvPr id="4875" name="Google Shape;4875;p81"/>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1"/>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7" name="Google Shape;4877;p81"/>
              <p:cNvGrpSpPr/>
              <p:nvPr/>
            </p:nvGrpSpPr>
            <p:grpSpPr>
              <a:xfrm>
                <a:off x="4176240" y="3136965"/>
                <a:ext cx="31405" cy="26930"/>
                <a:chOff x="4176240" y="3136965"/>
                <a:chExt cx="31405" cy="26930"/>
              </a:xfrm>
            </p:grpSpPr>
            <p:sp>
              <p:nvSpPr>
                <p:cNvPr id="4878" name="Google Shape;4878;p81"/>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1"/>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0" name="Google Shape;4880;p81"/>
              <p:cNvGrpSpPr/>
              <p:nvPr/>
            </p:nvGrpSpPr>
            <p:grpSpPr>
              <a:xfrm>
                <a:off x="4133148" y="3152593"/>
                <a:ext cx="31499" cy="27001"/>
                <a:chOff x="4133148" y="3152593"/>
                <a:chExt cx="31499" cy="27001"/>
              </a:xfrm>
            </p:grpSpPr>
            <p:sp>
              <p:nvSpPr>
                <p:cNvPr id="4881" name="Google Shape;4881;p81"/>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1"/>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3" name="Google Shape;4883;p81"/>
              <p:cNvGrpSpPr/>
              <p:nvPr/>
            </p:nvGrpSpPr>
            <p:grpSpPr>
              <a:xfrm>
                <a:off x="4220866" y="3073534"/>
                <a:ext cx="31499" cy="26898"/>
                <a:chOff x="4220866" y="3073534"/>
                <a:chExt cx="31499" cy="26898"/>
              </a:xfrm>
            </p:grpSpPr>
            <p:sp>
              <p:nvSpPr>
                <p:cNvPr id="4884" name="Google Shape;4884;p81"/>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1"/>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6" name="Google Shape;4886;p81"/>
              <p:cNvGrpSpPr/>
              <p:nvPr/>
            </p:nvGrpSpPr>
            <p:grpSpPr>
              <a:xfrm>
                <a:off x="3869702" y="3230323"/>
                <a:ext cx="31499" cy="26906"/>
                <a:chOff x="3869702" y="3230323"/>
                <a:chExt cx="31499" cy="26906"/>
              </a:xfrm>
            </p:grpSpPr>
            <p:sp>
              <p:nvSpPr>
                <p:cNvPr id="4887" name="Google Shape;4887;p81"/>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1"/>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89" name="Google Shape;4889;p81"/>
            <p:cNvGrpSpPr/>
            <p:nvPr/>
          </p:nvGrpSpPr>
          <p:grpSpPr>
            <a:xfrm>
              <a:off x="4271383" y="3065882"/>
              <a:ext cx="304556" cy="341663"/>
              <a:chOff x="4271383" y="3065882"/>
              <a:chExt cx="304556" cy="341663"/>
            </a:xfrm>
          </p:grpSpPr>
          <p:grpSp>
            <p:nvGrpSpPr>
              <p:cNvPr id="4890" name="Google Shape;4890;p81"/>
              <p:cNvGrpSpPr/>
              <p:nvPr/>
            </p:nvGrpSpPr>
            <p:grpSpPr>
              <a:xfrm>
                <a:off x="4293838" y="3078639"/>
                <a:ext cx="269353" cy="311973"/>
                <a:chOff x="4293838" y="3078639"/>
                <a:chExt cx="269353" cy="311973"/>
              </a:xfrm>
            </p:grpSpPr>
            <p:sp>
              <p:nvSpPr>
                <p:cNvPr id="4891" name="Google Shape;4891;p81"/>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1"/>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1"/>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1"/>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1"/>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1"/>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1"/>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81"/>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1"/>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81"/>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81"/>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1"/>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1"/>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1"/>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1"/>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1"/>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1"/>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8" name="Google Shape;4908;p81"/>
              <p:cNvGrpSpPr/>
              <p:nvPr/>
            </p:nvGrpSpPr>
            <p:grpSpPr>
              <a:xfrm>
                <a:off x="4538164" y="3342061"/>
                <a:ext cx="37776" cy="32380"/>
                <a:chOff x="4538164" y="3342061"/>
                <a:chExt cx="37776" cy="32380"/>
              </a:xfrm>
            </p:grpSpPr>
            <p:sp>
              <p:nvSpPr>
                <p:cNvPr id="4909" name="Google Shape;4909;p81"/>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1"/>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1" name="Google Shape;4911;p81"/>
              <p:cNvGrpSpPr/>
              <p:nvPr/>
            </p:nvGrpSpPr>
            <p:grpSpPr>
              <a:xfrm>
                <a:off x="4271383" y="3194742"/>
                <a:ext cx="37783" cy="32420"/>
                <a:chOff x="4271383" y="3194742"/>
                <a:chExt cx="37783" cy="32420"/>
              </a:xfrm>
            </p:grpSpPr>
            <p:sp>
              <p:nvSpPr>
                <p:cNvPr id="4912" name="Google Shape;4912;p81"/>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1"/>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4" name="Google Shape;4914;p81"/>
              <p:cNvGrpSpPr/>
              <p:nvPr/>
            </p:nvGrpSpPr>
            <p:grpSpPr>
              <a:xfrm>
                <a:off x="4284416" y="3084058"/>
                <a:ext cx="37783" cy="32357"/>
                <a:chOff x="4284416" y="3084058"/>
                <a:chExt cx="37783" cy="32357"/>
              </a:xfrm>
            </p:grpSpPr>
            <p:sp>
              <p:nvSpPr>
                <p:cNvPr id="4915" name="Google Shape;4915;p81"/>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1"/>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7" name="Google Shape;4917;p81"/>
              <p:cNvGrpSpPr/>
              <p:nvPr/>
            </p:nvGrpSpPr>
            <p:grpSpPr>
              <a:xfrm>
                <a:off x="4478697" y="3297561"/>
                <a:ext cx="37776" cy="32451"/>
                <a:chOff x="4478697" y="3297561"/>
                <a:chExt cx="37776" cy="32451"/>
              </a:xfrm>
            </p:grpSpPr>
            <p:sp>
              <p:nvSpPr>
                <p:cNvPr id="4918" name="Google Shape;4918;p81"/>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1"/>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0" name="Google Shape;4920;p81"/>
              <p:cNvGrpSpPr/>
              <p:nvPr/>
            </p:nvGrpSpPr>
            <p:grpSpPr>
              <a:xfrm>
                <a:off x="4411813" y="3331711"/>
                <a:ext cx="37776" cy="32451"/>
                <a:chOff x="4411813" y="3331711"/>
                <a:chExt cx="37776" cy="32451"/>
              </a:xfrm>
            </p:grpSpPr>
            <p:sp>
              <p:nvSpPr>
                <p:cNvPr id="4921" name="Google Shape;4921;p81"/>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81"/>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3" name="Google Shape;4923;p81"/>
              <p:cNvGrpSpPr/>
              <p:nvPr/>
            </p:nvGrpSpPr>
            <p:grpSpPr>
              <a:xfrm>
                <a:off x="4337984" y="3375188"/>
                <a:ext cx="37776" cy="32357"/>
                <a:chOff x="4337984" y="3375188"/>
                <a:chExt cx="37776" cy="32357"/>
              </a:xfrm>
            </p:grpSpPr>
            <p:sp>
              <p:nvSpPr>
                <p:cNvPr id="4924" name="Google Shape;4924;p81"/>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1"/>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81"/>
              <p:cNvGrpSpPr/>
              <p:nvPr/>
            </p:nvGrpSpPr>
            <p:grpSpPr>
              <a:xfrm>
                <a:off x="4494867" y="3090530"/>
                <a:ext cx="37878" cy="32451"/>
                <a:chOff x="4494867" y="3090530"/>
                <a:chExt cx="37878" cy="32451"/>
              </a:xfrm>
            </p:grpSpPr>
            <p:sp>
              <p:nvSpPr>
                <p:cNvPr id="4927" name="Google Shape;4927;p81"/>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1"/>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9" name="Google Shape;4929;p81"/>
              <p:cNvGrpSpPr/>
              <p:nvPr/>
            </p:nvGrpSpPr>
            <p:grpSpPr>
              <a:xfrm>
                <a:off x="4525124" y="3207774"/>
                <a:ext cx="37783" cy="32420"/>
                <a:chOff x="4525124" y="3207774"/>
                <a:chExt cx="37783" cy="32420"/>
              </a:xfrm>
            </p:grpSpPr>
            <p:sp>
              <p:nvSpPr>
                <p:cNvPr id="4930" name="Google Shape;4930;p81"/>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1"/>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2" name="Google Shape;4932;p81"/>
              <p:cNvGrpSpPr/>
              <p:nvPr/>
            </p:nvGrpSpPr>
            <p:grpSpPr>
              <a:xfrm>
                <a:off x="4440544" y="3176479"/>
                <a:ext cx="31499" cy="26898"/>
                <a:chOff x="4440544" y="3176479"/>
                <a:chExt cx="31499" cy="26898"/>
              </a:xfrm>
            </p:grpSpPr>
            <p:sp>
              <p:nvSpPr>
                <p:cNvPr id="4933" name="Google Shape;4933;p81"/>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1"/>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5" name="Google Shape;4935;p81"/>
              <p:cNvGrpSpPr/>
              <p:nvPr/>
            </p:nvGrpSpPr>
            <p:grpSpPr>
              <a:xfrm>
                <a:off x="4350545" y="3156400"/>
                <a:ext cx="31405" cy="27001"/>
                <a:chOff x="4350545" y="3156400"/>
                <a:chExt cx="31405" cy="27001"/>
              </a:xfrm>
            </p:grpSpPr>
            <p:sp>
              <p:nvSpPr>
                <p:cNvPr id="4936" name="Google Shape;4936;p81"/>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1"/>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8" name="Google Shape;4938;p81"/>
              <p:cNvGrpSpPr/>
              <p:nvPr/>
            </p:nvGrpSpPr>
            <p:grpSpPr>
              <a:xfrm>
                <a:off x="4376703" y="3255058"/>
                <a:ext cx="31405" cy="27001"/>
                <a:chOff x="4376703" y="3255058"/>
                <a:chExt cx="31405" cy="27001"/>
              </a:xfrm>
            </p:grpSpPr>
            <p:sp>
              <p:nvSpPr>
                <p:cNvPr id="4939" name="Google Shape;4939;p81"/>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1"/>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1" name="Google Shape;4941;p81"/>
              <p:cNvGrpSpPr/>
              <p:nvPr/>
            </p:nvGrpSpPr>
            <p:grpSpPr>
              <a:xfrm>
                <a:off x="4331322" y="3283656"/>
                <a:ext cx="31405" cy="26945"/>
                <a:chOff x="4331322" y="3283656"/>
                <a:chExt cx="31405" cy="26945"/>
              </a:xfrm>
            </p:grpSpPr>
            <p:sp>
              <p:nvSpPr>
                <p:cNvPr id="4942" name="Google Shape;4942;p81"/>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1"/>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4" name="Google Shape;4944;p81"/>
              <p:cNvGrpSpPr/>
              <p:nvPr/>
            </p:nvGrpSpPr>
            <p:grpSpPr>
              <a:xfrm>
                <a:off x="4380510" y="3065882"/>
                <a:ext cx="31405" cy="26938"/>
                <a:chOff x="4380510" y="3065882"/>
                <a:chExt cx="31405" cy="26938"/>
              </a:xfrm>
            </p:grpSpPr>
            <p:sp>
              <p:nvSpPr>
                <p:cNvPr id="4945" name="Google Shape;4945;p81"/>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1"/>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7" name="Google Shape;4947;p81"/>
            <p:cNvGrpSpPr/>
            <p:nvPr/>
          </p:nvGrpSpPr>
          <p:grpSpPr>
            <a:xfrm>
              <a:off x="4558998" y="3188237"/>
              <a:ext cx="1280131" cy="1052746"/>
              <a:chOff x="4558998" y="3188237"/>
              <a:chExt cx="1280131" cy="1052746"/>
            </a:xfrm>
          </p:grpSpPr>
          <p:sp>
            <p:nvSpPr>
              <p:cNvPr id="4948" name="Google Shape;4948;p81"/>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9" name="Google Shape;4949;p81"/>
              <p:cNvGrpSpPr/>
              <p:nvPr/>
            </p:nvGrpSpPr>
            <p:grpSpPr>
              <a:xfrm>
                <a:off x="4579164" y="3203653"/>
                <a:ext cx="1244833" cy="1020397"/>
                <a:chOff x="4579164" y="3203653"/>
                <a:chExt cx="1244833" cy="1020397"/>
              </a:xfrm>
            </p:grpSpPr>
            <p:sp>
              <p:nvSpPr>
                <p:cNvPr id="4950" name="Google Shape;4950;p81"/>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1"/>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2" name="Google Shape;4952;p81"/>
                <p:cNvGrpSpPr/>
                <p:nvPr/>
              </p:nvGrpSpPr>
              <p:grpSpPr>
                <a:xfrm>
                  <a:off x="4579164" y="3203653"/>
                  <a:ext cx="1244833" cy="1020397"/>
                  <a:chOff x="4579164" y="3203653"/>
                  <a:chExt cx="1244833" cy="1020397"/>
                </a:xfrm>
              </p:grpSpPr>
              <p:sp>
                <p:nvSpPr>
                  <p:cNvPr id="4953" name="Google Shape;4953;p81"/>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1"/>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5" name="Google Shape;4955;p81"/>
                  <p:cNvGrpSpPr/>
                  <p:nvPr/>
                </p:nvGrpSpPr>
                <p:grpSpPr>
                  <a:xfrm>
                    <a:off x="4579164" y="3203653"/>
                    <a:ext cx="1244833" cy="1020397"/>
                    <a:chOff x="4579164" y="3203653"/>
                    <a:chExt cx="1244833" cy="1020397"/>
                  </a:xfrm>
                </p:grpSpPr>
                <p:sp>
                  <p:nvSpPr>
                    <p:cNvPr id="4956" name="Google Shape;4956;p81"/>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1"/>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1"/>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1"/>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1"/>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1"/>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1"/>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1"/>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4" name="Google Shape;4964;p81"/>
                    <p:cNvGrpSpPr/>
                    <p:nvPr/>
                  </p:nvGrpSpPr>
                  <p:grpSpPr>
                    <a:xfrm>
                      <a:off x="4579164" y="3203653"/>
                      <a:ext cx="1244833" cy="1020397"/>
                      <a:chOff x="4579164" y="3203653"/>
                      <a:chExt cx="1244833" cy="1020397"/>
                    </a:xfrm>
                  </p:grpSpPr>
                  <p:sp>
                    <p:nvSpPr>
                      <p:cNvPr id="4965" name="Google Shape;4965;p81"/>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1"/>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1"/>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1"/>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1"/>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1"/>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1"/>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1"/>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1"/>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1"/>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1"/>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1"/>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1"/>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1"/>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79" name="Google Shape;4979;p81"/>
                      <p:cNvGrpSpPr/>
                      <p:nvPr/>
                    </p:nvGrpSpPr>
                    <p:grpSpPr>
                      <a:xfrm>
                        <a:off x="4579164" y="3203653"/>
                        <a:ext cx="1244833" cy="1020397"/>
                        <a:chOff x="4579164" y="3203653"/>
                        <a:chExt cx="1244833" cy="1020397"/>
                      </a:xfrm>
                    </p:grpSpPr>
                    <p:sp>
                      <p:nvSpPr>
                        <p:cNvPr id="4980" name="Google Shape;4980;p81"/>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1"/>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1"/>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1"/>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1"/>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1"/>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1"/>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1"/>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1"/>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1"/>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1"/>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1"/>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1"/>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1"/>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1"/>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1"/>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1"/>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1"/>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1"/>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1"/>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1"/>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1"/>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1"/>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1"/>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4" name="Google Shape;5004;p81"/>
                        <p:cNvGrpSpPr/>
                        <p:nvPr/>
                      </p:nvGrpSpPr>
                      <p:grpSpPr>
                        <a:xfrm>
                          <a:off x="4579164" y="3203653"/>
                          <a:ext cx="1244833" cy="1020397"/>
                          <a:chOff x="4579164" y="3203653"/>
                          <a:chExt cx="1244833" cy="1020397"/>
                        </a:xfrm>
                      </p:grpSpPr>
                      <p:sp>
                        <p:nvSpPr>
                          <p:cNvPr id="5005" name="Google Shape;5005;p81"/>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6" name="Google Shape;5006;p81"/>
                          <p:cNvGrpSpPr/>
                          <p:nvPr/>
                        </p:nvGrpSpPr>
                        <p:grpSpPr>
                          <a:xfrm>
                            <a:off x="4579164" y="3203653"/>
                            <a:ext cx="1244833" cy="1020397"/>
                            <a:chOff x="4579164" y="3203653"/>
                            <a:chExt cx="1244833" cy="1020397"/>
                          </a:xfrm>
                        </p:grpSpPr>
                        <p:sp>
                          <p:nvSpPr>
                            <p:cNvPr id="5007" name="Google Shape;5007;p81"/>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1"/>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1"/>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1"/>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1"/>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1"/>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1"/>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4" name="Google Shape;5014;p81"/>
                            <p:cNvGrpSpPr/>
                            <p:nvPr/>
                          </p:nvGrpSpPr>
                          <p:grpSpPr>
                            <a:xfrm>
                              <a:off x="4579164" y="3203653"/>
                              <a:ext cx="1244833" cy="1020397"/>
                              <a:chOff x="4579164" y="3203653"/>
                              <a:chExt cx="1244833" cy="1020397"/>
                            </a:xfrm>
                          </p:grpSpPr>
                          <p:sp>
                            <p:nvSpPr>
                              <p:cNvPr id="5015" name="Google Shape;5015;p81"/>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1"/>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1"/>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1"/>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1"/>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1"/>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1"/>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1"/>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1"/>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1"/>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1"/>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1"/>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1"/>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8" name="Google Shape;5028;p81"/>
                              <p:cNvGrpSpPr/>
                              <p:nvPr/>
                            </p:nvGrpSpPr>
                            <p:grpSpPr>
                              <a:xfrm>
                                <a:off x="4579164" y="3203653"/>
                                <a:ext cx="1244833" cy="1020397"/>
                                <a:chOff x="4579164" y="3203653"/>
                                <a:chExt cx="1244833" cy="1020397"/>
                              </a:xfrm>
                            </p:grpSpPr>
                            <p:sp>
                              <p:nvSpPr>
                                <p:cNvPr id="5029" name="Google Shape;5029;p81"/>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81"/>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1"/>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1"/>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1"/>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1"/>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1"/>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6" name="Google Shape;5036;p81"/>
                                <p:cNvGrpSpPr/>
                                <p:nvPr/>
                              </p:nvGrpSpPr>
                              <p:grpSpPr>
                                <a:xfrm>
                                  <a:off x="4579164" y="3203653"/>
                                  <a:ext cx="1244833" cy="1020397"/>
                                  <a:chOff x="4579164" y="3203653"/>
                                  <a:chExt cx="1244833" cy="1020397"/>
                                </a:xfrm>
                              </p:grpSpPr>
                              <p:sp>
                                <p:nvSpPr>
                                  <p:cNvPr id="5037" name="Google Shape;5037;p81"/>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1"/>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1"/>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1"/>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1"/>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2" name="Google Shape;5042;p81"/>
                                  <p:cNvGrpSpPr/>
                                  <p:nvPr/>
                                </p:nvGrpSpPr>
                                <p:grpSpPr>
                                  <a:xfrm>
                                    <a:off x="4579164" y="3203653"/>
                                    <a:ext cx="1244833" cy="1020397"/>
                                    <a:chOff x="4579164" y="3203653"/>
                                    <a:chExt cx="1244833" cy="1020397"/>
                                  </a:xfrm>
                                </p:grpSpPr>
                                <p:sp>
                                  <p:nvSpPr>
                                    <p:cNvPr id="5043" name="Google Shape;5043;p81"/>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1"/>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1"/>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81"/>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047" name="Google Shape;5047;p81"/>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1"/>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1"/>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050" name="Google Shape;5050;p81"/>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051" name="Google Shape;5051;p81"/>
              <p:cNvGrpSpPr/>
              <p:nvPr/>
            </p:nvGrpSpPr>
            <p:grpSpPr>
              <a:xfrm>
                <a:off x="4595437" y="3598775"/>
                <a:ext cx="37776" cy="32451"/>
                <a:chOff x="4595437" y="3598775"/>
                <a:chExt cx="37776" cy="32451"/>
              </a:xfrm>
            </p:grpSpPr>
            <p:sp>
              <p:nvSpPr>
                <p:cNvPr id="5052" name="Google Shape;5052;p81"/>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1"/>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4" name="Google Shape;5054;p81"/>
              <p:cNvGrpSpPr/>
              <p:nvPr/>
            </p:nvGrpSpPr>
            <p:grpSpPr>
              <a:xfrm>
                <a:off x="4641864" y="3524443"/>
                <a:ext cx="37776" cy="32380"/>
                <a:chOff x="4641864" y="3524443"/>
                <a:chExt cx="37776" cy="32380"/>
              </a:xfrm>
            </p:grpSpPr>
            <p:sp>
              <p:nvSpPr>
                <p:cNvPr id="5055" name="Google Shape;5055;p81"/>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1"/>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7" name="Google Shape;5057;p81"/>
              <p:cNvGrpSpPr/>
              <p:nvPr/>
            </p:nvGrpSpPr>
            <p:grpSpPr>
              <a:xfrm>
                <a:off x="4648431" y="3893901"/>
                <a:ext cx="37776" cy="32357"/>
                <a:chOff x="4648431" y="3893901"/>
                <a:chExt cx="37776" cy="32357"/>
              </a:xfrm>
            </p:grpSpPr>
            <p:sp>
              <p:nvSpPr>
                <p:cNvPr id="5058" name="Google Shape;5058;p81"/>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1"/>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0" name="Google Shape;5060;p81"/>
              <p:cNvGrpSpPr/>
              <p:nvPr/>
            </p:nvGrpSpPr>
            <p:grpSpPr>
              <a:xfrm>
                <a:off x="4567752" y="3722908"/>
                <a:ext cx="37870" cy="32380"/>
                <a:chOff x="4567752" y="3722908"/>
                <a:chExt cx="37870" cy="32380"/>
              </a:xfrm>
            </p:grpSpPr>
            <p:sp>
              <p:nvSpPr>
                <p:cNvPr id="5061" name="Google Shape;5061;p81"/>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1"/>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3" name="Google Shape;5063;p81"/>
              <p:cNvGrpSpPr/>
              <p:nvPr/>
            </p:nvGrpSpPr>
            <p:grpSpPr>
              <a:xfrm>
                <a:off x="4617506" y="3652052"/>
                <a:ext cx="37783" cy="32357"/>
                <a:chOff x="4617506" y="3652052"/>
                <a:chExt cx="37783" cy="32357"/>
              </a:xfrm>
            </p:grpSpPr>
            <p:sp>
              <p:nvSpPr>
                <p:cNvPr id="5064" name="Google Shape;5064;p81"/>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1"/>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6" name="Google Shape;5066;p81"/>
              <p:cNvGrpSpPr/>
              <p:nvPr/>
            </p:nvGrpSpPr>
            <p:grpSpPr>
              <a:xfrm>
                <a:off x="4739005" y="3554149"/>
                <a:ext cx="37870" cy="32357"/>
                <a:chOff x="4739005" y="3554149"/>
                <a:chExt cx="37870" cy="32357"/>
              </a:xfrm>
            </p:grpSpPr>
            <p:sp>
              <p:nvSpPr>
                <p:cNvPr id="5067" name="Google Shape;5067;p81"/>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1"/>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81"/>
              <p:cNvGrpSpPr/>
              <p:nvPr/>
            </p:nvGrpSpPr>
            <p:grpSpPr>
              <a:xfrm>
                <a:off x="4806557" y="3630258"/>
                <a:ext cx="37776" cy="32364"/>
                <a:chOff x="4806557" y="3630258"/>
                <a:chExt cx="37776" cy="32364"/>
              </a:xfrm>
            </p:grpSpPr>
            <p:sp>
              <p:nvSpPr>
                <p:cNvPr id="5070" name="Google Shape;5070;p81"/>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81"/>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2" name="Google Shape;5072;p81"/>
              <p:cNvGrpSpPr/>
              <p:nvPr/>
            </p:nvGrpSpPr>
            <p:grpSpPr>
              <a:xfrm>
                <a:off x="4737007" y="4004357"/>
                <a:ext cx="37870" cy="32357"/>
                <a:chOff x="4737007" y="4004357"/>
                <a:chExt cx="37870" cy="32357"/>
              </a:xfrm>
            </p:grpSpPr>
            <p:sp>
              <p:nvSpPr>
                <p:cNvPr id="5073" name="Google Shape;5073;p81"/>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1"/>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5" name="Google Shape;5075;p81"/>
              <p:cNvGrpSpPr/>
              <p:nvPr/>
            </p:nvGrpSpPr>
            <p:grpSpPr>
              <a:xfrm>
                <a:off x="4773634" y="4208627"/>
                <a:ext cx="37776" cy="32357"/>
                <a:chOff x="4773634" y="4208627"/>
                <a:chExt cx="37776" cy="32357"/>
              </a:xfrm>
            </p:grpSpPr>
            <p:sp>
              <p:nvSpPr>
                <p:cNvPr id="5076" name="Google Shape;5076;p81"/>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1"/>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81"/>
              <p:cNvGrpSpPr/>
              <p:nvPr/>
            </p:nvGrpSpPr>
            <p:grpSpPr>
              <a:xfrm>
                <a:off x="4888282" y="4074764"/>
                <a:ext cx="37776" cy="32451"/>
                <a:chOff x="4888282" y="4074764"/>
                <a:chExt cx="37776" cy="32451"/>
              </a:xfrm>
            </p:grpSpPr>
            <p:sp>
              <p:nvSpPr>
                <p:cNvPr id="5079" name="Google Shape;5079;p81"/>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1"/>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81"/>
              <p:cNvGrpSpPr/>
              <p:nvPr/>
            </p:nvGrpSpPr>
            <p:grpSpPr>
              <a:xfrm>
                <a:off x="4901315" y="3804271"/>
                <a:ext cx="37776" cy="32364"/>
                <a:chOff x="4901315" y="3804271"/>
                <a:chExt cx="37776" cy="32364"/>
              </a:xfrm>
            </p:grpSpPr>
            <p:sp>
              <p:nvSpPr>
                <p:cNvPr id="5082" name="Google Shape;5082;p81"/>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81"/>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4" name="Google Shape;5084;p81"/>
              <p:cNvGrpSpPr/>
              <p:nvPr/>
            </p:nvGrpSpPr>
            <p:grpSpPr>
              <a:xfrm>
                <a:off x="4866394" y="3715035"/>
                <a:ext cx="37846" cy="32357"/>
                <a:chOff x="4866394" y="3715035"/>
                <a:chExt cx="37846" cy="32357"/>
              </a:xfrm>
            </p:grpSpPr>
            <p:sp>
              <p:nvSpPr>
                <p:cNvPr id="5085" name="Google Shape;5085;p81"/>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1"/>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7" name="Google Shape;5087;p81"/>
              <p:cNvGrpSpPr/>
              <p:nvPr/>
            </p:nvGrpSpPr>
            <p:grpSpPr>
              <a:xfrm>
                <a:off x="4979233" y="3839798"/>
                <a:ext cx="37878" cy="32420"/>
                <a:chOff x="4979233" y="3839798"/>
                <a:chExt cx="37878" cy="32420"/>
              </a:xfrm>
            </p:grpSpPr>
            <p:sp>
              <p:nvSpPr>
                <p:cNvPr id="5088" name="Google Shape;5088;p81"/>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81"/>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0" name="Google Shape;5090;p81"/>
              <p:cNvGrpSpPr/>
              <p:nvPr/>
            </p:nvGrpSpPr>
            <p:grpSpPr>
              <a:xfrm>
                <a:off x="4790662" y="3679147"/>
                <a:ext cx="37783" cy="32380"/>
                <a:chOff x="4790662" y="3679147"/>
                <a:chExt cx="37783" cy="32380"/>
              </a:xfrm>
            </p:grpSpPr>
            <p:sp>
              <p:nvSpPr>
                <p:cNvPr id="5091" name="Google Shape;5091;p81"/>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1"/>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81"/>
              <p:cNvGrpSpPr/>
              <p:nvPr/>
            </p:nvGrpSpPr>
            <p:grpSpPr>
              <a:xfrm>
                <a:off x="4857263" y="3557861"/>
                <a:ext cx="37776" cy="32357"/>
                <a:chOff x="4857263" y="3557861"/>
                <a:chExt cx="37776" cy="32357"/>
              </a:xfrm>
            </p:grpSpPr>
            <p:sp>
              <p:nvSpPr>
                <p:cNvPr id="5094" name="Google Shape;5094;p81"/>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81"/>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6" name="Google Shape;5096;p81"/>
              <p:cNvGrpSpPr/>
              <p:nvPr/>
            </p:nvGrpSpPr>
            <p:grpSpPr>
              <a:xfrm>
                <a:off x="4883902" y="3648033"/>
                <a:ext cx="37783" cy="32380"/>
                <a:chOff x="4883902" y="3648033"/>
                <a:chExt cx="37783" cy="32380"/>
              </a:xfrm>
            </p:grpSpPr>
            <p:sp>
              <p:nvSpPr>
                <p:cNvPr id="5097" name="Google Shape;5097;p81"/>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1"/>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9" name="Google Shape;5099;p81"/>
              <p:cNvGrpSpPr/>
              <p:nvPr/>
            </p:nvGrpSpPr>
            <p:grpSpPr>
              <a:xfrm>
                <a:off x="4907780" y="3347220"/>
                <a:ext cx="37878" cy="32357"/>
                <a:chOff x="4907780" y="3347220"/>
                <a:chExt cx="37878" cy="32357"/>
              </a:xfrm>
            </p:grpSpPr>
            <p:sp>
              <p:nvSpPr>
                <p:cNvPr id="5100" name="Google Shape;5100;p81"/>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1"/>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2" name="Google Shape;5102;p81"/>
              <p:cNvGrpSpPr/>
              <p:nvPr/>
            </p:nvGrpSpPr>
            <p:grpSpPr>
              <a:xfrm>
                <a:off x="5065048" y="3738150"/>
                <a:ext cx="37783" cy="32364"/>
                <a:chOff x="5065048" y="3738150"/>
                <a:chExt cx="37783" cy="32364"/>
              </a:xfrm>
            </p:grpSpPr>
            <p:sp>
              <p:nvSpPr>
                <p:cNvPr id="5103" name="Google Shape;5103;p81"/>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1"/>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5" name="Google Shape;5105;p81"/>
              <p:cNvGrpSpPr/>
              <p:nvPr/>
            </p:nvGrpSpPr>
            <p:grpSpPr>
              <a:xfrm>
                <a:off x="5071616" y="3284615"/>
                <a:ext cx="37783" cy="32357"/>
                <a:chOff x="5071616" y="3284615"/>
                <a:chExt cx="37783" cy="32357"/>
              </a:xfrm>
            </p:grpSpPr>
            <p:sp>
              <p:nvSpPr>
                <p:cNvPr id="5106" name="Google Shape;5106;p81"/>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1"/>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81"/>
              <p:cNvGrpSpPr/>
              <p:nvPr/>
            </p:nvGrpSpPr>
            <p:grpSpPr>
              <a:xfrm>
                <a:off x="5389291" y="3759921"/>
                <a:ext cx="37783" cy="32380"/>
                <a:chOff x="5389291" y="3759921"/>
                <a:chExt cx="37783" cy="32380"/>
              </a:xfrm>
            </p:grpSpPr>
            <p:sp>
              <p:nvSpPr>
                <p:cNvPr id="5109" name="Google Shape;5109;p81"/>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81"/>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1" name="Google Shape;5111;p81"/>
              <p:cNvGrpSpPr/>
              <p:nvPr/>
            </p:nvGrpSpPr>
            <p:grpSpPr>
              <a:xfrm>
                <a:off x="5431534" y="3632932"/>
                <a:ext cx="37878" cy="32451"/>
                <a:chOff x="5431534" y="3632932"/>
                <a:chExt cx="37878" cy="32451"/>
              </a:xfrm>
            </p:grpSpPr>
            <p:sp>
              <p:nvSpPr>
                <p:cNvPr id="5112" name="Google Shape;5112;p81"/>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1"/>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4" name="Google Shape;5114;p81"/>
              <p:cNvGrpSpPr/>
              <p:nvPr/>
            </p:nvGrpSpPr>
            <p:grpSpPr>
              <a:xfrm>
                <a:off x="5540755" y="3544829"/>
                <a:ext cx="37783" cy="32357"/>
                <a:chOff x="5540755" y="3544829"/>
                <a:chExt cx="37783" cy="32357"/>
              </a:xfrm>
            </p:grpSpPr>
            <p:sp>
              <p:nvSpPr>
                <p:cNvPr id="5115" name="Google Shape;5115;p81"/>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1"/>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7" name="Google Shape;5117;p81"/>
              <p:cNvGrpSpPr/>
              <p:nvPr/>
            </p:nvGrpSpPr>
            <p:grpSpPr>
              <a:xfrm>
                <a:off x="5579293" y="3412107"/>
                <a:ext cx="37776" cy="32357"/>
                <a:chOff x="5579293" y="3412107"/>
                <a:chExt cx="37776" cy="32357"/>
              </a:xfrm>
            </p:grpSpPr>
            <p:sp>
              <p:nvSpPr>
                <p:cNvPr id="5118" name="Google Shape;5118;p81"/>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1"/>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0" name="Google Shape;5120;p81"/>
              <p:cNvGrpSpPr/>
              <p:nvPr/>
            </p:nvGrpSpPr>
            <p:grpSpPr>
              <a:xfrm>
                <a:off x="5801346" y="3284615"/>
                <a:ext cx="37783" cy="32357"/>
                <a:chOff x="5801346" y="3284615"/>
                <a:chExt cx="37783" cy="32357"/>
              </a:xfrm>
            </p:grpSpPr>
            <p:sp>
              <p:nvSpPr>
                <p:cNvPr id="5121" name="Google Shape;5121;p81"/>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1"/>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3" name="Google Shape;5123;p81"/>
              <p:cNvGrpSpPr/>
              <p:nvPr/>
            </p:nvGrpSpPr>
            <p:grpSpPr>
              <a:xfrm>
                <a:off x="5763578" y="3399067"/>
                <a:ext cx="37776" cy="32364"/>
                <a:chOff x="5763578" y="3399067"/>
                <a:chExt cx="37776" cy="32364"/>
              </a:xfrm>
            </p:grpSpPr>
            <p:sp>
              <p:nvSpPr>
                <p:cNvPr id="5124" name="Google Shape;5124;p81"/>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81"/>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6" name="Google Shape;5126;p81"/>
              <p:cNvGrpSpPr/>
              <p:nvPr/>
            </p:nvGrpSpPr>
            <p:grpSpPr>
              <a:xfrm>
                <a:off x="5395858" y="3230952"/>
                <a:ext cx="37776" cy="32364"/>
                <a:chOff x="5395858" y="3230952"/>
                <a:chExt cx="37776" cy="32364"/>
              </a:xfrm>
            </p:grpSpPr>
            <p:sp>
              <p:nvSpPr>
                <p:cNvPr id="5127" name="Google Shape;5127;p81"/>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81"/>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81"/>
              <p:cNvGrpSpPr/>
              <p:nvPr/>
            </p:nvGrpSpPr>
            <p:grpSpPr>
              <a:xfrm>
                <a:off x="5264088" y="3188237"/>
                <a:ext cx="37776" cy="32357"/>
                <a:chOff x="5264088" y="3188237"/>
                <a:chExt cx="37776" cy="32357"/>
              </a:xfrm>
            </p:grpSpPr>
            <p:sp>
              <p:nvSpPr>
                <p:cNvPr id="5130" name="Google Shape;5130;p81"/>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81"/>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2" name="Google Shape;5132;p81"/>
              <p:cNvGrpSpPr/>
              <p:nvPr/>
            </p:nvGrpSpPr>
            <p:grpSpPr>
              <a:xfrm>
                <a:off x="5585758" y="3237425"/>
                <a:ext cx="37878" cy="32357"/>
                <a:chOff x="5585758" y="3237425"/>
                <a:chExt cx="37878" cy="32357"/>
              </a:xfrm>
            </p:grpSpPr>
            <p:sp>
              <p:nvSpPr>
                <p:cNvPr id="5133" name="Google Shape;5133;p81"/>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81"/>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81"/>
              <p:cNvGrpSpPr/>
              <p:nvPr/>
            </p:nvGrpSpPr>
            <p:grpSpPr>
              <a:xfrm>
                <a:off x="4874196" y="3291088"/>
                <a:ext cx="37878" cy="32451"/>
                <a:chOff x="4874196" y="3291088"/>
                <a:chExt cx="37878" cy="32451"/>
              </a:xfrm>
            </p:grpSpPr>
            <p:sp>
              <p:nvSpPr>
                <p:cNvPr id="5136" name="Google Shape;5136;p81"/>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81"/>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8" name="Google Shape;5138;p81"/>
              <p:cNvGrpSpPr/>
              <p:nvPr/>
            </p:nvGrpSpPr>
            <p:grpSpPr>
              <a:xfrm>
                <a:off x="5197770" y="3785466"/>
                <a:ext cx="37783" cy="32427"/>
                <a:chOff x="5197770" y="3785466"/>
                <a:chExt cx="37783" cy="32427"/>
              </a:xfrm>
            </p:grpSpPr>
            <p:sp>
              <p:nvSpPr>
                <p:cNvPr id="5139" name="Google Shape;5139;p81"/>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1"/>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1" name="Google Shape;5141;p81"/>
              <p:cNvGrpSpPr/>
              <p:nvPr/>
            </p:nvGrpSpPr>
            <p:grpSpPr>
              <a:xfrm>
                <a:off x="5177699" y="3492117"/>
                <a:ext cx="37776" cy="32357"/>
                <a:chOff x="5177699" y="3492117"/>
                <a:chExt cx="37776" cy="32357"/>
              </a:xfrm>
            </p:grpSpPr>
            <p:sp>
              <p:nvSpPr>
                <p:cNvPr id="5142" name="Google Shape;5142;p81"/>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81"/>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4" name="Google Shape;5144;p81"/>
              <p:cNvGrpSpPr/>
              <p:nvPr/>
            </p:nvGrpSpPr>
            <p:grpSpPr>
              <a:xfrm>
                <a:off x="5349431" y="3622346"/>
                <a:ext cx="37870" cy="32380"/>
                <a:chOff x="5349431" y="3622346"/>
                <a:chExt cx="37870" cy="32380"/>
              </a:xfrm>
            </p:grpSpPr>
            <p:sp>
              <p:nvSpPr>
                <p:cNvPr id="5145" name="Google Shape;5145;p81"/>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81"/>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7" name="Google Shape;5147;p81"/>
              <p:cNvGrpSpPr/>
              <p:nvPr/>
            </p:nvGrpSpPr>
            <p:grpSpPr>
              <a:xfrm>
                <a:off x="5068855" y="3563980"/>
                <a:ext cx="53954" cy="46223"/>
                <a:chOff x="5068855" y="3563980"/>
                <a:chExt cx="53954" cy="46223"/>
              </a:xfrm>
            </p:grpSpPr>
            <p:sp>
              <p:nvSpPr>
                <p:cNvPr id="5148" name="Google Shape;5148;p81"/>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81"/>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0" name="Google Shape;5150;p81"/>
              <p:cNvGrpSpPr/>
              <p:nvPr/>
            </p:nvGrpSpPr>
            <p:grpSpPr>
              <a:xfrm>
                <a:off x="5037654" y="3392507"/>
                <a:ext cx="37870" cy="32451"/>
                <a:chOff x="5037654" y="3392507"/>
                <a:chExt cx="37870" cy="32451"/>
              </a:xfrm>
            </p:grpSpPr>
            <p:sp>
              <p:nvSpPr>
                <p:cNvPr id="5151" name="Google Shape;5151;p81"/>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81"/>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3" name="Google Shape;5153;p81"/>
              <p:cNvGrpSpPr/>
              <p:nvPr/>
            </p:nvGrpSpPr>
            <p:grpSpPr>
              <a:xfrm>
                <a:off x="5456560" y="3368629"/>
                <a:ext cx="37870" cy="32451"/>
                <a:chOff x="5456560" y="3368629"/>
                <a:chExt cx="37870" cy="32451"/>
              </a:xfrm>
            </p:grpSpPr>
            <p:sp>
              <p:nvSpPr>
                <p:cNvPr id="5154" name="Google Shape;5154;p81"/>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1"/>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6" name="Google Shape;5156;p81"/>
              <p:cNvGrpSpPr/>
              <p:nvPr/>
            </p:nvGrpSpPr>
            <p:grpSpPr>
              <a:xfrm>
                <a:off x="4755749" y="3501516"/>
                <a:ext cx="46246" cy="39608"/>
                <a:chOff x="4755749" y="3501516"/>
                <a:chExt cx="46246" cy="39608"/>
              </a:xfrm>
            </p:grpSpPr>
            <p:sp>
              <p:nvSpPr>
                <p:cNvPr id="5157" name="Google Shape;5157;p81"/>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1"/>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9" name="Google Shape;5159;p81"/>
              <p:cNvGrpSpPr/>
              <p:nvPr/>
            </p:nvGrpSpPr>
            <p:grpSpPr>
              <a:xfrm>
                <a:off x="4681346" y="3485582"/>
                <a:ext cx="37783" cy="32427"/>
                <a:chOff x="4681346" y="3485582"/>
                <a:chExt cx="37783" cy="32427"/>
              </a:xfrm>
            </p:grpSpPr>
            <p:sp>
              <p:nvSpPr>
                <p:cNvPr id="5160" name="Google Shape;5160;p81"/>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1"/>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81"/>
              <p:cNvGrpSpPr/>
              <p:nvPr/>
            </p:nvGrpSpPr>
            <p:grpSpPr>
              <a:xfrm>
                <a:off x="4767067" y="3291088"/>
                <a:ext cx="37878" cy="32451"/>
                <a:chOff x="4767067" y="3291088"/>
                <a:chExt cx="37878" cy="32451"/>
              </a:xfrm>
            </p:grpSpPr>
            <p:sp>
              <p:nvSpPr>
                <p:cNvPr id="5163" name="Google Shape;5163;p81"/>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81"/>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81"/>
              <p:cNvGrpSpPr/>
              <p:nvPr/>
            </p:nvGrpSpPr>
            <p:grpSpPr>
              <a:xfrm>
                <a:off x="4687819" y="3405539"/>
                <a:ext cx="37776" cy="32451"/>
                <a:chOff x="4687819" y="3405539"/>
                <a:chExt cx="37776" cy="32451"/>
              </a:xfrm>
            </p:grpSpPr>
            <p:sp>
              <p:nvSpPr>
                <p:cNvPr id="5166" name="Google Shape;5166;p81"/>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1"/>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81"/>
              <p:cNvGrpSpPr/>
              <p:nvPr/>
            </p:nvGrpSpPr>
            <p:grpSpPr>
              <a:xfrm>
                <a:off x="4923101" y="3444809"/>
                <a:ext cx="52813" cy="45318"/>
                <a:chOff x="4923101" y="3444809"/>
                <a:chExt cx="52813" cy="45318"/>
              </a:xfrm>
            </p:grpSpPr>
            <p:sp>
              <p:nvSpPr>
                <p:cNvPr id="5169" name="Google Shape;5169;p81"/>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1"/>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1" name="Google Shape;5171;p81"/>
              <p:cNvGrpSpPr/>
              <p:nvPr/>
            </p:nvGrpSpPr>
            <p:grpSpPr>
              <a:xfrm>
                <a:off x="4846040" y="3654750"/>
                <a:ext cx="31405" cy="26993"/>
                <a:chOff x="4846040" y="3654750"/>
                <a:chExt cx="31405" cy="26993"/>
              </a:xfrm>
            </p:grpSpPr>
            <p:sp>
              <p:nvSpPr>
                <p:cNvPr id="5172" name="Google Shape;5172;p81"/>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81"/>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4" name="Google Shape;5174;p81"/>
              <p:cNvGrpSpPr/>
              <p:nvPr/>
            </p:nvGrpSpPr>
            <p:grpSpPr>
              <a:xfrm>
                <a:off x="4925673" y="3691700"/>
                <a:ext cx="40253" cy="34472"/>
                <a:chOff x="4925673" y="3691700"/>
                <a:chExt cx="40253" cy="34472"/>
              </a:xfrm>
            </p:grpSpPr>
            <p:sp>
              <p:nvSpPr>
                <p:cNvPr id="5175" name="Google Shape;5175;p81"/>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1"/>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7" name="Google Shape;5177;p81"/>
              <p:cNvGrpSpPr/>
              <p:nvPr/>
            </p:nvGrpSpPr>
            <p:grpSpPr>
              <a:xfrm>
                <a:off x="4894653" y="3740848"/>
                <a:ext cx="31405" cy="26906"/>
                <a:chOff x="4894653" y="3740848"/>
                <a:chExt cx="31405" cy="26906"/>
              </a:xfrm>
            </p:grpSpPr>
            <p:sp>
              <p:nvSpPr>
                <p:cNvPr id="5178" name="Google Shape;5178;p81"/>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1"/>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0" name="Google Shape;5180;p81"/>
              <p:cNvGrpSpPr/>
              <p:nvPr/>
            </p:nvGrpSpPr>
            <p:grpSpPr>
              <a:xfrm>
                <a:off x="4962300" y="3696348"/>
                <a:ext cx="38255" cy="32773"/>
                <a:chOff x="4962300" y="3696348"/>
                <a:chExt cx="38255" cy="32773"/>
              </a:xfrm>
            </p:grpSpPr>
            <p:sp>
              <p:nvSpPr>
                <p:cNvPr id="5181" name="Google Shape;5181;p81"/>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1"/>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81"/>
              <p:cNvGrpSpPr/>
              <p:nvPr/>
            </p:nvGrpSpPr>
            <p:grpSpPr>
              <a:xfrm>
                <a:off x="4980185" y="3743349"/>
                <a:ext cx="31499" cy="26969"/>
                <a:chOff x="4980185" y="3743349"/>
                <a:chExt cx="31499" cy="26969"/>
              </a:xfrm>
            </p:grpSpPr>
            <p:sp>
              <p:nvSpPr>
                <p:cNvPr id="5184" name="Google Shape;5184;p81"/>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1"/>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6" name="Google Shape;5186;p81"/>
              <p:cNvGrpSpPr/>
              <p:nvPr/>
            </p:nvGrpSpPr>
            <p:grpSpPr>
              <a:xfrm>
                <a:off x="5013768" y="3734312"/>
                <a:ext cx="31499" cy="26969"/>
                <a:chOff x="5013768" y="3734312"/>
                <a:chExt cx="31499" cy="26969"/>
              </a:xfrm>
            </p:grpSpPr>
            <p:sp>
              <p:nvSpPr>
                <p:cNvPr id="5187" name="Google Shape;5187;p81"/>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1"/>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81"/>
              <p:cNvGrpSpPr/>
              <p:nvPr/>
            </p:nvGrpSpPr>
            <p:grpSpPr>
              <a:xfrm>
                <a:off x="5036703" y="3764545"/>
                <a:ext cx="31499" cy="26898"/>
                <a:chOff x="5036703" y="3764545"/>
                <a:chExt cx="31499" cy="26898"/>
              </a:xfrm>
            </p:grpSpPr>
            <p:sp>
              <p:nvSpPr>
                <p:cNvPr id="5190" name="Google Shape;5190;p81"/>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1"/>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81"/>
              <p:cNvGrpSpPr/>
              <p:nvPr/>
            </p:nvGrpSpPr>
            <p:grpSpPr>
              <a:xfrm>
                <a:off x="4953546" y="3768352"/>
                <a:ext cx="31405" cy="26898"/>
                <a:chOff x="4953546" y="3768352"/>
                <a:chExt cx="31405" cy="26898"/>
              </a:xfrm>
            </p:grpSpPr>
            <p:sp>
              <p:nvSpPr>
                <p:cNvPr id="5193" name="Google Shape;5193;p81"/>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1"/>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81"/>
              <p:cNvGrpSpPr/>
              <p:nvPr/>
            </p:nvGrpSpPr>
            <p:grpSpPr>
              <a:xfrm>
                <a:off x="4964770" y="3814016"/>
                <a:ext cx="31499" cy="26993"/>
                <a:chOff x="4964770" y="3814016"/>
                <a:chExt cx="31499" cy="26993"/>
              </a:xfrm>
            </p:grpSpPr>
            <p:sp>
              <p:nvSpPr>
                <p:cNvPr id="5196" name="Google Shape;5196;p81"/>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1"/>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8" name="Google Shape;5198;p81"/>
              <p:cNvGrpSpPr/>
              <p:nvPr/>
            </p:nvGrpSpPr>
            <p:grpSpPr>
              <a:xfrm>
                <a:off x="4923290" y="3800504"/>
                <a:ext cx="31468" cy="26898"/>
                <a:chOff x="4923290" y="3800504"/>
                <a:chExt cx="31468" cy="26898"/>
              </a:xfrm>
            </p:grpSpPr>
            <p:sp>
              <p:nvSpPr>
                <p:cNvPr id="5199" name="Google Shape;5199;p81"/>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1"/>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1" name="Google Shape;5201;p81"/>
              <p:cNvGrpSpPr/>
              <p:nvPr/>
            </p:nvGrpSpPr>
            <p:grpSpPr>
              <a:xfrm>
                <a:off x="5108534" y="3650943"/>
                <a:ext cx="31405" cy="26993"/>
                <a:chOff x="5108534" y="3650943"/>
                <a:chExt cx="31405" cy="26993"/>
              </a:xfrm>
            </p:grpSpPr>
            <p:sp>
              <p:nvSpPr>
                <p:cNvPr id="5202" name="Google Shape;5202;p81"/>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1"/>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4" name="Google Shape;5204;p81"/>
              <p:cNvGrpSpPr/>
              <p:nvPr/>
            </p:nvGrpSpPr>
            <p:grpSpPr>
              <a:xfrm>
                <a:off x="5119380" y="3760739"/>
                <a:ext cx="31499" cy="26993"/>
                <a:chOff x="5119380" y="3760739"/>
                <a:chExt cx="31499" cy="26993"/>
              </a:xfrm>
            </p:grpSpPr>
            <p:sp>
              <p:nvSpPr>
                <p:cNvPr id="5205" name="Google Shape;5205;p81"/>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1"/>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7" name="Google Shape;5207;p81"/>
              <p:cNvGrpSpPr/>
              <p:nvPr/>
            </p:nvGrpSpPr>
            <p:grpSpPr>
              <a:xfrm>
                <a:off x="5119380" y="3788235"/>
                <a:ext cx="31499" cy="26993"/>
                <a:chOff x="5119380" y="3788235"/>
                <a:chExt cx="31499" cy="26993"/>
              </a:xfrm>
            </p:grpSpPr>
            <p:sp>
              <p:nvSpPr>
                <p:cNvPr id="5208" name="Google Shape;5208;p81"/>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1"/>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0" name="Google Shape;5210;p81"/>
              <p:cNvGrpSpPr/>
              <p:nvPr/>
            </p:nvGrpSpPr>
            <p:grpSpPr>
              <a:xfrm>
                <a:off x="5158005" y="3875284"/>
                <a:ext cx="31405" cy="27001"/>
                <a:chOff x="5158005" y="3875284"/>
                <a:chExt cx="31405" cy="27001"/>
              </a:xfrm>
            </p:grpSpPr>
            <p:sp>
              <p:nvSpPr>
                <p:cNvPr id="5211" name="Google Shape;5211;p81"/>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1"/>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3" name="Google Shape;5213;p81"/>
              <p:cNvGrpSpPr/>
              <p:nvPr/>
            </p:nvGrpSpPr>
            <p:grpSpPr>
              <a:xfrm>
                <a:off x="5233163" y="3764545"/>
                <a:ext cx="31499" cy="26898"/>
                <a:chOff x="5233163" y="3764545"/>
                <a:chExt cx="31499" cy="26898"/>
              </a:xfrm>
            </p:grpSpPr>
            <p:sp>
              <p:nvSpPr>
                <p:cNvPr id="5214" name="Google Shape;5214;p81"/>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1"/>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6" name="Google Shape;5216;p81"/>
              <p:cNvGrpSpPr/>
              <p:nvPr/>
            </p:nvGrpSpPr>
            <p:grpSpPr>
              <a:xfrm>
                <a:off x="5276168" y="3805545"/>
                <a:ext cx="31499" cy="26906"/>
                <a:chOff x="5276168" y="3805545"/>
                <a:chExt cx="31499" cy="26906"/>
              </a:xfrm>
            </p:grpSpPr>
            <p:sp>
              <p:nvSpPr>
                <p:cNvPr id="5217" name="Google Shape;5217;p81"/>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1"/>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9" name="Google Shape;5219;p81"/>
              <p:cNvGrpSpPr/>
              <p:nvPr/>
            </p:nvGrpSpPr>
            <p:grpSpPr>
              <a:xfrm>
                <a:off x="5294053" y="3851933"/>
                <a:ext cx="31405" cy="26945"/>
                <a:chOff x="5294053" y="3851933"/>
                <a:chExt cx="31405" cy="26945"/>
              </a:xfrm>
            </p:grpSpPr>
            <p:sp>
              <p:nvSpPr>
                <p:cNvPr id="5220" name="Google Shape;5220;p81"/>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81"/>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81"/>
              <p:cNvGrpSpPr/>
              <p:nvPr/>
            </p:nvGrpSpPr>
            <p:grpSpPr>
              <a:xfrm>
                <a:off x="5341723" y="3851902"/>
                <a:ext cx="31405" cy="26977"/>
                <a:chOff x="5341723" y="3851902"/>
                <a:chExt cx="31405" cy="26977"/>
              </a:xfrm>
            </p:grpSpPr>
            <p:sp>
              <p:nvSpPr>
                <p:cNvPr id="5223" name="Google Shape;5223;p81"/>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1"/>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81"/>
              <p:cNvGrpSpPr/>
              <p:nvPr/>
            </p:nvGrpSpPr>
            <p:grpSpPr>
              <a:xfrm>
                <a:off x="5054871" y="3507855"/>
                <a:ext cx="31405" cy="26993"/>
                <a:chOff x="5054871" y="3507855"/>
                <a:chExt cx="31405" cy="26993"/>
              </a:xfrm>
            </p:grpSpPr>
            <p:sp>
              <p:nvSpPr>
                <p:cNvPr id="5226" name="Google Shape;5226;p81"/>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1"/>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8" name="Google Shape;5228;p81"/>
              <p:cNvGrpSpPr/>
              <p:nvPr/>
            </p:nvGrpSpPr>
            <p:grpSpPr>
              <a:xfrm>
                <a:off x="4876579" y="3675325"/>
                <a:ext cx="31405" cy="26969"/>
                <a:chOff x="4876579" y="3675325"/>
                <a:chExt cx="31405" cy="26969"/>
              </a:xfrm>
            </p:grpSpPr>
            <p:sp>
              <p:nvSpPr>
                <p:cNvPr id="5229" name="Google Shape;5229;p81"/>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1"/>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81"/>
              <p:cNvGrpSpPr/>
              <p:nvPr/>
            </p:nvGrpSpPr>
            <p:grpSpPr>
              <a:xfrm>
                <a:off x="4842233" y="3688333"/>
                <a:ext cx="31405" cy="26993"/>
                <a:chOff x="4842233" y="3688333"/>
                <a:chExt cx="31405" cy="26993"/>
              </a:xfrm>
            </p:grpSpPr>
            <p:sp>
              <p:nvSpPr>
                <p:cNvPr id="5232" name="Google Shape;5232;p81"/>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1"/>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4" name="Google Shape;5234;p81"/>
              <p:cNvGrpSpPr/>
              <p:nvPr/>
            </p:nvGrpSpPr>
            <p:grpSpPr>
              <a:xfrm>
                <a:off x="5187876" y="3608032"/>
                <a:ext cx="31405" cy="27001"/>
                <a:chOff x="5187876" y="3608032"/>
                <a:chExt cx="31405" cy="27001"/>
              </a:xfrm>
            </p:grpSpPr>
            <p:sp>
              <p:nvSpPr>
                <p:cNvPr id="5235" name="Google Shape;5235;p81"/>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1"/>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7" name="Google Shape;5237;p81"/>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1"/>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9" name="Google Shape;5239;p81"/>
              <p:cNvGrpSpPr/>
              <p:nvPr/>
            </p:nvGrpSpPr>
            <p:grpSpPr>
              <a:xfrm>
                <a:off x="5269224" y="3304167"/>
                <a:ext cx="40253" cy="34402"/>
                <a:chOff x="5269224" y="3304167"/>
                <a:chExt cx="40253" cy="34402"/>
              </a:xfrm>
            </p:grpSpPr>
            <p:sp>
              <p:nvSpPr>
                <p:cNvPr id="5240" name="Google Shape;5240;p81"/>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1"/>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81"/>
              <p:cNvGrpSpPr/>
              <p:nvPr/>
            </p:nvGrpSpPr>
            <p:grpSpPr>
              <a:xfrm>
                <a:off x="5327354" y="3476615"/>
                <a:ext cx="49864" cy="42723"/>
                <a:chOff x="5327354" y="3476615"/>
                <a:chExt cx="49864" cy="42723"/>
              </a:xfrm>
            </p:grpSpPr>
            <p:sp>
              <p:nvSpPr>
                <p:cNvPr id="5243" name="Google Shape;5243;p81"/>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1"/>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45" name="Google Shape;5245;p81"/>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1"/>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7" name="Google Shape;5247;p81"/>
              <p:cNvGrpSpPr/>
              <p:nvPr/>
            </p:nvGrpSpPr>
            <p:grpSpPr>
              <a:xfrm>
                <a:off x="5341723" y="3775957"/>
                <a:ext cx="31405" cy="26898"/>
                <a:chOff x="5341723" y="3775957"/>
                <a:chExt cx="31405" cy="26898"/>
              </a:xfrm>
            </p:grpSpPr>
            <p:sp>
              <p:nvSpPr>
                <p:cNvPr id="5248" name="Google Shape;5248;p81"/>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81"/>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81"/>
              <p:cNvGrpSpPr/>
              <p:nvPr/>
            </p:nvGrpSpPr>
            <p:grpSpPr>
              <a:xfrm>
                <a:off x="5439053" y="3699274"/>
                <a:ext cx="31405" cy="26898"/>
                <a:chOff x="5439053" y="3699274"/>
                <a:chExt cx="31405" cy="26898"/>
              </a:xfrm>
            </p:grpSpPr>
            <p:sp>
              <p:nvSpPr>
                <p:cNvPr id="5251" name="Google Shape;5251;p81"/>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81"/>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3" name="Google Shape;5253;p81"/>
              <p:cNvGrpSpPr/>
              <p:nvPr/>
            </p:nvGrpSpPr>
            <p:grpSpPr>
              <a:xfrm>
                <a:off x="5412414" y="3622307"/>
                <a:ext cx="31499" cy="26993"/>
                <a:chOff x="5412414" y="3622307"/>
                <a:chExt cx="31499" cy="26993"/>
              </a:xfrm>
            </p:grpSpPr>
            <p:sp>
              <p:nvSpPr>
                <p:cNvPr id="5254" name="Google Shape;5254;p81"/>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1"/>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6" name="Google Shape;5256;p81"/>
              <p:cNvGrpSpPr/>
              <p:nvPr/>
            </p:nvGrpSpPr>
            <p:grpSpPr>
              <a:xfrm>
                <a:off x="5476254" y="3473949"/>
                <a:ext cx="26835" cy="26930"/>
                <a:chOff x="5476254" y="3473949"/>
                <a:chExt cx="26835" cy="26930"/>
              </a:xfrm>
            </p:grpSpPr>
            <p:sp>
              <p:nvSpPr>
                <p:cNvPr id="5257" name="Google Shape;5257;p81"/>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1"/>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9" name="Google Shape;5259;p81"/>
              <p:cNvGrpSpPr/>
              <p:nvPr/>
            </p:nvGrpSpPr>
            <p:grpSpPr>
              <a:xfrm>
                <a:off x="5564547" y="3481594"/>
                <a:ext cx="31397" cy="26898"/>
                <a:chOff x="5564547" y="3481594"/>
                <a:chExt cx="31397" cy="26898"/>
              </a:xfrm>
            </p:grpSpPr>
            <p:sp>
              <p:nvSpPr>
                <p:cNvPr id="5260" name="Google Shape;5260;p81"/>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1"/>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2" name="Google Shape;5262;p81"/>
              <p:cNvGrpSpPr/>
              <p:nvPr/>
            </p:nvGrpSpPr>
            <p:grpSpPr>
              <a:xfrm>
                <a:off x="5534101" y="3470174"/>
                <a:ext cx="31397" cy="26906"/>
                <a:chOff x="5534101" y="3470174"/>
                <a:chExt cx="31397" cy="26906"/>
              </a:xfrm>
            </p:grpSpPr>
            <p:sp>
              <p:nvSpPr>
                <p:cNvPr id="5263" name="Google Shape;5263;p81"/>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1"/>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5" name="Google Shape;5265;p81"/>
              <p:cNvGrpSpPr/>
              <p:nvPr/>
            </p:nvGrpSpPr>
            <p:grpSpPr>
              <a:xfrm>
                <a:off x="5610879" y="3314486"/>
                <a:ext cx="31499" cy="26938"/>
                <a:chOff x="5610879" y="3314486"/>
                <a:chExt cx="31499" cy="26938"/>
              </a:xfrm>
            </p:grpSpPr>
            <p:sp>
              <p:nvSpPr>
                <p:cNvPr id="5266" name="Google Shape;5266;p81"/>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1"/>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8" name="Google Shape;5268;p81"/>
              <p:cNvGrpSpPr/>
              <p:nvPr/>
            </p:nvGrpSpPr>
            <p:grpSpPr>
              <a:xfrm>
                <a:off x="4834525" y="3501382"/>
                <a:ext cx="31499" cy="26898"/>
                <a:chOff x="4834525" y="3501382"/>
                <a:chExt cx="31499" cy="26898"/>
              </a:xfrm>
            </p:grpSpPr>
            <p:sp>
              <p:nvSpPr>
                <p:cNvPr id="5269" name="Google Shape;5269;p81"/>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1"/>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1" name="Google Shape;5271;p81"/>
              <p:cNvGrpSpPr/>
              <p:nvPr/>
            </p:nvGrpSpPr>
            <p:grpSpPr>
              <a:xfrm>
                <a:off x="4898460" y="3580158"/>
                <a:ext cx="31405" cy="26898"/>
                <a:chOff x="4898460" y="3580158"/>
                <a:chExt cx="31405" cy="26898"/>
              </a:xfrm>
            </p:grpSpPr>
            <p:sp>
              <p:nvSpPr>
                <p:cNvPr id="5272" name="Google Shape;5272;p81"/>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1"/>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4" name="Google Shape;5274;p81"/>
              <p:cNvGrpSpPr/>
              <p:nvPr/>
            </p:nvGrpSpPr>
            <p:grpSpPr>
              <a:xfrm>
                <a:off x="4882667" y="3608032"/>
                <a:ext cx="31499" cy="27001"/>
                <a:chOff x="4882667" y="3608032"/>
                <a:chExt cx="31499" cy="27001"/>
              </a:xfrm>
            </p:grpSpPr>
            <p:sp>
              <p:nvSpPr>
                <p:cNvPr id="5275" name="Google Shape;5275;p81"/>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1"/>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7" name="Google Shape;5277;p81"/>
              <p:cNvGrpSpPr/>
              <p:nvPr/>
            </p:nvGrpSpPr>
            <p:grpSpPr>
              <a:xfrm>
                <a:off x="4843373" y="3631407"/>
                <a:ext cx="16273" cy="16186"/>
                <a:chOff x="4843373" y="3631407"/>
                <a:chExt cx="16273" cy="16186"/>
              </a:xfrm>
            </p:grpSpPr>
            <p:sp>
              <p:nvSpPr>
                <p:cNvPr id="5278" name="Google Shape;5278;p81"/>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81"/>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0" name="Google Shape;5280;p81"/>
              <p:cNvGrpSpPr/>
              <p:nvPr/>
            </p:nvGrpSpPr>
            <p:grpSpPr>
              <a:xfrm>
                <a:off x="4727773" y="3591578"/>
                <a:ext cx="31499" cy="26898"/>
                <a:chOff x="4727773" y="3591578"/>
                <a:chExt cx="31499" cy="26898"/>
              </a:xfrm>
            </p:grpSpPr>
            <p:sp>
              <p:nvSpPr>
                <p:cNvPr id="5281" name="Google Shape;5281;p81"/>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81"/>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3" name="Google Shape;5283;p81"/>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81"/>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5" name="Google Shape;5285;p81"/>
              <p:cNvGrpSpPr/>
              <p:nvPr/>
            </p:nvGrpSpPr>
            <p:grpSpPr>
              <a:xfrm>
                <a:off x="4609421" y="3577398"/>
                <a:ext cx="31499" cy="27001"/>
                <a:chOff x="4609421" y="3577398"/>
                <a:chExt cx="31499" cy="27001"/>
              </a:xfrm>
            </p:grpSpPr>
            <p:sp>
              <p:nvSpPr>
                <p:cNvPr id="5286" name="Google Shape;5286;p81"/>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81"/>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8" name="Google Shape;5288;p81"/>
              <p:cNvGrpSpPr/>
              <p:nvPr/>
            </p:nvGrpSpPr>
            <p:grpSpPr>
              <a:xfrm>
                <a:off x="4649289" y="3577398"/>
                <a:ext cx="31499" cy="27001"/>
                <a:chOff x="4649289" y="3577398"/>
                <a:chExt cx="31499" cy="27001"/>
              </a:xfrm>
            </p:grpSpPr>
            <p:sp>
              <p:nvSpPr>
                <p:cNvPr id="5289" name="Google Shape;5289;p81"/>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81"/>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81"/>
              <p:cNvGrpSpPr/>
              <p:nvPr/>
            </p:nvGrpSpPr>
            <p:grpSpPr>
              <a:xfrm>
                <a:off x="4605614" y="3639523"/>
                <a:ext cx="31499" cy="26906"/>
                <a:chOff x="4605614" y="3639523"/>
                <a:chExt cx="31499" cy="26906"/>
              </a:xfrm>
            </p:grpSpPr>
            <p:sp>
              <p:nvSpPr>
                <p:cNvPr id="5292" name="Google Shape;5292;p81"/>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81"/>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81"/>
              <p:cNvGrpSpPr/>
              <p:nvPr/>
            </p:nvGrpSpPr>
            <p:grpSpPr>
              <a:xfrm>
                <a:off x="4785149" y="3618846"/>
                <a:ext cx="26930" cy="26843"/>
                <a:chOff x="4785149" y="3618846"/>
                <a:chExt cx="26930" cy="26843"/>
              </a:xfrm>
            </p:grpSpPr>
            <p:sp>
              <p:nvSpPr>
                <p:cNvPr id="5295" name="Google Shape;5295;p81"/>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81"/>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7" name="Google Shape;5297;p81"/>
              <p:cNvGrpSpPr/>
              <p:nvPr/>
            </p:nvGrpSpPr>
            <p:grpSpPr>
              <a:xfrm>
                <a:off x="4810167" y="3601567"/>
                <a:ext cx="31405" cy="26898"/>
                <a:chOff x="4810167" y="3601567"/>
                <a:chExt cx="31405" cy="26898"/>
              </a:xfrm>
            </p:grpSpPr>
            <p:sp>
              <p:nvSpPr>
                <p:cNvPr id="5298" name="Google Shape;5298;p81"/>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81"/>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0" name="Google Shape;5300;p81"/>
              <p:cNvGrpSpPr/>
              <p:nvPr/>
            </p:nvGrpSpPr>
            <p:grpSpPr>
              <a:xfrm>
                <a:off x="4831002" y="3373230"/>
                <a:ext cx="31405" cy="26898"/>
                <a:chOff x="4831002" y="3373230"/>
                <a:chExt cx="31405" cy="26898"/>
              </a:xfrm>
            </p:grpSpPr>
            <p:sp>
              <p:nvSpPr>
                <p:cNvPr id="5301" name="Google Shape;5301;p81"/>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1"/>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81"/>
              <p:cNvGrpSpPr/>
              <p:nvPr/>
            </p:nvGrpSpPr>
            <p:grpSpPr>
              <a:xfrm>
                <a:off x="4719311" y="3355054"/>
                <a:ext cx="31499" cy="27001"/>
                <a:chOff x="4719311" y="3355054"/>
                <a:chExt cx="31499" cy="27001"/>
              </a:xfrm>
            </p:grpSpPr>
            <p:sp>
              <p:nvSpPr>
                <p:cNvPr id="5304" name="Google Shape;5304;p81"/>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1"/>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81"/>
              <p:cNvGrpSpPr/>
              <p:nvPr/>
            </p:nvGrpSpPr>
            <p:grpSpPr>
              <a:xfrm>
                <a:off x="4798755" y="3450260"/>
                <a:ext cx="26930" cy="26930"/>
                <a:chOff x="4798755" y="3450260"/>
                <a:chExt cx="26930" cy="26930"/>
              </a:xfrm>
            </p:grpSpPr>
            <p:sp>
              <p:nvSpPr>
                <p:cNvPr id="5307" name="Google Shape;5307;p81"/>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1"/>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81"/>
              <p:cNvGrpSpPr/>
              <p:nvPr/>
            </p:nvGrpSpPr>
            <p:grpSpPr>
              <a:xfrm>
                <a:off x="4645576" y="3467555"/>
                <a:ext cx="31405" cy="26953"/>
                <a:chOff x="4645576" y="3467555"/>
                <a:chExt cx="31405" cy="26953"/>
              </a:xfrm>
            </p:grpSpPr>
            <p:sp>
              <p:nvSpPr>
                <p:cNvPr id="5310" name="Google Shape;5310;p81"/>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81"/>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2" name="Google Shape;5312;p81"/>
              <p:cNvGrpSpPr/>
              <p:nvPr/>
            </p:nvGrpSpPr>
            <p:grpSpPr>
              <a:xfrm>
                <a:off x="4687631" y="3583965"/>
                <a:ext cx="31499" cy="26898"/>
                <a:chOff x="4687631" y="3583965"/>
                <a:chExt cx="31499" cy="26898"/>
              </a:xfrm>
            </p:grpSpPr>
            <p:sp>
              <p:nvSpPr>
                <p:cNvPr id="5313" name="Google Shape;5313;p81"/>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1"/>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5" name="Google Shape;5315;p81"/>
              <p:cNvGrpSpPr/>
              <p:nvPr/>
            </p:nvGrpSpPr>
            <p:grpSpPr>
              <a:xfrm>
                <a:off x="4719311" y="3471314"/>
                <a:ext cx="31499" cy="27001"/>
                <a:chOff x="4719311" y="3471314"/>
                <a:chExt cx="31499" cy="27001"/>
              </a:xfrm>
            </p:grpSpPr>
            <p:sp>
              <p:nvSpPr>
                <p:cNvPr id="5316" name="Google Shape;5316;p81"/>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1"/>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8" name="Google Shape;5318;p81"/>
              <p:cNvGrpSpPr/>
              <p:nvPr/>
            </p:nvGrpSpPr>
            <p:grpSpPr>
              <a:xfrm>
                <a:off x="4719311" y="3434404"/>
                <a:ext cx="31499" cy="26898"/>
                <a:chOff x="4719311" y="3434404"/>
                <a:chExt cx="31499" cy="26898"/>
              </a:xfrm>
            </p:grpSpPr>
            <p:sp>
              <p:nvSpPr>
                <p:cNvPr id="5319" name="Google Shape;5319;p81"/>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1"/>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81"/>
              <p:cNvGrpSpPr/>
              <p:nvPr/>
            </p:nvGrpSpPr>
            <p:grpSpPr>
              <a:xfrm>
                <a:off x="4768876" y="3401772"/>
                <a:ext cx="31499" cy="26898"/>
                <a:chOff x="4768876" y="3401772"/>
                <a:chExt cx="31499" cy="26898"/>
              </a:xfrm>
            </p:grpSpPr>
            <p:sp>
              <p:nvSpPr>
                <p:cNvPr id="5322" name="Google Shape;5322;p81"/>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1"/>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81"/>
              <p:cNvGrpSpPr/>
              <p:nvPr/>
            </p:nvGrpSpPr>
            <p:grpSpPr>
              <a:xfrm>
                <a:off x="4762214" y="3471377"/>
                <a:ext cx="26938" cy="26938"/>
                <a:chOff x="4762214" y="3471377"/>
                <a:chExt cx="26938" cy="26938"/>
              </a:xfrm>
            </p:grpSpPr>
            <p:sp>
              <p:nvSpPr>
                <p:cNvPr id="5325" name="Google Shape;5325;p81"/>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1"/>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7" name="Google Shape;5327;p81"/>
              <p:cNvGrpSpPr/>
              <p:nvPr/>
            </p:nvGrpSpPr>
            <p:grpSpPr>
              <a:xfrm>
                <a:off x="4790473" y="3344782"/>
                <a:ext cx="31405" cy="26898"/>
                <a:chOff x="4790473" y="3344782"/>
                <a:chExt cx="31405" cy="26898"/>
              </a:xfrm>
            </p:grpSpPr>
            <p:sp>
              <p:nvSpPr>
                <p:cNvPr id="5328" name="Google Shape;5328;p81"/>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1"/>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0" name="Google Shape;5330;p81"/>
              <p:cNvGrpSpPr/>
              <p:nvPr/>
            </p:nvGrpSpPr>
            <p:grpSpPr>
              <a:xfrm>
                <a:off x="4823774" y="3950733"/>
                <a:ext cx="37398" cy="32034"/>
                <a:chOff x="4823774" y="3950733"/>
                <a:chExt cx="37398" cy="32034"/>
              </a:xfrm>
            </p:grpSpPr>
            <p:sp>
              <p:nvSpPr>
                <p:cNvPr id="5331" name="Google Shape;5331;p81"/>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1"/>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3" name="Google Shape;5333;p81"/>
              <p:cNvGrpSpPr/>
              <p:nvPr/>
            </p:nvGrpSpPr>
            <p:grpSpPr>
              <a:xfrm>
                <a:off x="4823396" y="4110566"/>
                <a:ext cx="31405" cy="26906"/>
                <a:chOff x="4823396" y="4110566"/>
                <a:chExt cx="31405" cy="26906"/>
              </a:xfrm>
            </p:grpSpPr>
            <p:sp>
              <p:nvSpPr>
                <p:cNvPr id="5334" name="Google Shape;5334;p81"/>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1"/>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6" name="Google Shape;5336;p81"/>
              <p:cNvGrpSpPr/>
              <p:nvPr/>
            </p:nvGrpSpPr>
            <p:grpSpPr>
              <a:xfrm>
                <a:off x="4838332" y="3821150"/>
                <a:ext cx="31499" cy="26898"/>
                <a:chOff x="4838332" y="3821150"/>
                <a:chExt cx="31499" cy="26898"/>
              </a:xfrm>
            </p:grpSpPr>
            <p:sp>
              <p:nvSpPr>
                <p:cNvPr id="5337" name="Google Shape;5337;p81"/>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1"/>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9" name="Google Shape;5339;p81"/>
              <p:cNvGrpSpPr/>
              <p:nvPr/>
            </p:nvGrpSpPr>
            <p:grpSpPr>
              <a:xfrm>
                <a:off x="4661275" y="3815007"/>
                <a:ext cx="36824" cy="31523"/>
                <a:chOff x="4661275" y="3815007"/>
                <a:chExt cx="36824" cy="31523"/>
              </a:xfrm>
            </p:grpSpPr>
            <p:sp>
              <p:nvSpPr>
                <p:cNvPr id="5340" name="Google Shape;5340;p81"/>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1"/>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2" name="Google Shape;5342;p81"/>
              <p:cNvGrpSpPr/>
              <p:nvPr/>
            </p:nvGrpSpPr>
            <p:grpSpPr>
              <a:xfrm>
                <a:off x="4558998" y="3851037"/>
                <a:ext cx="33591" cy="28699"/>
                <a:chOff x="4558998" y="3851037"/>
                <a:chExt cx="33591" cy="28699"/>
              </a:xfrm>
            </p:grpSpPr>
            <p:sp>
              <p:nvSpPr>
                <p:cNvPr id="5343" name="Google Shape;5343;p81"/>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1"/>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5" name="Google Shape;5345;p81"/>
              <p:cNvGrpSpPr/>
              <p:nvPr/>
            </p:nvGrpSpPr>
            <p:grpSpPr>
              <a:xfrm>
                <a:off x="4696762" y="3638587"/>
                <a:ext cx="33591" cy="28794"/>
                <a:chOff x="4696762" y="3638587"/>
                <a:chExt cx="33591" cy="28794"/>
              </a:xfrm>
            </p:grpSpPr>
            <p:sp>
              <p:nvSpPr>
                <p:cNvPr id="5346" name="Google Shape;5346;p81"/>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1"/>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81"/>
              <p:cNvGrpSpPr/>
              <p:nvPr/>
            </p:nvGrpSpPr>
            <p:grpSpPr>
              <a:xfrm>
                <a:off x="4929479" y="3939140"/>
                <a:ext cx="33497" cy="28692"/>
                <a:chOff x="4929479" y="3939140"/>
                <a:chExt cx="33497" cy="28692"/>
              </a:xfrm>
            </p:grpSpPr>
            <p:sp>
              <p:nvSpPr>
                <p:cNvPr id="5349" name="Google Shape;5349;p81"/>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1"/>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81"/>
              <p:cNvGrpSpPr/>
              <p:nvPr/>
            </p:nvGrpSpPr>
            <p:grpSpPr>
              <a:xfrm>
                <a:off x="4907119" y="3986039"/>
                <a:ext cx="33497" cy="28699"/>
                <a:chOff x="4907119" y="3986039"/>
                <a:chExt cx="33497" cy="28699"/>
              </a:xfrm>
            </p:grpSpPr>
            <p:sp>
              <p:nvSpPr>
                <p:cNvPr id="5352" name="Google Shape;5352;p81"/>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1"/>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4" name="Google Shape;5354;p81"/>
              <p:cNvGrpSpPr/>
              <p:nvPr/>
            </p:nvGrpSpPr>
            <p:grpSpPr>
              <a:xfrm>
                <a:off x="4911783" y="4048102"/>
                <a:ext cx="33591" cy="28762"/>
                <a:chOff x="4911783" y="4048102"/>
                <a:chExt cx="33591" cy="28762"/>
              </a:xfrm>
            </p:grpSpPr>
            <p:sp>
              <p:nvSpPr>
                <p:cNvPr id="5355" name="Google Shape;5355;p81"/>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1"/>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7" name="Google Shape;5357;p81"/>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81"/>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9" name="Google Shape;5359;p81"/>
              <p:cNvGrpSpPr/>
              <p:nvPr/>
            </p:nvGrpSpPr>
            <p:grpSpPr>
              <a:xfrm>
                <a:off x="4762623" y="3837847"/>
                <a:ext cx="42416" cy="36273"/>
                <a:chOff x="4762623" y="3837847"/>
                <a:chExt cx="42416" cy="36273"/>
              </a:xfrm>
            </p:grpSpPr>
            <p:sp>
              <p:nvSpPr>
                <p:cNvPr id="5360" name="Google Shape;5360;p81"/>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1"/>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81"/>
              <p:cNvGrpSpPr/>
              <p:nvPr/>
            </p:nvGrpSpPr>
            <p:grpSpPr>
              <a:xfrm>
                <a:off x="4746044" y="4104966"/>
                <a:ext cx="33497" cy="28699"/>
                <a:chOff x="4746044" y="4104966"/>
                <a:chExt cx="33497" cy="28699"/>
              </a:xfrm>
            </p:grpSpPr>
            <p:sp>
              <p:nvSpPr>
                <p:cNvPr id="5363" name="Google Shape;5363;p81"/>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1"/>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5" name="Google Shape;5365;p81"/>
              <p:cNvGrpSpPr/>
              <p:nvPr/>
            </p:nvGrpSpPr>
            <p:grpSpPr>
              <a:xfrm>
                <a:off x="4859646" y="4162554"/>
                <a:ext cx="33591" cy="28762"/>
                <a:chOff x="4859646" y="4162554"/>
                <a:chExt cx="33591" cy="28762"/>
              </a:xfrm>
            </p:grpSpPr>
            <p:sp>
              <p:nvSpPr>
                <p:cNvPr id="5366" name="Google Shape;5366;p81"/>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1"/>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68" name="Google Shape;5368;p81"/>
            <p:cNvGrpSpPr/>
            <p:nvPr/>
          </p:nvGrpSpPr>
          <p:grpSpPr>
            <a:xfrm>
              <a:off x="3597785" y="3274438"/>
              <a:ext cx="855610" cy="1122100"/>
              <a:chOff x="3597785" y="3274438"/>
              <a:chExt cx="855610" cy="1122100"/>
            </a:xfrm>
          </p:grpSpPr>
          <p:grpSp>
            <p:nvGrpSpPr>
              <p:cNvPr id="5369" name="Google Shape;5369;p81"/>
              <p:cNvGrpSpPr/>
              <p:nvPr/>
            </p:nvGrpSpPr>
            <p:grpSpPr>
              <a:xfrm>
                <a:off x="3617857" y="3284717"/>
                <a:ext cx="826785" cy="1099165"/>
                <a:chOff x="3617857" y="3284717"/>
                <a:chExt cx="826785" cy="1099165"/>
              </a:xfrm>
            </p:grpSpPr>
            <p:sp>
              <p:nvSpPr>
                <p:cNvPr id="5370" name="Google Shape;5370;p81"/>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81"/>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81"/>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1"/>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81"/>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81"/>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1"/>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1"/>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1"/>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1"/>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81"/>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81"/>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1"/>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1"/>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1"/>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1"/>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1"/>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1"/>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1"/>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1"/>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1"/>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1"/>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1"/>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81"/>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81"/>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1"/>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1"/>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1"/>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1"/>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1"/>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1"/>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1"/>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1"/>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1"/>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1"/>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1"/>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1"/>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1"/>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1"/>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1"/>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1"/>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1"/>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1"/>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1"/>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1"/>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1"/>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1"/>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1"/>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1"/>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1"/>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1"/>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1"/>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1"/>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1"/>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1"/>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1"/>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6" name="Google Shape;5426;p81"/>
              <p:cNvGrpSpPr/>
              <p:nvPr/>
            </p:nvGrpSpPr>
            <p:grpSpPr>
              <a:xfrm>
                <a:off x="4180904" y="4251758"/>
                <a:ext cx="37783" cy="32420"/>
                <a:chOff x="4180904" y="4251758"/>
                <a:chExt cx="37783" cy="32420"/>
              </a:xfrm>
            </p:grpSpPr>
            <p:sp>
              <p:nvSpPr>
                <p:cNvPr id="5427" name="Google Shape;5427;p81"/>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1"/>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9" name="Google Shape;5429;p81"/>
              <p:cNvGrpSpPr/>
              <p:nvPr/>
            </p:nvGrpSpPr>
            <p:grpSpPr>
              <a:xfrm>
                <a:off x="4201644" y="4081324"/>
                <a:ext cx="37783" cy="32364"/>
                <a:chOff x="4201644" y="4081324"/>
                <a:chExt cx="37783" cy="32364"/>
              </a:xfrm>
            </p:grpSpPr>
            <p:sp>
              <p:nvSpPr>
                <p:cNvPr id="5430" name="Google Shape;5430;p81"/>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1"/>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2" name="Google Shape;5432;p81"/>
              <p:cNvGrpSpPr/>
              <p:nvPr/>
            </p:nvGrpSpPr>
            <p:grpSpPr>
              <a:xfrm>
                <a:off x="4284416" y="3887428"/>
                <a:ext cx="37783" cy="32451"/>
                <a:chOff x="4284416" y="3887428"/>
                <a:chExt cx="37783" cy="32451"/>
              </a:xfrm>
            </p:grpSpPr>
            <p:sp>
              <p:nvSpPr>
                <p:cNvPr id="5433" name="Google Shape;5433;p81"/>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1"/>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5" name="Google Shape;5435;p81"/>
              <p:cNvGrpSpPr/>
              <p:nvPr/>
            </p:nvGrpSpPr>
            <p:grpSpPr>
              <a:xfrm>
                <a:off x="4223721" y="3860404"/>
                <a:ext cx="37870" cy="32364"/>
                <a:chOff x="4223721" y="3860404"/>
                <a:chExt cx="37870" cy="32364"/>
              </a:xfrm>
            </p:grpSpPr>
            <p:sp>
              <p:nvSpPr>
                <p:cNvPr id="5436" name="Google Shape;5436;p81"/>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1"/>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8" name="Google Shape;5438;p81"/>
              <p:cNvGrpSpPr/>
              <p:nvPr/>
            </p:nvGrpSpPr>
            <p:grpSpPr>
              <a:xfrm>
                <a:off x="4104889" y="3699242"/>
                <a:ext cx="37776" cy="32357"/>
                <a:chOff x="4104889" y="3699242"/>
                <a:chExt cx="37776" cy="32357"/>
              </a:xfrm>
            </p:grpSpPr>
            <p:sp>
              <p:nvSpPr>
                <p:cNvPr id="5439" name="Google Shape;5439;p81"/>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1"/>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1" name="Google Shape;5441;p81"/>
              <p:cNvGrpSpPr/>
              <p:nvPr/>
            </p:nvGrpSpPr>
            <p:grpSpPr>
              <a:xfrm>
                <a:off x="4143608" y="3475121"/>
                <a:ext cx="37878" cy="32420"/>
                <a:chOff x="4143608" y="3475121"/>
                <a:chExt cx="37878" cy="32420"/>
              </a:xfrm>
            </p:grpSpPr>
            <p:sp>
              <p:nvSpPr>
                <p:cNvPr id="5442" name="Google Shape;5442;p81"/>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1"/>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4" name="Google Shape;5444;p81"/>
              <p:cNvGrpSpPr/>
              <p:nvPr/>
            </p:nvGrpSpPr>
            <p:grpSpPr>
              <a:xfrm>
                <a:off x="4217248" y="3570893"/>
                <a:ext cx="37776" cy="32364"/>
                <a:chOff x="4217248" y="3570893"/>
                <a:chExt cx="37776" cy="32364"/>
              </a:xfrm>
            </p:grpSpPr>
            <p:sp>
              <p:nvSpPr>
                <p:cNvPr id="5445" name="Google Shape;5445;p81"/>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1"/>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7" name="Google Shape;5447;p81"/>
              <p:cNvGrpSpPr/>
              <p:nvPr/>
            </p:nvGrpSpPr>
            <p:grpSpPr>
              <a:xfrm>
                <a:off x="4255307" y="3431612"/>
                <a:ext cx="37776" cy="32451"/>
                <a:chOff x="4255307" y="3431612"/>
                <a:chExt cx="37776" cy="32451"/>
              </a:xfrm>
            </p:grpSpPr>
            <p:sp>
              <p:nvSpPr>
                <p:cNvPr id="5448" name="Google Shape;5448;p81"/>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1"/>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0" name="Google Shape;5450;p81"/>
              <p:cNvGrpSpPr/>
              <p:nvPr/>
            </p:nvGrpSpPr>
            <p:grpSpPr>
              <a:xfrm>
                <a:off x="3853052" y="3577398"/>
                <a:ext cx="37776" cy="32420"/>
                <a:chOff x="3853052" y="3577398"/>
                <a:chExt cx="37776" cy="32420"/>
              </a:xfrm>
            </p:grpSpPr>
            <p:sp>
              <p:nvSpPr>
                <p:cNvPr id="5451" name="Google Shape;5451;p81"/>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1"/>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81"/>
              <p:cNvGrpSpPr/>
              <p:nvPr/>
            </p:nvGrpSpPr>
            <p:grpSpPr>
              <a:xfrm>
                <a:off x="4039908" y="3412107"/>
                <a:ext cx="37776" cy="32357"/>
                <a:chOff x="4039908" y="3412107"/>
                <a:chExt cx="37776" cy="32357"/>
              </a:xfrm>
            </p:grpSpPr>
            <p:sp>
              <p:nvSpPr>
                <p:cNvPr id="5454" name="Google Shape;5454;p81"/>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1"/>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6" name="Google Shape;5456;p81"/>
              <p:cNvGrpSpPr/>
              <p:nvPr/>
            </p:nvGrpSpPr>
            <p:grpSpPr>
              <a:xfrm>
                <a:off x="4017360" y="3342061"/>
                <a:ext cx="37870" cy="32380"/>
                <a:chOff x="4017360" y="3342061"/>
                <a:chExt cx="37870" cy="32380"/>
              </a:xfrm>
            </p:grpSpPr>
            <p:sp>
              <p:nvSpPr>
                <p:cNvPr id="5457" name="Google Shape;5457;p81"/>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1"/>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9" name="Google Shape;5459;p81"/>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1"/>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1" name="Google Shape;5461;p81"/>
              <p:cNvGrpSpPr/>
              <p:nvPr/>
            </p:nvGrpSpPr>
            <p:grpSpPr>
              <a:xfrm>
                <a:off x="3750870" y="3418650"/>
                <a:ext cx="37776" cy="32380"/>
                <a:chOff x="3750870" y="3418650"/>
                <a:chExt cx="37776" cy="32380"/>
              </a:xfrm>
            </p:grpSpPr>
            <p:sp>
              <p:nvSpPr>
                <p:cNvPr id="5462" name="Google Shape;5462;p81"/>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81"/>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4" name="Google Shape;5464;p81"/>
              <p:cNvGrpSpPr/>
              <p:nvPr/>
            </p:nvGrpSpPr>
            <p:grpSpPr>
              <a:xfrm>
                <a:off x="3632509" y="3274438"/>
                <a:ext cx="37783" cy="32357"/>
                <a:chOff x="3632509" y="3274438"/>
                <a:chExt cx="37783" cy="32357"/>
              </a:xfrm>
            </p:grpSpPr>
            <p:sp>
              <p:nvSpPr>
                <p:cNvPr id="5465" name="Google Shape;5465;p81"/>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1"/>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7" name="Google Shape;5467;p81"/>
              <p:cNvGrpSpPr/>
              <p:nvPr/>
            </p:nvGrpSpPr>
            <p:grpSpPr>
              <a:xfrm>
                <a:off x="3906424" y="3297561"/>
                <a:ext cx="37776" cy="32451"/>
                <a:chOff x="3906424" y="3297561"/>
                <a:chExt cx="37776" cy="32451"/>
              </a:xfrm>
            </p:grpSpPr>
            <p:sp>
              <p:nvSpPr>
                <p:cNvPr id="5468" name="Google Shape;5468;p81"/>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1"/>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0" name="Google Shape;5470;p81"/>
              <p:cNvGrpSpPr/>
              <p:nvPr/>
            </p:nvGrpSpPr>
            <p:grpSpPr>
              <a:xfrm>
                <a:off x="3866084" y="3412107"/>
                <a:ext cx="37776" cy="32357"/>
                <a:chOff x="3866084" y="3412107"/>
                <a:chExt cx="37776" cy="32357"/>
              </a:xfrm>
            </p:grpSpPr>
            <p:sp>
              <p:nvSpPr>
                <p:cNvPr id="5471" name="Google Shape;5471;p81"/>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81"/>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3" name="Google Shape;5473;p81"/>
              <p:cNvGrpSpPr/>
              <p:nvPr/>
            </p:nvGrpSpPr>
            <p:grpSpPr>
              <a:xfrm>
                <a:off x="4023919" y="3766409"/>
                <a:ext cx="37783" cy="32357"/>
                <a:chOff x="4023919" y="3766409"/>
                <a:chExt cx="37783" cy="32357"/>
              </a:xfrm>
            </p:grpSpPr>
            <p:sp>
              <p:nvSpPr>
                <p:cNvPr id="5474" name="Google Shape;5474;p81"/>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1"/>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6" name="Google Shape;5476;p81"/>
              <p:cNvGrpSpPr/>
              <p:nvPr/>
            </p:nvGrpSpPr>
            <p:grpSpPr>
              <a:xfrm>
                <a:off x="3973882" y="3779449"/>
                <a:ext cx="37776" cy="32357"/>
                <a:chOff x="3973882" y="3779449"/>
                <a:chExt cx="37776" cy="32357"/>
              </a:xfrm>
            </p:grpSpPr>
            <p:sp>
              <p:nvSpPr>
                <p:cNvPr id="5477" name="Google Shape;5477;p81"/>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1"/>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9" name="Google Shape;5479;p81"/>
              <p:cNvGrpSpPr/>
              <p:nvPr/>
            </p:nvGrpSpPr>
            <p:grpSpPr>
              <a:xfrm>
                <a:off x="4073398" y="3838028"/>
                <a:ext cx="37776" cy="32380"/>
                <a:chOff x="4073398" y="3838028"/>
                <a:chExt cx="37776" cy="32380"/>
              </a:xfrm>
            </p:grpSpPr>
            <p:sp>
              <p:nvSpPr>
                <p:cNvPr id="5480" name="Google Shape;5480;p81"/>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1"/>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2" name="Google Shape;5482;p81"/>
              <p:cNvGrpSpPr/>
              <p:nvPr/>
            </p:nvGrpSpPr>
            <p:grpSpPr>
              <a:xfrm>
                <a:off x="4342672" y="4144496"/>
                <a:ext cx="37752" cy="32364"/>
                <a:chOff x="4342672" y="4144496"/>
                <a:chExt cx="37752" cy="32364"/>
              </a:xfrm>
            </p:grpSpPr>
            <p:sp>
              <p:nvSpPr>
                <p:cNvPr id="5483" name="Google Shape;5483;p81"/>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1"/>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5" name="Google Shape;5485;p81"/>
              <p:cNvGrpSpPr/>
              <p:nvPr/>
            </p:nvGrpSpPr>
            <p:grpSpPr>
              <a:xfrm>
                <a:off x="4406386" y="4056872"/>
                <a:ext cx="37783" cy="32364"/>
                <a:chOff x="4406386" y="4056872"/>
                <a:chExt cx="37783" cy="32364"/>
              </a:xfrm>
            </p:grpSpPr>
            <p:sp>
              <p:nvSpPr>
                <p:cNvPr id="5486" name="Google Shape;5486;p81"/>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1"/>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8" name="Google Shape;5488;p81"/>
              <p:cNvGrpSpPr/>
              <p:nvPr/>
            </p:nvGrpSpPr>
            <p:grpSpPr>
              <a:xfrm>
                <a:off x="4284416" y="4245254"/>
                <a:ext cx="37783" cy="32357"/>
                <a:chOff x="4284416" y="4245254"/>
                <a:chExt cx="37783" cy="32357"/>
              </a:xfrm>
            </p:grpSpPr>
            <p:sp>
              <p:nvSpPr>
                <p:cNvPr id="5489" name="Google Shape;5489;p81"/>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1"/>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1" name="Google Shape;5491;p81"/>
              <p:cNvGrpSpPr/>
              <p:nvPr/>
            </p:nvGrpSpPr>
            <p:grpSpPr>
              <a:xfrm>
                <a:off x="4219057" y="4331258"/>
                <a:ext cx="37776" cy="32364"/>
                <a:chOff x="4219057" y="4331258"/>
                <a:chExt cx="37776" cy="32364"/>
              </a:xfrm>
            </p:grpSpPr>
            <p:sp>
              <p:nvSpPr>
                <p:cNvPr id="5492" name="Google Shape;5492;p81"/>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1"/>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81"/>
              <p:cNvGrpSpPr/>
              <p:nvPr/>
            </p:nvGrpSpPr>
            <p:grpSpPr>
              <a:xfrm>
                <a:off x="4204122" y="4141688"/>
                <a:ext cx="33497" cy="28699"/>
                <a:chOff x="4204122" y="4141688"/>
                <a:chExt cx="33497" cy="28699"/>
              </a:xfrm>
            </p:grpSpPr>
            <p:sp>
              <p:nvSpPr>
                <p:cNvPr id="5495" name="Google Shape;5495;p81"/>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1"/>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7" name="Google Shape;5497;p81"/>
              <p:cNvGrpSpPr/>
              <p:nvPr/>
            </p:nvGrpSpPr>
            <p:grpSpPr>
              <a:xfrm>
                <a:off x="4301546" y="4003869"/>
                <a:ext cx="38916" cy="33324"/>
                <a:chOff x="4301546" y="4003869"/>
                <a:chExt cx="38916" cy="33324"/>
              </a:xfrm>
            </p:grpSpPr>
            <p:sp>
              <p:nvSpPr>
                <p:cNvPr id="5498" name="Google Shape;5498;p81"/>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1"/>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0" name="Google Shape;5500;p81"/>
              <p:cNvGrpSpPr/>
              <p:nvPr/>
            </p:nvGrpSpPr>
            <p:grpSpPr>
              <a:xfrm>
                <a:off x="4210681" y="3924669"/>
                <a:ext cx="36549" cy="31366"/>
                <a:chOff x="4210681" y="3924669"/>
                <a:chExt cx="36549" cy="31366"/>
              </a:xfrm>
            </p:grpSpPr>
            <p:sp>
              <p:nvSpPr>
                <p:cNvPr id="5501" name="Google Shape;5501;p81"/>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1"/>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3" name="Google Shape;5503;p81"/>
              <p:cNvGrpSpPr/>
              <p:nvPr/>
            </p:nvGrpSpPr>
            <p:grpSpPr>
              <a:xfrm>
                <a:off x="3987771" y="3628874"/>
                <a:ext cx="31499" cy="26993"/>
                <a:chOff x="3987771" y="3628874"/>
                <a:chExt cx="31499" cy="26993"/>
              </a:xfrm>
            </p:grpSpPr>
            <p:sp>
              <p:nvSpPr>
                <p:cNvPr id="5504" name="Google Shape;5504;p81"/>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1"/>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6" name="Google Shape;5506;p81"/>
              <p:cNvGrpSpPr/>
              <p:nvPr/>
            </p:nvGrpSpPr>
            <p:grpSpPr>
              <a:xfrm>
                <a:off x="4087382" y="3775674"/>
                <a:ext cx="31405" cy="26898"/>
                <a:chOff x="4087382" y="3775674"/>
                <a:chExt cx="31405" cy="26898"/>
              </a:xfrm>
            </p:grpSpPr>
            <p:sp>
              <p:nvSpPr>
                <p:cNvPr id="5507" name="Google Shape;5507;p81"/>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1"/>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9" name="Google Shape;5509;p81"/>
              <p:cNvGrpSpPr/>
              <p:nvPr/>
            </p:nvGrpSpPr>
            <p:grpSpPr>
              <a:xfrm>
                <a:off x="4118873" y="3856637"/>
                <a:ext cx="31405" cy="26906"/>
                <a:chOff x="4118873" y="3856637"/>
                <a:chExt cx="31405" cy="26906"/>
              </a:xfrm>
            </p:grpSpPr>
            <p:sp>
              <p:nvSpPr>
                <p:cNvPr id="5510" name="Google Shape;5510;p81"/>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1"/>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2" name="Google Shape;5512;p81"/>
              <p:cNvGrpSpPr/>
              <p:nvPr/>
            </p:nvGrpSpPr>
            <p:grpSpPr>
              <a:xfrm>
                <a:off x="4168541" y="3639523"/>
                <a:ext cx="31499" cy="26906"/>
                <a:chOff x="4168541" y="3639523"/>
                <a:chExt cx="31499" cy="26906"/>
              </a:xfrm>
            </p:grpSpPr>
            <p:sp>
              <p:nvSpPr>
                <p:cNvPr id="5513" name="Google Shape;5513;p81"/>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81"/>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81"/>
              <p:cNvGrpSpPr/>
              <p:nvPr/>
            </p:nvGrpSpPr>
            <p:grpSpPr>
              <a:xfrm>
                <a:off x="3965789" y="3393545"/>
                <a:ext cx="31405" cy="26945"/>
                <a:chOff x="3965789" y="3393545"/>
                <a:chExt cx="31405" cy="26945"/>
              </a:xfrm>
            </p:grpSpPr>
            <p:sp>
              <p:nvSpPr>
                <p:cNvPr id="5516" name="Google Shape;5516;p81"/>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1"/>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8" name="Google Shape;5518;p81"/>
              <p:cNvGrpSpPr/>
              <p:nvPr/>
            </p:nvGrpSpPr>
            <p:grpSpPr>
              <a:xfrm>
                <a:off x="3925166" y="3491008"/>
                <a:ext cx="31405" cy="27001"/>
                <a:chOff x="3925166" y="3491008"/>
                <a:chExt cx="31405" cy="27001"/>
              </a:xfrm>
            </p:grpSpPr>
            <p:sp>
              <p:nvSpPr>
                <p:cNvPr id="5519" name="Google Shape;5519;p81"/>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1"/>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1" name="Google Shape;5521;p81"/>
              <p:cNvGrpSpPr/>
              <p:nvPr/>
            </p:nvGrpSpPr>
            <p:grpSpPr>
              <a:xfrm>
                <a:off x="3682845" y="3340976"/>
                <a:ext cx="31397" cy="26898"/>
                <a:chOff x="3682845" y="3340976"/>
                <a:chExt cx="31397" cy="26898"/>
              </a:xfrm>
            </p:grpSpPr>
            <p:sp>
              <p:nvSpPr>
                <p:cNvPr id="5522" name="Google Shape;5522;p81"/>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1"/>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81"/>
              <p:cNvGrpSpPr/>
              <p:nvPr/>
            </p:nvGrpSpPr>
            <p:grpSpPr>
              <a:xfrm>
                <a:off x="3795393" y="3353725"/>
                <a:ext cx="31499" cy="26993"/>
                <a:chOff x="3795393" y="3353725"/>
                <a:chExt cx="31499" cy="26993"/>
              </a:xfrm>
            </p:grpSpPr>
            <p:sp>
              <p:nvSpPr>
                <p:cNvPr id="5525" name="Google Shape;5525;p81"/>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1"/>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7" name="Google Shape;5527;p81"/>
              <p:cNvGrpSpPr/>
              <p:nvPr/>
            </p:nvGrpSpPr>
            <p:grpSpPr>
              <a:xfrm>
                <a:off x="4176909" y="4363221"/>
                <a:ext cx="38924" cy="33316"/>
                <a:chOff x="4176909" y="4363221"/>
                <a:chExt cx="38924" cy="33316"/>
              </a:xfrm>
            </p:grpSpPr>
            <p:sp>
              <p:nvSpPr>
                <p:cNvPr id="5528" name="Google Shape;5528;p81"/>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1"/>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0" name="Google Shape;5530;p81"/>
              <p:cNvGrpSpPr/>
              <p:nvPr/>
            </p:nvGrpSpPr>
            <p:grpSpPr>
              <a:xfrm>
                <a:off x="4226191" y="4007660"/>
                <a:ext cx="33560" cy="28770"/>
                <a:chOff x="4226191" y="4007660"/>
                <a:chExt cx="33560" cy="28770"/>
              </a:xfrm>
            </p:grpSpPr>
            <p:sp>
              <p:nvSpPr>
                <p:cNvPr id="5531" name="Google Shape;5531;p81"/>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1"/>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3" name="Google Shape;5533;p81"/>
              <p:cNvGrpSpPr/>
              <p:nvPr/>
            </p:nvGrpSpPr>
            <p:grpSpPr>
              <a:xfrm>
                <a:off x="3597785" y="3377045"/>
                <a:ext cx="33591" cy="28699"/>
                <a:chOff x="3597785" y="3377045"/>
                <a:chExt cx="33591" cy="28699"/>
              </a:xfrm>
            </p:grpSpPr>
            <p:sp>
              <p:nvSpPr>
                <p:cNvPr id="5534" name="Google Shape;5534;p81"/>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1"/>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6" name="Google Shape;5536;p81"/>
              <p:cNvGrpSpPr/>
              <p:nvPr/>
            </p:nvGrpSpPr>
            <p:grpSpPr>
              <a:xfrm>
                <a:off x="3887870" y="3669796"/>
                <a:ext cx="33591" cy="28692"/>
                <a:chOff x="3887870" y="3669796"/>
                <a:chExt cx="33591" cy="28692"/>
              </a:xfrm>
            </p:grpSpPr>
            <p:sp>
              <p:nvSpPr>
                <p:cNvPr id="5537" name="Google Shape;5537;p81"/>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1"/>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9" name="Google Shape;5539;p81"/>
              <p:cNvGrpSpPr/>
              <p:nvPr/>
            </p:nvGrpSpPr>
            <p:grpSpPr>
              <a:xfrm>
                <a:off x="3818320" y="3481625"/>
                <a:ext cx="33497" cy="28770"/>
                <a:chOff x="3818320" y="3481625"/>
                <a:chExt cx="33497" cy="28770"/>
              </a:xfrm>
            </p:grpSpPr>
            <p:sp>
              <p:nvSpPr>
                <p:cNvPr id="5540" name="Google Shape;5540;p81"/>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1"/>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81"/>
              <p:cNvGrpSpPr/>
              <p:nvPr/>
            </p:nvGrpSpPr>
            <p:grpSpPr>
              <a:xfrm>
                <a:off x="4278139" y="4120948"/>
                <a:ext cx="37492" cy="32129"/>
                <a:chOff x="4278139" y="4120948"/>
                <a:chExt cx="37492" cy="32129"/>
              </a:xfrm>
            </p:grpSpPr>
            <p:sp>
              <p:nvSpPr>
                <p:cNvPr id="5543" name="Google Shape;5543;p81"/>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1"/>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81"/>
              <p:cNvGrpSpPr/>
              <p:nvPr/>
            </p:nvGrpSpPr>
            <p:grpSpPr>
              <a:xfrm>
                <a:off x="4419898" y="3977388"/>
                <a:ext cx="33497" cy="28692"/>
                <a:chOff x="4419898" y="3977388"/>
                <a:chExt cx="33497" cy="28692"/>
              </a:xfrm>
            </p:grpSpPr>
            <p:sp>
              <p:nvSpPr>
                <p:cNvPr id="5546" name="Google Shape;5546;p81"/>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1"/>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81"/>
              <p:cNvGrpSpPr/>
              <p:nvPr/>
            </p:nvGrpSpPr>
            <p:grpSpPr>
              <a:xfrm>
                <a:off x="4158930" y="4034684"/>
                <a:ext cx="33497" cy="28762"/>
                <a:chOff x="4158930" y="4034684"/>
                <a:chExt cx="33497" cy="28762"/>
              </a:xfrm>
            </p:grpSpPr>
            <p:sp>
              <p:nvSpPr>
                <p:cNvPr id="5549" name="Google Shape;5549;p81"/>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1"/>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1" name="Google Shape;5551;p81"/>
              <p:cNvGrpSpPr/>
              <p:nvPr/>
            </p:nvGrpSpPr>
            <p:grpSpPr>
              <a:xfrm>
                <a:off x="4134949" y="3957049"/>
                <a:ext cx="33497" cy="28770"/>
                <a:chOff x="4134949" y="3957049"/>
                <a:chExt cx="33497" cy="28770"/>
              </a:xfrm>
            </p:grpSpPr>
            <p:sp>
              <p:nvSpPr>
                <p:cNvPr id="5552" name="Google Shape;5552;p81"/>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1"/>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4" name="Google Shape;5554;p81"/>
              <p:cNvGrpSpPr/>
              <p:nvPr/>
            </p:nvGrpSpPr>
            <p:grpSpPr>
              <a:xfrm>
                <a:off x="4193653" y="4184403"/>
                <a:ext cx="43580" cy="37264"/>
                <a:chOff x="4193653" y="4184403"/>
                <a:chExt cx="43580" cy="37264"/>
              </a:xfrm>
            </p:grpSpPr>
            <p:sp>
              <p:nvSpPr>
                <p:cNvPr id="5555" name="Google Shape;5555;p81"/>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1"/>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7" name="Google Shape;5557;p81"/>
              <p:cNvGrpSpPr/>
              <p:nvPr/>
            </p:nvGrpSpPr>
            <p:grpSpPr>
              <a:xfrm>
                <a:off x="4343600" y="3943844"/>
                <a:ext cx="43580" cy="37312"/>
                <a:chOff x="4343600" y="3943844"/>
                <a:chExt cx="43580" cy="37312"/>
              </a:xfrm>
            </p:grpSpPr>
            <p:sp>
              <p:nvSpPr>
                <p:cNvPr id="5558" name="Google Shape;5558;p81"/>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1"/>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81"/>
              <p:cNvGrpSpPr/>
              <p:nvPr/>
            </p:nvGrpSpPr>
            <p:grpSpPr>
              <a:xfrm>
                <a:off x="4172339" y="3381693"/>
                <a:ext cx="31499" cy="27001"/>
                <a:chOff x="4172339" y="3381693"/>
                <a:chExt cx="31499" cy="27001"/>
              </a:xfrm>
            </p:grpSpPr>
            <p:sp>
              <p:nvSpPr>
                <p:cNvPr id="5561" name="Google Shape;5561;p81"/>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1"/>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5566"/>
        <p:cNvGrpSpPr/>
        <p:nvPr/>
      </p:nvGrpSpPr>
      <p:grpSpPr>
        <a:xfrm>
          <a:off x="0" y="0"/>
          <a:ext cx="0" cy="0"/>
          <a:chOff x="0" y="0"/>
          <a:chExt cx="0" cy="0"/>
        </a:xfrm>
      </p:grpSpPr>
      <p:grpSp>
        <p:nvGrpSpPr>
          <p:cNvPr id="5567" name="Google Shape;5567;p82"/>
          <p:cNvGrpSpPr/>
          <p:nvPr/>
        </p:nvGrpSpPr>
        <p:grpSpPr>
          <a:xfrm>
            <a:off x="729274" y="1175734"/>
            <a:ext cx="2507799" cy="206239"/>
            <a:chOff x="106648" y="895722"/>
            <a:chExt cx="4481413" cy="374300"/>
          </a:xfrm>
        </p:grpSpPr>
        <p:grpSp>
          <p:nvGrpSpPr>
            <p:cNvPr id="5568" name="Google Shape;5568;p82"/>
            <p:cNvGrpSpPr/>
            <p:nvPr/>
          </p:nvGrpSpPr>
          <p:grpSpPr>
            <a:xfrm>
              <a:off x="2233276" y="895722"/>
              <a:ext cx="1082667" cy="223591"/>
              <a:chOff x="4808316" y="2800065"/>
              <a:chExt cx="1999386" cy="412910"/>
            </a:xfrm>
          </p:grpSpPr>
          <p:sp>
            <p:nvSpPr>
              <p:cNvPr id="5569" name="Google Shape;5569;p82"/>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0" name="Google Shape;5570;p82"/>
              <p:cNvGrpSpPr/>
              <p:nvPr/>
            </p:nvGrpSpPr>
            <p:grpSpPr>
              <a:xfrm>
                <a:off x="4808316" y="2800065"/>
                <a:ext cx="92400" cy="411825"/>
                <a:chOff x="845575" y="2563700"/>
                <a:chExt cx="92400" cy="411825"/>
              </a:xfrm>
            </p:grpSpPr>
            <p:cxnSp>
              <p:nvCxnSpPr>
                <p:cNvPr id="5571" name="Google Shape;5571;p8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572" name="Google Shape;5572;p8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73" name="Google Shape;5573;p82"/>
            <p:cNvGrpSpPr/>
            <p:nvPr/>
          </p:nvGrpSpPr>
          <p:grpSpPr>
            <a:xfrm>
              <a:off x="106648" y="895722"/>
              <a:ext cx="1088401" cy="223591"/>
              <a:chOff x="881025" y="2800065"/>
              <a:chExt cx="2009975" cy="412910"/>
            </a:xfrm>
          </p:grpSpPr>
          <p:sp>
            <p:nvSpPr>
              <p:cNvPr id="5574" name="Google Shape;5574;p82"/>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5" name="Google Shape;5575;p82"/>
              <p:cNvGrpSpPr/>
              <p:nvPr/>
            </p:nvGrpSpPr>
            <p:grpSpPr>
              <a:xfrm>
                <a:off x="881025" y="2800065"/>
                <a:ext cx="92400" cy="411825"/>
                <a:chOff x="845575" y="2563700"/>
                <a:chExt cx="92400" cy="411825"/>
              </a:xfrm>
            </p:grpSpPr>
            <p:cxnSp>
              <p:nvCxnSpPr>
                <p:cNvPr id="5576" name="Google Shape;5576;p8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577" name="Google Shape;5577;p8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78" name="Google Shape;5578;p82"/>
            <p:cNvGrpSpPr/>
            <p:nvPr/>
          </p:nvGrpSpPr>
          <p:grpSpPr>
            <a:xfrm>
              <a:off x="1172346" y="1047018"/>
              <a:ext cx="1083151" cy="223003"/>
              <a:chOff x="2849073" y="3079467"/>
              <a:chExt cx="2000279" cy="411825"/>
            </a:xfrm>
          </p:grpSpPr>
          <p:sp>
            <p:nvSpPr>
              <p:cNvPr id="5579" name="Google Shape;5579;p82"/>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0" name="Google Shape;5580;p82"/>
              <p:cNvGrpSpPr/>
              <p:nvPr/>
            </p:nvGrpSpPr>
            <p:grpSpPr>
              <a:xfrm rot="10800000">
                <a:off x="2849073" y="3079467"/>
                <a:ext cx="92400" cy="411825"/>
                <a:chOff x="2070100" y="2563700"/>
                <a:chExt cx="92400" cy="411825"/>
              </a:xfrm>
            </p:grpSpPr>
            <p:cxnSp>
              <p:nvCxnSpPr>
                <p:cNvPr id="5581" name="Google Shape;5581;p8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582" name="Google Shape;5582;p8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83" name="Google Shape;5583;p82"/>
            <p:cNvGrpSpPr/>
            <p:nvPr/>
          </p:nvGrpSpPr>
          <p:grpSpPr>
            <a:xfrm>
              <a:off x="3290132" y="1047018"/>
              <a:ext cx="1297929" cy="223003"/>
              <a:chOff x="6760035" y="3079467"/>
              <a:chExt cx="2396914" cy="411825"/>
            </a:xfrm>
          </p:grpSpPr>
          <p:sp>
            <p:nvSpPr>
              <p:cNvPr id="5584" name="Google Shape;5584;p82"/>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5" name="Google Shape;5585;p82"/>
              <p:cNvGrpSpPr/>
              <p:nvPr/>
            </p:nvGrpSpPr>
            <p:grpSpPr>
              <a:xfrm rot="10800000">
                <a:off x="6760035" y="3079467"/>
                <a:ext cx="92400" cy="411825"/>
                <a:chOff x="2070100" y="2563700"/>
                <a:chExt cx="92400" cy="411825"/>
              </a:xfrm>
            </p:grpSpPr>
            <p:cxnSp>
              <p:nvCxnSpPr>
                <p:cNvPr id="5586" name="Google Shape;5586;p8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587" name="Google Shape;5587;p8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588" name="Google Shape;5588;p82"/>
          <p:cNvGrpSpPr/>
          <p:nvPr/>
        </p:nvGrpSpPr>
        <p:grpSpPr>
          <a:xfrm>
            <a:off x="2147036" y="3575105"/>
            <a:ext cx="1086701" cy="799429"/>
            <a:chOff x="2183288" y="3555572"/>
            <a:chExt cx="1136241" cy="835873"/>
          </a:xfrm>
        </p:grpSpPr>
        <p:sp>
          <p:nvSpPr>
            <p:cNvPr id="5589" name="Google Shape;5589;p82"/>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0" name="Google Shape;5590;p82"/>
            <p:cNvGrpSpPr/>
            <p:nvPr/>
          </p:nvGrpSpPr>
          <p:grpSpPr>
            <a:xfrm>
              <a:off x="2205895" y="3637269"/>
              <a:ext cx="1089848" cy="724993"/>
              <a:chOff x="2205895" y="3637269"/>
              <a:chExt cx="1089848" cy="724993"/>
            </a:xfrm>
          </p:grpSpPr>
          <p:sp>
            <p:nvSpPr>
              <p:cNvPr id="5591" name="Google Shape;5591;p82"/>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2"/>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2"/>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2"/>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2"/>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2"/>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97" name="Google Shape;5597;p82"/>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98" name="Google Shape;5598;p82"/>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599" name="Google Shape;5599;p82"/>
            <p:cNvGrpSpPr/>
            <p:nvPr/>
          </p:nvGrpSpPr>
          <p:grpSpPr>
            <a:xfrm>
              <a:off x="3173850" y="3779426"/>
              <a:ext cx="145679" cy="70048"/>
              <a:chOff x="3173850" y="3779426"/>
              <a:chExt cx="145679" cy="70048"/>
            </a:xfrm>
          </p:grpSpPr>
          <p:cxnSp>
            <p:nvCxnSpPr>
              <p:cNvPr id="5600" name="Google Shape;5600;p82"/>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601" name="Google Shape;5601;p82"/>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2" name="Google Shape;5602;p82"/>
            <p:cNvGrpSpPr/>
            <p:nvPr/>
          </p:nvGrpSpPr>
          <p:grpSpPr>
            <a:xfrm>
              <a:off x="2183288" y="4139483"/>
              <a:ext cx="145133" cy="70048"/>
              <a:chOff x="2183288" y="4139483"/>
              <a:chExt cx="145133" cy="70048"/>
            </a:xfrm>
          </p:grpSpPr>
          <p:cxnSp>
            <p:nvCxnSpPr>
              <p:cNvPr id="5603" name="Google Shape;5603;p82"/>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604" name="Google Shape;5604;p82"/>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5" name="Google Shape;5605;p82"/>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06" name="Google Shape;5606;p82"/>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607" name="Google Shape;5607;p82"/>
            <p:cNvGrpSpPr/>
            <p:nvPr/>
          </p:nvGrpSpPr>
          <p:grpSpPr>
            <a:xfrm>
              <a:off x="2943836" y="4268886"/>
              <a:ext cx="60717" cy="122559"/>
              <a:chOff x="2943836" y="4268886"/>
              <a:chExt cx="60717" cy="122559"/>
            </a:xfrm>
          </p:grpSpPr>
          <p:sp>
            <p:nvSpPr>
              <p:cNvPr id="5608" name="Google Shape;5608;p82"/>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09" name="Google Shape;5609;p82"/>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610" name="Google Shape;5610;p82"/>
          <p:cNvGrpSpPr/>
          <p:nvPr/>
        </p:nvGrpSpPr>
        <p:grpSpPr>
          <a:xfrm>
            <a:off x="3409981" y="1496104"/>
            <a:ext cx="1675870" cy="758251"/>
            <a:chOff x="3530532" y="1496185"/>
            <a:chExt cx="1562000" cy="706730"/>
          </a:xfrm>
        </p:grpSpPr>
        <p:cxnSp>
          <p:nvCxnSpPr>
            <p:cNvPr id="5611" name="Google Shape;5611;p82"/>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612" name="Google Shape;5612;p82"/>
            <p:cNvGrpSpPr/>
            <p:nvPr/>
          </p:nvGrpSpPr>
          <p:grpSpPr>
            <a:xfrm>
              <a:off x="3530532" y="1496185"/>
              <a:ext cx="323430" cy="463587"/>
              <a:chOff x="3530532" y="1496185"/>
              <a:chExt cx="323430" cy="463587"/>
            </a:xfrm>
          </p:grpSpPr>
          <p:grpSp>
            <p:nvGrpSpPr>
              <p:cNvPr id="5613" name="Google Shape;5613;p82"/>
              <p:cNvGrpSpPr/>
              <p:nvPr/>
            </p:nvGrpSpPr>
            <p:grpSpPr>
              <a:xfrm>
                <a:off x="3567462" y="1496185"/>
                <a:ext cx="286500" cy="361376"/>
                <a:chOff x="3567462" y="1496185"/>
                <a:chExt cx="286500" cy="361376"/>
              </a:xfrm>
            </p:grpSpPr>
            <p:cxnSp>
              <p:nvCxnSpPr>
                <p:cNvPr id="5614" name="Google Shape;5614;p82"/>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615" name="Google Shape;5615;p82"/>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6" name="Google Shape;5616;p82"/>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7" name="Google Shape;5617;p82"/>
            <p:cNvGrpSpPr/>
            <p:nvPr/>
          </p:nvGrpSpPr>
          <p:grpSpPr>
            <a:xfrm>
              <a:off x="3891569" y="1779209"/>
              <a:ext cx="323945" cy="423706"/>
              <a:chOff x="3891569" y="1779209"/>
              <a:chExt cx="323945" cy="423706"/>
            </a:xfrm>
          </p:grpSpPr>
          <p:grpSp>
            <p:nvGrpSpPr>
              <p:cNvPr id="5618" name="Google Shape;5618;p82"/>
              <p:cNvGrpSpPr/>
              <p:nvPr/>
            </p:nvGrpSpPr>
            <p:grpSpPr>
              <a:xfrm>
                <a:off x="3929014" y="1881638"/>
                <a:ext cx="286500" cy="321278"/>
                <a:chOff x="3929014" y="1881638"/>
                <a:chExt cx="286500" cy="321278"/>
              </a:xfrm>
            </p:grpSpPr>
            <p:cxnSp>
              <p:nvCxnSpPr>
                <p:cNvPr id="5619" name="Google Shape;5619;p82"/>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620" name="Google Shape;5620;p82"/>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1" name="Google Shape;5621;p82"/>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2" name="Google Shape;5622;p82"/>
            <p:cNvGrpSpPr/>
            <p:nvPr/>
          </p:nvGrpSpPr>
          <p:grpSpPr>
            <a:xfrm>
              <a:off x="4252606" y="1496185"/>
              <a:ext cx="324721" cy="463587"/>
              <a:chOff x="4252606" y="1496185"/>
              <a:chExt cx="324721" cy="463587"/>
            </a:xfrm>
          </p:grpSpPr>
          <p:grpSp>
            <p:nvGrpSpPr>
              <p:cNvPr id="5623" name="Google Shape;5623;p82"/>
              <p:cNvGrpSpPr/>
              <p:nvPr/>
            </p:nvGrpSpPr>
            <p:grpSpPr>
              <a:xfrm>
                <a:off x="4290828" y="1496185"/>
                <a:ext cx="286500" cy="361376"/>
                <a:chOff x="4290828" y="1496185"/>
                <a:chExt cx="286500" cy="361376"/>
              </a:xfrm>
            </p:grpSpPr>
            <p:cxnSp>
              <p:nvCxnSpPr>
                <p:cNvPr id="5624" name="Google Shape;5624;p82"/>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625" name="Google Shape;5625;p82"/>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6" name="Google Shape;5626;p82"/>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7" name="Google Shape;5627;p82"/>
            <p:cNvGrpSpPr/>
            <p:nvPr/>
          </p:nvGrpSpPr>
          <p:grpSpPr>
            <a:xfrm>
              <a:off x="4613643" y="1763716"/>
              <a:ext cx="325308" cy="439200"/>
              <a:chOff x="4613643" y="1763716"/>
              <a:chExt cx="325308" cy="439200"/>
            </a:xfrm>
          </p:grpSpPr>
          <p:grpSp>
            <p:nvGrpSpPr>
              <p:cNvPr id="5628" name="Google Shape;5628;p82"/>
              <p:cNvGrpSpPr/>
              <p:nvPr/>
            </p:nvGrpSpPr>
            <p:grpSpPr>
              <a:xfrm>
                <a:off x="4652451" y="1879538"/>
                <a:ext cx="286500" cy="323378"/>
                <a:chOff x="4652451" y="1879538"/>
                <a:chExt cx="286500" cy="323378"/>
              </a:xfrm>
            </p:grpSpPr>
            <p:cxnSp>
              <p:nvCxnSpPr>
                <p:cNvPr id="5629" name="Google Shape;5629;p82"/>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630" name="Google Shape;5630;p82"/>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31" name="Google Shape;5631;p82"/>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32" name="Google Shape;5632;p82"/>
          <p:cNvGrpSpPr/>
          <p:nvPr/>
        </p:nvGrpSpPr>
        <p:grpSpPr>
          <a:xfrm>
            <a:off x="3421841" y="2349730"/>
            <a:ext cx="1652173" cy="391517"/>
            <a:chOff x="3512551" y="2358270"/>
            <a:chExt cx="1597383" cy="378533"/>
          </a:xfrm>
        </p:grpSpPr>
        <p:cxnSp>
          <p:nvCxnSpPr>
            <p:cNvPr id="5633" name="Google Shape;5633;p82"/>
            <p:cNvCxnSpPr>
              <a:stCxn id="5634" idx="6"/>
              <a:endCxn id="563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636" name="Google Shape;5636;p82"/>
            <p:cNvGrpSpPr/>
            <p:nvPr/>
          </p:nvGrpSpPr>
          <p:grpSpPr>
            <a:xfrm>
              <a:off x="3512551" y="2358270"/>
              <a:ext cx="225647" cy="307714"/>
              <a:chOff x="2182679" y="2004714"/>
              <a:chExt cx="792300" cy="1080458"/>
            </a:xfrm>
          </p:grpSpPr>
          <p:cxnSp>
            <p:nvCxnSpPr>
              <p:cNvPr id="5637" name="Google Shape;5637;p82"/>
              <p:cNvCxnSpPr>
                <a:stCxn id="563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634" name="Google Shape;5634;p82"/>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2"/>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82"/>
            <p:cNvGrpSpPr/>
            <p:nvPr/>
          </p:nvGrpSpPr>
          <p:grpSpPr>
            <a:xfrm>
              <a:off x="3969644" y="2440153"/>
              <a:ext cx="225853" cy="296651"/>
              <a:chOff x="3775710" y="1729289"/>
              <a:chExt cx="136500" cy="179289"/>
            </a:xfrm>
          </p:grpSpPr>
          <p:cxnSp>
            <p:nvCxnSpPr>
              <p:cNvPr id="5640" name="Google Shape;5640;p82"/>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641" name="Google Shape;5641;p82"/>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2"/>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3" name="Google Shape;5643;p82"/>
            <p:cNvGrpSpPr/>
            <p:nvPr/>
          </p:nvGrpSpPr>
          <p:grpSpPr>
            <a:xfrm>
              <a:off x="4427051" y="2358270"/>
              <a:ext cx="225647" cy="307714"/>
              <a:chOff x="5393704" y="2004714"/>
              <a:chExt cx="792300" cy="1080458"/>
            </a:xfrm>
          </p:grpSpPr>
          <p:cxnSp>
            <p:nvCxnSpPr>
              <p:cNvPr id="5644" name="Google Shape;5644;p82"/>
              <p:cNvCxnSpPr>
                <a:stCxn id="564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646" name="Google Shape;5646;p82"/>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2"/>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7" name="Google Shape;5647;p82"/>
            <p:cNvGrpSpPr/>
            <p:nvPr/>
          </p:nvGrpSpPr>
          <p:grpSpPr>
            <a:xfrm>
              <a:off x="4884287" y="2440252"/>
              <a:ext cx="225647" cy="296532"/>
              <a:chOff x="6999166" y="2292572"/>
              <a:chExt cx="792300" cy="1041192"/>
            </a:xfrm>
          </p:grpSpPr>
          <p:cxnSp>
            <p:nvCxnSpPr>
              <p:cNvPr id="5648" name="Google Shape;5648;p82"/>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635" name="Google Shape;5635;p82"/>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2"/>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0" name="Google Shape;5650;p82"/>
          <p:cNvGrpSpPr/>
          <p:nvPr/>
        </p:nvGrpSpPr>
        <p:grpSpPr>
          <a:xfrm>
            <a:off x="6842649" y="1185930"/>
            <a:ext cx="1581844" cy="732818"/>
            <a:chOff x="634175" y="2986275"/>
            <a:chExt cx="3147949" cy="1458344"/>
          </a:xfrm>
        </p:grpSpPr>
        <p:cxnSp>
          <p:nvCxnSpPr>
            <p:cNvPr id="5651" name="Google Shape;5651;p82"/>
            <p:cNvCxnSpPr>
              <a:stCxn id="5652" idx="4"/>
              <a:endCxn id="5653"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654" name="Google Shape;5654;p82"/>
            <p:cNvCxnSpPr>
              <a:stCxn id="5653" idx="0"/>
              <a:endCxn id="565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656" name="Google Shape;5656;p82"/>
            <p:cNvCxnSpPr>
              <a:stCxn id="5655" idx="4"/>
              <a:endCxn id="565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658" name="Google Shape;5658;p82"/>
            <p:cNvCxnSpPr>
              <a:stCxn id="5657" idx="0"/>
              <a:endCxn id="5659"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659" name="Google Shape;5659;p82"/>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655" name="Google Shape;5655;p82"/>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652" name="Google Shape;5652;p82"/>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657" name="Google Shape;5657;p82"/>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653" name="Google Shape;5653;p82"/>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660" name="Google Shape;5660;p82"/>
          <p:cNvGrpSpPr/>
          <p:nvPr/>
        </p:nvGrpSpPr>
        <p:grpSpPr>
          <a:xfrm>
            <a:off x="3410364" y="2880240"/>
            <a:ext cx="1675128" cy="313674"/>
            <a:chOff x="998425" y="1182125"/>
            <a:chExt cx="1065400" cy="199500"/>
          </a:xfrm>
        </p:grpSpPr>
        <p:sp>
          <p:nvSpPr>
            <p:cNvPr id="5661" name="Google Shape;5661;p8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6" name="Google Shape;5666;p82"/>
          <p:cNvGrpSpPr/>
          <p:nvPr/>
        </p:nvGrpSpPr>
        <p:grpSpPr>
          <a:xfrm>
            <a:off x="3410363" y="3836206"/>
            <a:ext cx="1675129" cy="525345"/>
            <a:chOff x="5194708" y="3484366"/>
            <a:chExt cx="3148148" cy="987304"/>
          </a:xfrm>
        </p:grpSpPr>
        <p:grpSp>
          <p:nvGrpSpPr>
            <p:cNvPr id="5667" name="Google Shape;5667;p82"/>
            <p:cNvGrpSpPr/>
            <p:nvPr/>
          </p:nvGrpSpPr>
          <p:grpSpPr>
            <a:xfrm>
              <a:off x="7531521" y="3484366"/>
              <a:ext cx="811335" cy="987304"/>
              <a:chOff x="3379425" y="1617275"/>
              <a:chExt cx="1090650" cy="1327200"/>
            </a:xfrm>
          </p:grpSpPr>
          <p:sp>
            <p:nvSpPr>
              <p:cNvPr id="5668" name="Google Shape;5668;p8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1" name="Google Shape;5671;p82"/>
            <p:cNvGrpSpPr/>
            <p:nvPr/>
          </p:nvGrpSpPr>
          <p:grpSpPr>
            <a:xfrm>
              <a:off x="6752546" y="3484366"/>
              <a:ext cx="811428" cy="987304"/>
              <a:chOff x="2332275" y="1617275"/>
              <a:chExt cx="1090775" cy="1327200"/>
            </a:xfrm>
          </p:grpSpPr>
          <p:sp>
            <p:nvSpPr>
              <p:cNvPr id="5672" name="Google Shape;5672;p8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8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5" name="Google Shape;5675;p82"/>
            <p:cNvGrpSpPr/>
            <p:nvPr/>
          </p:nvGrpSpPr>
          <p:grpSpPr>
            <a:xfrm>
              <a:off x="5973664" y="3484366"/>
              <a:ext cx="811335" cy="987304"/>
              <a:chOff x="1285250" y="1617275"/>
              <a:chExt cx="1090650" cy="1327200"/>
            </a:xfrm>
          </p:grpSpPr>
          <p:sp>
            <p:nvSpPr>
              <p:cNvPr id="5676" name="Google Shape;5676;p8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9" name="Google Shape;5679;p82"/>
            <p:cNvGrpSpPr/>
            <p:nvPr/>
          </p:nvGrpSpPr>
          <p:grpSpPr>
            <a:xfrm>
              <a:off x="5194708" y="3484366"/>
              <a:ext cx="811409" cy="987304"/>
              <a:chOff x="238125" y="1617275"/>
              <a:chExt cx="1090750" cy="1327200"/>
            </a:xfrm>
          </p:grpSpPr>
          <p:sp>
            <p:nvSpPr>
              <p:cNvPr id="5680" name="Google Shape;5680;p8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83" name="Google Shape;5683;p82"/>
          <p:cNvGrpSpPr/>
          <p:nvPr/>
        </p:nvGrpSpPr>
        <p:grpSpPr>
          <a:xfrm>
            <a:off x="6844048" y="2482095"/>
            <a:ext cx="1579046" cy="522230"/>
            <a:chOff x="6853641" y="2534077"/>
            <a:chExt cx="1515545" cy="501229"/>
          </a:xfrm>
        </p:grpSpPr>
        <p:grpSp>
          <p:nvGrpSpPr>
            <p:cNvPr id="5684" name="Google Shape;5684;p82"/>
            <p:cNvGrpSpPr/>
            <p:nvPr/>
          </p:nvGrpSpPr>
          <p:grpSpPr>
            <a:xfrm>
              <a:off x="6853641" y="2618923"/>
              <a:ext cx="1515545" cy="324556"/>
              <a:chOff x="6853641" y="2618923"/>
              <a:chExt cx="1515545" cy="324556"/>
            </a:xfrm>
          </p:grpSpPr>
          <p:sp>
            <p:nvSpPr>
              <p:cNvPr id="5685" name="Google Shape;5685;p82"/>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2"/>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2"/>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2"/>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2"/>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0" name="Google Shape;5690;p82"/>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2"/>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2"/>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2"/>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2"/>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5" name="Google Shape;5695;p82"/>
          <p:cNvGrpSpPr/>
          <p:nvPr/>
        </p:nvGrpSpPr>
        <p:grpSpPr>
          <a:xfrm>
            <a:off x="3438940" y="3357136"/>
            <a:ext cx="1617976" cy="346616"/>
            <a:chOff x="1808063" y="4294338"/>
            <a:chExt cx="3370782" cy="721817"/>
          </a:xfrm>
        </p:grpSpPr>
        <p:sp>
          <p:nvSpPr>
            <p:cNvPr id="5696" name="Google Shape;5696;p8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82"/>
          <p:cNvGrpSpPr/>
          <p:nvPr/>
        </p:nvGrpSpPr>
        <p:grpSpPr>
          <a:xfrm>
            <a:off x="5264936" y="4023886"/>
            <a:ext cx="1417067" cy="350605"/>
            <a:chOff x="4234950" y="2101012"/>
            <a:chExt cx="4219974" cy="1044090"/>
          </a:xfrm>
        </p:grpSpPr>
        <p:sp>
          <p:nvSpPr>
            <p:cNvPr id="5707" name="Google Shape;5707;p82"/>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2"/>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2"/>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2"/>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2"/>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2"/>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2"/>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2"/>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2"/>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2"/>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2"/>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2"/>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2"/>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2"/>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2"/>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2"/>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3" name="Google Shape;5723;p82"/>
          <p:cNvGrpSpPr/>
          <p:nvPr/>
        </p:nvGrpSpPr>
        <p:grpSpPr>
          <a:xfrm>
            <a:off x="6840408" y="2014643"/>
            <a:ext cx="1586327" cy="371557"/>
            <a:chOff x="1247650" y="2075423"/>
            <a:chExt cx="6648477" cy="1557238"/>
          </a:xfrm>
        </p:grpSpPr>
        <p:sp>
          <p:nvSpPr>
            <p:cNvPr id="5724" name="Google Shape;5724;p8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0" name="Google Shape;5730;p82"/>
          <p:cNvGrpSpPr/>
          <p:nvPr/>
        </p:nvGrpSpPr>
        <p:grpSpPr>
          <a:xfrm>
            <a:off x="5271678" y="1167833"/>
            <a:ext cx="1415601" cy="1648533"/>
            <a:chOff x="1839112" y="2209163"/>
            <a:chExt cx="1918159" cy="2233784"/>
          </a:xfrm>
        </p:grpSpPr>
        <p:sp>
          <p:nvSpPr>
            <p:cNvPr id="5731" name="Google Shape;5731;p82"/>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2"/>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2"/>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34" name="Google Shape;5734;p82"/>
            <p:cNvCxnSpPr>
              <a:stCxn id="5731" idx="6"/>
              <a:endCxn id="5732"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735" name="Google Shape;5735;p82"/>
            <p:cNvCxnSpPr>
              <a:stCxn id="5732" idx="4"/>
              <a:endCxn id="573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737" name="Google Shape;5737;p82"/>
            <p:cNvCxnSpPr>
              <a:stCxn id="5736" idx="6"/>
              <a:endCxn id="5733"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738" name="Google Shape;5738;p82"/>
            <p:cNvCxnSpPr>
              <a:stCxn id="5733" idx="4"/>
              <a:endCxn id="573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736" name="Google Shape;5736;p82"/>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2"/>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2"/>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41" name="Google Shape;5741;p82"/>
            <p:cNvCxnSpPr>
              <a:endCxn id="574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742" name="Google Shape;5742;p82"/>
          <p:cNvGrpSpPr/>
          <p:nvPr/>
        </p:nvGrpSpPr>
        <p:grpSpPr>
          <a:xfrm>
            <a:off x="3428944" y="1185917"/>
            <a:ext cx="1637968" cy="154942"/>
            <a:chOff x="238125" y="2506075"/>
            <a:chExt cx="7115411" cy="673075"/>
          </a:xfrm>
        </p:grpSpPr>
        <p:sp>
          <p:nvSpPr>
            <p:cNvPr id="5743" name="Google Shape;5743;p8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8" name="Google Shape;5748;p82"/>
          <p:cNvGrpSpPr/>
          <p:nvPr/>
        </p:nvGrpSpPr>
        <p:grpSpPr>
          <a:xfrm>
            <a:off x="1969680" y="1500635"/>
            <a:ext cx="1262932" cy="785408"/>
            <a:chOff x="548861" y="389676"/>
            <a:chExt cx="3843371" cy="2390163"/>
          </a:xfrm>
        </p:grpSpPr>
        <p:cxnSp>
          <p:nvCxnSpPr>
            <p:cNvPr id="5749" name="Google Shape;5749;p82"/>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750" name="Google Shape;5750;p82"/>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751" name="Google Shape;5751;p82"/>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752" name="Google Shape;5752;p82"/>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753" name="Google Shape;5753;p82"/>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754" name="Google Shape;5754;p82"/>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55" name="Google Shape;5755;p82"/>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756" name="Google Shape;5756;p82"/>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2"/>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2"/>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2"/>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2"/>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2"/>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82"/>
          <p:cNvGrpSpPr/>
          <p:nvPr/>
        </p:nvGrpSpPr>
        <p:grpSpPr>
          <a:xfrm>
            <a:off x="757812" y="2607512"/>
            <a:ext cx="1412054" cy="633562"/>
            <a:chOff x="1187400" y="2529299"/>
            <a:chExt cx="6769193" cy="2241903"/>
          </a:xfrm>
        </p:grpSpPr>
        <p:sp>
          <p:nvSpPr>
            <p:cNvPr id="5763" name="Google Shape;5763;p82"/>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764" name="Google Shape;5764;p82"/>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765" name="Google Shape;5765;p82"/>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766" name="Google Shape;5766;p82"/>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767" name="Google Shape;5767;p82"/>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768" name="Google Shape;5768;p82"/>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769" name="Google Shape;5769;p82"/>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770" name="Google Shape;5770;p82"/>
            <p:cNvCxnSpPr>
              <a:stCxn id="5763" idx="2"/>
              <a:endCxn id="5764"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771" name="Google Shape;5771;p82"/>
            <p:cNvCxnSpPr>
              <a:stCxn id="5765" idx="0"/>
              <a:endCxn id="5763"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772" name="Google Shape;5772;p82"/>
            <p:cNvCxnSpPr>
              <a:stCxn id="5765" idx="2"/>
              <a:endCxn id="5767"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773" name="Google Shape;5773;p82"/>
            <p:cNvCxnSpPr>
              <a:stCxn id="5766" idx="0"/>
              <a:endCxn id="5765"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774" name="Google Shape;5774;p82"/>
            <p:cNvCxnSpPr>
              <a:stCxn id="5764" idx="2"/>
              <a:endCxn id="5769"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775" name="Google Shape;5775;p82"/>
            <p:cNvCxnSpPr>
              <a:stCxn id="5768" idx="0"/>
              <a:endCxn id="5764"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776" name="Google Shape;5776;p82"/>
          <p:cNvGrpSpPr/>
          <p:nvPr/>
        </p:nvGrpSpPr>
        <p:grpSpPr>
          <a:xfrm>
            <a:off x="6844058" y="3100221"/>
            <a:ext cx="1579035" cy="540873"/>
            <a:chOff x="6895650" y="3126697"/>
            <a:chExt cx="1436662" cy="492105"/>
          </a:xfrm>
        </p:grpSpPr>
        <p:sp>
          <p:nvSpPr>
            <p:cNvPr id="5777" name="Google Shape;5777;p82"/>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2"/>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2"/>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2"/>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2"/>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2" name="Google Shape;5782;p82"/>
            <p:cNvGrpSpPr/>
            <p:nvPr/>
          </p:nvGrpSpPr>
          <p:grpSpPr>
            <a:xfrm>
              <a:off x="6995957" y="3335810"/>
              <a:ext cx="1230393" cy="71754"/>
              <a:chOff x="6995957" y="3287964"/>
              <a:chExt cx="1230393" cy="71754"/>
            </a:xfrm>
          </p:grpSpPr>
          <p:sp>
            <p:nvSpPr>
              <p:cNvPr id="5783" name="Google Shape;5783;p82"/>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2"/>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2"/>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2"/>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2"/>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88" name="Google Shape;5788;p82"/>
          <p:cNvGrpSpPr/>
          <p:nvPr/>
        </p:nvGrpSpPr>
        <p:grpSpPr>
          <a:xfrm>
            <a:off x="6842640" y="3736984"/>
            <a:ext cx="1581862" cy="650625"/>
            <a:chOff x="6777990" y="3710194"/>
            <a:chExt cx="1646915" cy="677382"/>
          </a:xfrm>
        </p:grpSpPr>
        <p:grpSp>
          <p:nvGrpSpPr>
            <p:cNvPr id="5789" name="Google Shape;5789;p82"/>
            <p:cNvGrpSpPr/>
            <p:nvPr/>
          </p:nvGrpSpPr>
          <p:grpSpPr>
            <a:xfrm>
              <a:off x="6777990" y="3874492"/>
              <a:ext cx="411129" cy="513083"/>
              <a:chOff x="6777990" y="3874492"/>
              <a:chExt cx="411129" cy="513083"/>
            </a:xfrm>
          </p:grpSpPr>
          <p:cxnSp>
            <p:nvCxnSpPr>
              <p:cNvPr id="5790" name="Google Shape;5790;p82"/>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791" name="Google Shape;5791;p82"/>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2" name="Google Shape;5792;p82"/>
            <p:cNvGrpSpPr/>
            <p:nvPr/>
          </p:nvGrpSpPr>
          <p:grpSpPr>
            <a:xfrm>
              <a:off x="7188425" y="3710194"/>
              <a:ext cx="411123" cy="520535"/>
              <a:chOff x="7188425" y="3710194"/>
              <a:chExt cx="411123" cy="520535"/>
            </a:xfrm>
          </p:grpSpPr>
          <p:cxnSp>
            <p:nvCxnSpPr>
              <p:cNvPr id="5793" name="Google Shape;5793;p82"/>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794" name="Google Shape;5794;p82"/>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5" name="Google Shape;5795;p82"/>
            <p:cNvGrpSpPr/>
            <p:nvPr/>
          </p:nvGrpSpPr>
          <p:grpSpPr>
            <a:xfrm>
              <a:off x="7603341" y="3874492"/>
              <a:ext cx="411474" cy="513083"/>
              <a:chOff x="7603341" y="3874492"/>
              <a:chExt cx="411474" cy="513083"/>
            </a:xfrm>
          </p:grpSpPr>
          <p:cxnSp>
            <p:nvCxnSpPr>
              <p:cNvPr id="5796" name="Google Shape;5796;p82"/>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797" name="Google Shape;5797;p82"/>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8" name="Google Shape;5798;p82"/>
            <p:cNvGrpSpPr/>
            <p:nvPr/>
          </p:nvGrpSpPr>
          <p:grpSpPr>
            <a:xfrm>
              <a:off x="8013776" y="3722847"/>
              <a:ext cx="411129" cy="507881"/>
              <a:chOff x="8013776" y="3722847"/>
              <a:chExt cx="411129" cy="507881"/>
            </a:xfrm>
          </p:grpSpPr>
          <p:cxnSp>
            <p:nvCxnSpPr>
              <p:cNvPr id="5799" name="Google Shape;5799;p82"/>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800" name="Google Shape;5800;p82"/>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01" name="Google Shape;5801;p82"/>
          <p:cNvGrpSpPr/>
          <p:nvPr/>
        </p:nvGrpSpPr>
        <p:grpSpPr>
          <a:xfrm>
            <a:off x="5262155" y="2909824"/>
            <a:ext cx="1421889" cy="1020603"/>
            <a:chOff x="5190863" y="2824811"/>
            <a:chExt cx="1544860" cy="1108869"/>
          </a:xfrm>
        </p:grpSpPr>
        <p:grpSp>
          <p:nvGrpSpPr>
            <p:cNvPr id="5802" name="Google Shape;5802;p82"/>
            <p:cNvGrpSpPr/>
            <p:nvPr/>
          </p:nvGrpSpPr>
          <p:grpSpPr>
            <a:xfrm>
              <a:off x="5938695" y="3176919"/>
              <a:ext cx="685761" cy="404739"/>
              <a:chOff x="5938695" y="3176919"/>
              <a:chExt cx="685761" cy="404739"/>
            </a:xfrm>
          </p:grpSpPr>
          <p:grpSp>
            <p:nvGrpSpPr>
              <p:cNvPr id="5803" name="Google Shape;5803;p82"/>
              <p:cNvGrpSpPr/>
              <p:nvPr/>
            </p:nvGrpSpPr>
            <p:grpSpPr>
              <a:xfrm>
                <a:off x="5938695" y="3176919"/>
                <a:ext cx="685761" cy="404739"/>
                <a:chOff x="5938695" y="3176919"/>
                <a:chExt cx="685761" cy="404739"/>
              </a:xfrm>
            </p:grpSpPr>
            <p:sp>
              <p:nvSpPr>
                <p:cNvPr id="5804" name="Google Shape;5804;p82"/>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2"/>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6" name="Google Shape;5806;p82"/>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7" name="Google Shape;5807;p82"/>
            <p:cNvGrpSpPr/>
            <p:nvPr/>
          </p:nvGrpSpPr>
          <p:grpSpPr>
            <a:xfrm>
              <a:off x="5305233" y="3176835"/>
              <a:ext cx="685971" cy="404655"/>
              <a:chOff x="5305233" y="3176835"/>
              <a:chExt cx="685971" cy="404655"/>
            </a:xfrm>
          </p:grpSpPr>
          <p:grpSp>
            <p:nvGrpSpPr>
              <p:cNvPr id="5808" name="Google Shape;5808;p82"/>
              <p:cNvGrpSpPr/>
              <p:nvPr/>
            </p:nvGrpSpPr>
            <p:grpSpPr>
              <a:xfrm>
                <a:off x="5305233" y="3176835"/>
                <a:ext cx="685971" cy="404655"/>
                <a:chOff x="5305233" y="3176835"/>
                <a:chExt cx="685971" cy="404655"/>
              </a:xfrm>
            </p:grpSpPr>
            <p:sp>
              <p:nvSpPr>
                <p:cNvPr id="5809" name="Google Shape;5809;p82"/>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2"/>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1" name="Google Shape;5811;p82"/>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2" name="Google Shape;5812;p82"/>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3" name="Google Shape;5813;p82"/>
            <p:cNvGrpSpPr/>
            <p:nvPr/>
          </p:nvGrpSpPr>
          <p:grpSpPr>
            <a:xfrm>
              <a:off x="5657361" y="2824811"/>
              <a:ext cx="1078361" cy="404655"/>
              <a:chOff x="5657361" y="2824811"/>
              <a:chExt cx="1078361" cy="404655"/>
            </a:xfrm>
          </p:grpSpPr>
          <p:grpSp>
            <p:nvGrpSpPr>
              <p:cNvPr id="5814" name="Google Shape;5814;p82"/>
              <p:cNvGrpSpPr/>
              <p:nvPr/>
            </p:nvGrpSpPr>
            <p:grpSpPr>
              <a:xfrm>
                <a:off x="5657361" y="2824811"/>
                <a:ext cx="1078361" cy="404655"/>
                <a:chOff x="5657361" y="2824811"/>
                <a:chExt cx="1078361" cy="404655"/>
              </a:xfrm>
            </p:grpSpPr>
            <p:grpSp>
              <p:nvGrpSpPr>
                <p:cNvPr id="5815" name="Google Shape;5815;p82"/>
                <p:cNvGrpSpPr/>
                <p:nvPr/>
              </p:nvGrpSpPr>
              <p:grpSpPr>
                <a:xfrm>
                  <a:off x="5938485" y="2824811"/>
                  <a:ext cx="797237" cy="404655"/>
                  <a:chOff x="5938485" y="2824811"/>
                  <a:chExt cx="797237" cy="404655"/>
                </a:xfrm>
              </p:grpSpPr>
              <p:sp>
                <p:nvSpPr>
                  <p:cNvPr id="5816" name="Google Shape;5816;p82"/>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2"/>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8" name="Google Shape;5818;p82"/>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9" name="Google Shape;5819;p82"/>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0" name="Google Shape;5820;p82"/>
            <p:cNvGrpSpPr/>
            <p:nvPr/>
          </p:nvGrpSpPr>
          <p:grpSpPr>
            <a:xfrm>
              <a:off x="5190863" y="3528942"/>
              <a:ext cx="1078026" cy="404739"/>
              <a:chOff x="5190863" y="3528942"/>
              <a:chExt cx="1078026" cy="404739"/>
            </a:xfrm>
          </p:grpSpPr>
          <p:sp>
            <p:nvSpPr>
              <p:cNvPr id="5821" name="Google Shape;5821;p82"/>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2" name="Google Shape;5822;p82"/>
              <p:cNvGrpSpPr/>
              <p:nvPr/>
            </p:nvGrpSpPr>
            <p:grpSpPr>
              <a:xfrm>
                <a:off x="5190863" y="3528942"/>
                <a:ext cx="1078026" cy="404739"/>
                <a:chOff x="5190863" y="3528942"/>
                <a:chExt cx="1078026" cy="404739"/>
              </a:xfrm>
            </p:grpSpPr>
            <p:sp>
              <p:nvSpPr>
                <p:cNvPr id="5823" name="Google Shape;5823;p82"/>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2"/>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25" name="Google Shape;5825;p82"/>
          <p:cNvGrpSpPr/>
          <p:nvPr/>
        </p:nvGrpSpPr>
        <p:grpSpPr>
          <a:xfrm>
            <a:off x="728162" y="1474292"/>
            <a:ext cx="1086719" cy="879487"/>
            <a:chOff x="803162" y="1474292"/>
            <a:chExt cx="1086719" cy="879487"/>
          </a:xfrm>
        </p:grpSpPr>
        <p:grpSp>
          <p:nvGrpSpPr>
            <p:cNvPr id="5826" name="Google Shape;5826;p82"/>
            <p:cNvGrpSpPr/>
            <p:nvPr/>
          </p:nvGrpSpPr>
          <p:grpSpPr>
            <a:xfrm>
              <a:off x="803162" y="1625948"/>
              <a:ext cx="445856" cy="576579"/>
              <a:chOff x="803162" y="1625948"/>
              <a:chExt cx="445856" cy="576579"/>
            </a:xfrm>
          </p:grpSpPr>
          <p:sp>
            <p:nvSpPr>
              <p:cNvPr id="5827" name="Google Shape;5827;p82"/>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8" name="Google Shape;5828;p82"/>
              <p:cNvGrpSpPr/>
              <p:nvPr/>
            </p:nvGrpSpPr>
            <p:grpSpPr>
              <a:xfrm>
                <a:off x="1056023" y="1625948"/>
                <a:ext cx="192995" cy="576579"/>
                <a:chOff x="1056023" y="1625948"/>
                <a:chExt cx="192995" cy="576579"/>
              </a:xfrm>
            </p:grpSpPr>
            <p:sp>
              <p:nvSpPr>
                <p:cNvPr id="5829" name="Google Shape;5829;p82"/>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2"/>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2"/>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2"/>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2"/>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34" name="Google Shape;5834;p82"/>
            <p:cNvGrpSpPr/>
            <p:nvPr/>
          </p:nvGrpSpPr>
          <p:grpSpPr>
            <a:xfrm>
              <a:off x="1371406" y="1474292"/>
              <a:ext cx="518475" cy="879487"/>
              <a:chOff x="1398231" y="1474292"/>
              <a:chExt cx="518475" cy="879487"/>
            </a:xfrm>
          </p:grpSpPr>
          <p:grpSp>
            <p:nvGrpSpPr>
              <p:cNvPr id="5835" name="Google Shape;5835;p82"/>
              <p:cNvGrpSpPr/>
              <p:nvPr/>
            </p:nvGrpSpPr>
            <p:grpSpPr>
              <a:xfrm>
                <a:off x="1398231" y="1474292"/>
                <a:ext cx="518475" cy="341643"/>
                <a:chOff x="1398231" y="1474292"/>
                <a:chExt cx="518475" cy="341643"/>
              </a:xfrm>
            </p:grpSpPr>
            <p:sp>
              <p:nvSpPr>
                <p:cNvPr id="5836" name="Google Shape;5836;p82"/>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37" name="Google Shape;5837;p82"/>
                <p:cNvGrpSpPr/>
                <p:nvPr/>
              </p:nvGrpSpPr>
              <p:grpSpPr>
                <a:xfrm>
                  <a:off x="1616453" y="1474292"/>
                  <a:ext cx="300253" cy="341643"/>
                  <a:chOff x="1616453" y="1475379"/>
                  <a:chExt cx="300253" cy="341643"/>
                </a:xfrm>
              </p:grpSpPr>
              <p:sp>
                <p:nvSpPr>
                  <p:cNvPr id="5838" name="Google Shape;5838;p82"/>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2"/>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2"/>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2"/>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2"/>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2"/>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2"/>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5" name="Google Shape;5845;p82"/>
                  <p:cNvGrpSpPr/>
                  <p:nvPr/>
                </p:nvGrpSpPr>
                <p:grpSpPr>
                  <a:xfrm>
                    <a:off x="1839639" y="1475379"/>
                    <a:ext cx="77067" cy="341643"/>
                    <a:chOff x="1839639" y="1475379"/>
                    <a:chExt cx="77067" cy="341643"/>
                  </a:xfrm>
                </p:grpSpPr>
                <p:sp>
                  <p:nvSpPr>
                    <p:cNvPr id="5846" name="Google Shape;5846;p82"/>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2"/>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48" name="Google Shape;5848;p82"/>
              <p:cNvGrpSpPr/>
              <p:nvPr/>
            </p:nvGrpSpPr>
            <p:grpSpPr>
              <a:xfrm>
                <a:off x="1398451" y="2012951"/>
                <a:ext cx="518255" cy="340828"/>
                <a:chOff x="1398451" y="2012951"/>
                <a:chExt cx="518255" cy="340828"/>
              </a:xfrm>
            </p:grpSpPr>
            <p:sp>
              <p:nvSpPr>
                <p:cNvPr id="5849" name="Google Shape;5849;p82"/>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0" name="Google Shape;5850;p82"/>
                <p:cNvGrpSpPr/>
                <p:nvPr/>
              </p:nvGrpSpPr>
              <p:grpSpPr>
                <a:xfrm>
                  <a:off x="1616453" y="2012951"/>
                  <a:ext cx="300253" cy="340828"/>
                  <a:chOff x="1616453" y="2013538"/>
                  <a:chExt cx="300253" cy="340828"/>
                </a:xfrm>
              </p:grpSpPr>
              <p:sp>
                <p:nvSpPr>
                  <p:cNvPr id="5851" name="Google Shape;5851;p82"/>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2"/>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2"/>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2"/>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2"/>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2"/>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2"/>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8" name="Google Shape;5858;p82"/>
                  <p:cNvGrpSpPr/>
                  <p:nvPr/>
                </p:nvGrpSpPr>
                <p:grpSpPr>
                  <a:xfrm>
                    <a:off x="1839639" y="2013538"/>
                    <a:ext cx="77067" cy="340828"/>
                    <a:chOff x="1839639" y="2013538"/>
                    <a:chExt cx="77067" cy="340828"/>
                  </a:xfrm>
                </p:grpSpPr>
                <p:sp>
                  <p:nvSpPr>
                    <p:cNvPr id="5859" name="Google Shape;5859;p82"/>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2"/>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861" name="Google Shape;5861;p82"/>
          <p:cNvGrpSpPr/>
          <p:nvPr/>
        </p:nvGrpSpPr>
        <p:grpSpPr>
          <a:xfrm>
            <a:off x="724986" y="3605478"/>
            <a:ext cx="1368681" cy="682918"/>
            <a:chOff x="724986" y="3605478"/>
            <a:chExt cx="1368681" cy="682918"/>
          </a:xfrm>
        </p:grpSpPr>
        <p:grpSp>
          <p:nvGrpSpPr>
            <p:cNvPr id="5862" name="Google Shape;5862;p82"/>
            <p:cNvGrpSpPr/>
            <p:nvPr/>
          </p:nvGrpSpPr>
          <p:grpSpPr>
            <a:xfrm>
              <a:off x="1289102" y="3823629"/>
              <a:ext cx="240442" cy="250435"/>
              <a:chOff x="-165066" y="3843615"/>
              <a:chExt cx="221259" cy="230455"/>
            </a:xfrm>
          </p:grpSpPr>
          <p:sp>
            <p:nvSpPr>
              <p:cNvPr id="5863" name="Google Shape;5863;p82"/>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2"/>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2"/>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2"/>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2"/>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2"/>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2"/>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2"/>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2"/>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2"/>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2"/>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2"/>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2"/>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2"/>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2"/>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2"/>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2"/>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2"/>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2"/>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2"/>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3" name="Google Shape;5883;p82"/>
            <p:cNvGrpSpPr/>
            <p:nvPr/>
          </p:nvGrpSpPr>
          <p:grpSpPr>
            <a:xfrm>
              <a:off x="724986" y="3605478"/>
              <a:ext cx="1368681" cy="682918"/>
              <a:chOff x="724986" y="3605478"/>
              <a:chExt cx="1368681" cy="682918"/>
            </a:xfrm>
          </p:grpSpPr>
          <p:grpSp>
            <p:nvGrpSpPr>
              <p:cNvPr id="5884" name="Google Shape;5884;p82"/>
              <p:cNvGrpSpPr/>
              <p:nvPr/>
            </p:nvGrpSpPr>
            <p:grpSpPr>
              <a:xfrm>
                <a:off x="1498221" y="4047614"/>
                <a:ext cx="529172" cy="240783"/>
                <a:chOff x="1498221" y="4047614"/>
                <a:chExt cx="529172" cy="240783"/>
              </a:xfrm>
            </p:grpSpPr>
            <p:grpSp>
              <p:nvGrpSpPr>
                <p:cNvPr id="5885" name="Google Shape;5885;p82"/>
                <p:cNvGrpSpPr/>
                <p:nvPr/>
              </p:nvGrpSpPr>
              <p:grpSpPr>
                <a:xfrm>
                  <a:off x="1826655" y="4224370"/>
                  <a:ext cx="200738" cy="25631"/>
                  <a:chOff x="1826655" y="4224370"/>
                  <a:chExt cx="200738" cy="25631"/>
                </a:xfrm>
              </p:grpSpPr>
              <p:sp>
                <p:nvSpPr>
                  <p:cNvPr id="5886" name="Google Shape;5886;p82"/>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2"/>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8" name="Google Shape;5888;p82"/>
                <p:cNvGrpSpPr/>
                <p:nvPr/>
              </p:nvGrpSpPr>
              <p:grpSpPr>
                <a:xfrm>
                  <a:off x="1498221" y="4047614"/>
                  <a:ext cx="328444" cy="240783"/>
                  <a:chOff x="1498221" y="4047614"/>
                  <a:chExt cx="328444" cy="240783"/>
                </a:xfrm>
              </p:grpSpPr>
              <p:sp>
                <p:nvSpPr>
                  <p:cNvPr id="5889" name="Google Shape;5889;p82"/>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0" name="Google Shape;5890;p82"/>
                  <p:cNvGrpSpPr/>
                  <p:nvPr/>
                </p:nvGrpSpPr>
                <p:grpSpPr>
                  <a:xfrm>
                    <a:off x="1498221" y="4047614"/>
                    <a:ext cx="150566" cy="190416"/>
                    <a:chOff x="1498221" y="4047614"/>
                    <a:chExt cx="150566" cy="190416"/>
                  </a:xfrm>
                </p:grpSpPr>
                <p:sp>
                  <p:nvSpPr>
                    <p:cNvPr id="5891" name="Google Shape;5891;p82"/>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2"/>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93" name="Google Shape;5893;p82"/>
              <p:cNvGrpSpPr/>
              <p:nvPr/>
            </p:nvGrpSpPr>
            <p:grpSpPr>
              <a:xfrm>
                <a:off x="1560718" y="3800594"/>
                <a:ext cx="532948" cy="302090"/>
                <a:chOff x="1560718" y="3800594"/>
                <a:chExt cx="532948" cy="302090"/>
              </a:xfrm>
            </p:grpSpPr>
            <p:grpSp>
              <p:nvGrpSpPr>
                <p:cNvPr id="5894" name="Google Shape;5894;p82"/>
                <p:cNvGrpSpPr/>
                <p:nvPr/>
              </p:nvGrpSpPr>
              <p:grpSpPr>
                <a:xfrm>
                  <a:off x="1912179" y="3827344"/>
                  <a:ext cx="181487" cy="25631"/>
                  <a:chOff x="1912179" y="3827344"/>
                  <a:chExt cx="181487" cy="25631"/>
                </a:xfrm>
              </p:grpSpPr>
              <p:sp>
                <p:nvSpPr>
                  <p:cNvPr id="5895" name="Google Shape;5895;p82"/>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2"/>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82"/>
                <p:cNvGrpSpPr/>
                <p:nvPr/>
              </p:nvGrpSpPr>
              <p:grpSpPr>
                <a:xfrm>
                  <a:off x="1912179" y="4044505"/>
                  <a:ext cx="181487" cy="25622"/>
                  <a:chOff x="1912179" y="4044506"/>
                  <a:chExt cx="181487" cy="25622"/>
                </a:xfrm>
              </p:grpSpPr>
              <p:sp>
                <p:nvSpPr>
                  <p:cNvPr id="5898" name="Google Shape;5898;p82"/>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2"/>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0" name="Google Shape;5900;p82"/>
                <p:cNvGrpSpPr/>
                <p:nvPr/>
              </p:nvGrpSpPr>
              <p:grpSpPr>
                <a:xfrm>
                  <a:off x="1560718" y="3800594"/>
                  <a:ext cx="351472" cy="302090"/>
                  <a:chOff x="1560718" y="3800594"/>
                  <a:chExt cx="351472" cy="302090"/>
                </a:xfrm>
              </p:grpSpPr>
              <p:grpSp>
                <p:nvGrpSpPr>
                  <p:cNvPr id="5901" name="Google Shape;5901;p82"/>
                  <p:cNvGrpSpPr/>
                  <p:nvPr/>
                </p:nvGrpSpPr>
                <p:grpSpPr>
                  <a:xfrm>
                    <a:off x="1560718" y="3842857"/>
                    <a:ext cx="173586" cy="217131"/>
                    <a:chOff x="1560718" y="3842857"/>
                    <a:chExt cx="173586" cy="217131"/>
                  </a:xfrm>
                </p:grpSpPr>
                <p:sp>
                  <p:nvSpPr>
                    <p:cNvPr id="5902" name="Google Shape;5902;p82"/>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2"/>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2"/>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5" name="Google Shape;5905;p82"/>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2"/>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07" name="Google Shape;5907;p82"/>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8" name="Google Shape;5908;p82"/>
              <p:cNvGrpSpPr/>
              <p:nvPr/>
            </p:nvGrpSpPr>
            <p:grpSpPr>
              <a:xfrm>
                <a:off x="785350" y="3605478"/>
                <a:ext cx="535311" cy="249245"/>
                <a:chOff x="785350" y="3605478"/>
                <a:chExt cx="535311" cy="249245"/>
              </a:xfrm>
            </p:grpSpPr>
            <p:grpSp>
              <p:nvGrpSpPr>
                <p:cNvPr id="5909" name="Google Shape;5909;p82"/>
                <p:cNvGrpSpPr/>
                <p:nvPr/>
              </p:nvGrpSpPr>
              <p:grpSpPr>
                <a:xfrm>
                  <a:off x="785350" y="3605478"/>
                  <a:ext cx="376191" cy="102736"/>
                  <a:chOff x="785350" y="3605478"/>
                  <a:chExt cx="376191" cy="102736"/>
                </a:xfrm>
              </p:grpSpPr>
              <p:sp>
                <p:nvSpPr>
                  <p:cNvPr id="5910" name="Google Shape;5910;p82"/>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2"/>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2"/>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3" name="Google Shape;5913;p82"/>
                <p:cNvGrpSpPr/>
                <p:nvPr/>
              </p:nvGrpSpPr>
              <p:grpSpPr>
                <a:xfrm>
                  <a:off x="1161530" y="3655851"/>
                  <a:ext cx="159131" cy="198872"/>
                  <a:chOff x="1161530" y="3655851"/>
                  <a:chExt cx="159131" cy="198872"/>
                </a:xfrm>
              </p:grpSpPr>
              <p:sp>
                <p:nvSpPr>
                  <p:cNvPr id="5914" name="Google Shape;5914;p82"/>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2"/>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16" name="Google Shape;5916;p82"/>
              <p:cNvGrpSpPr/>
              <p:nvPr/>
            </p:nvGrpSpPr>
            <p:grpSpPr>
              <a:xfrm>
                <a:off x="785350" y="4047614"/>
                <a:ext cx="535311" cy="240783"/>
                <a:chOff x="785350" y="4047614"/>
                <a:chExt cx="535311" cy="240783"/>
              </a:xfrm>
            </p:grpSpPr>
            <p:grpSp>
              <p:nvGrpSpPr>
                <p:cNvPr id="5917" name="Google Shape;5917;p82"/>
                <p:cNvGrpSpPr/>
                <p:nvPr/>
              </p:nvGrpSpPr>
              <p:grpSpPr>
                <a:xfrm>
                  <a:off x="1161636" y="4047614"/>
                  <a:ext cx="159025" cy="190415"/>
                  <a:chOff x="1161636" y="4047614"/>
                  <a:chExt cx="159025" cy="190415"/>
                </a:xfrm>
              </p:grpSpPr>
              <p:sp>
                <p:nvSpPr>
                  <p:cNvPr id="5918" name="Google Shape;5918;p82"/>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2"/>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0" name="Google Shape;5920;p82"/>
                <p:cNvGrpSpPr/>
                <p:nvPr/>
              </p:nvGrpSpPr>
              <p:grpSpPr>
                <a:xfrm>
                  <a:off x="785350" y="4185661"/>
                  <a:ext cx="376191" cy="102736"/>
                  <a:chOff x="785350" y="4185661"/>
                  <a:chExt cx="376191" cy="102736"/>
                </a:xfrm>
              </p:grpSpPr>
              <p:sp>
                <p:nvSpPr>
                  <p:cNvPr id="5921" name="Google Shape;5921;p82"/>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2"/>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2"/>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24" name="Google Shape;5924;p82"/>
              <p:cNvGrpSpPr/>
              <p:nvPr/>
            </p:nvGrpSpPr>
            <p:grpSpPr>
              <a:xfrm>
                <a:off x="1501054" y="3605478"/>
                <a:ext cx="526340" cy="249240"/>
                <a:chOff x="1501054" y="3605478"/>
                <a:chExt cx="526340" cy="249240"/>
              </a:xfrm>
            </p:grpSpPr>
            <p:grpSp>
              <p:nvGrpSpPr>
                <p:cNvPr id="5925" name="Google Shape;5925;p82"/>
                <p:cNvGrpSpPr/>
                <p:nvPr/>
              </p:nvGrpSpPr>
              <p:grpSpPr>
                <a:xfrm>
                  <a:off x="1834208" y="3643867"/>
                  <a:ext cx="193185" cy="25622"/>
                  <a:chOff x="1834208" y="3643867"/>
                  <a:chExt cx="193185" cy="25622"/>
                </a:xfrm>
              </p:grpSpPr>
              <p:sp>
                <p:nvSpPr>
                  <p:cNvPr id="5926" name="Google Shape;5926;p82"/>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2"/>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8" name="Google Shape;5928;p82"/>
                <p:cNvGrpSpPr/>
                <p:nvPr/>
              </p:nvGrpSpPr>
              <p:grpSpPr>
                <a:xfrm>
                  <a:off x="1501054" y="3605478"/>
                  <a:ext cx="333165" cy="249240"/>
                  <a:chOff x="1501054" y="3605478"/>
                  <a:chExt cx="333165" cy="249240"/>
                </a:xfrm>
              </p:grpSpPr>
              <p:sp>
                <p:nvSpPr>
                  <p:cNvPr id="5929" name="Google Shape;5929;p82"/>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0" name="Google Shape;5930;p82"/>
                  <p:cNvGrpSpPr/>
                  <p:nvPr/>
                </p:nvGrpSpPr>
                <p:grpSpPr>
                  <a:xfrm>
                    <a:off x="1501054" y="3655851"/>
                    <a:ext cx="155286" cy="198867"/>
                    <a:chOff x="1501054" y="3655851"/>
                    <a:chExt cx="155286" cy="198867"/>
                  </a:xfrm>
                </p:grpSpPr>
                <p:sp>
                  <p:nvSpPr>
                    <p:cNvPr id="5931" name="Google Shape;5931;p82"/>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2"/>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933" name="Google Shape;5933;p82"/>
              <p:cNvGrpSpPr/>
              <p:nvPr/>
            </p:nvGrpSpPr>
            <p:grpSpPr>
              <a:xfrm>
                <a:off x="724986" y="3800594"/>
                <a:ext cx="532950" cy="302090"/>
                <a:chOff x="724986" y="3800594"/>
                <a:chExt cx="532950" cy="302090"/>
              </a:xfrm>
            </p:grpSpPr>
            <p:grpSp>
              <p:nvGrpSpPr>
                <p:cNvPr id="5934" name="Google Shape;5934;p82"/>
                <p:cNvGrpSpPr/>
                <p:nvPr/>
              </p:nvGrpSpPr>
              <p:grpSpPr>
                <a:xfrm>
                  <a:off x="724986" y="4044367"/>
                  <a:ext cx="181314" cy="25626"/>
                  <a:chOff x="724986" y="4044367"/>
                  <a:chExt cx="181314" cy="25626"/>
                </a:xfrm>
              </p:grpSpPr>
              <p:sp>
                <p:nvSpPr>
                  <p:cNvPr id="5935" name="Google Shape;5935;p82"/>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2"/>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7" name="Google Shape;5937;p82"/>
                <p:cNvGrpSpPr/>
                <p:nvPr/>
              </p:nvGrpSpPr>
              <p:grpSpPr>
                <a:xfrm>
                  <a:off x="906290" y="3800594"/>
                  <a:ext cx="351646" cy="302090"/>
                  <a:chOff x="906290" y="3800594"/>
                  <a:chExt cx="351646" cy="302090"/>
                </a:xfrm>
              </p:grpSpPr>
              <p:grpSp>
                <p:nvGrpSpPr>
                  <p:cNvPr id="5938" name="Google Shape;5938;p82"/>
                  <p:cNvGrpSpPr/>
                  <p:nvPr/>
                </p:nvGrpSpPr>
                <p:grpSpPr>
                  <a:xfrm>
                    <a:off x="1084172" y="3842857"/>
                    <a:ext cx="173764" cy="217131"/>
                    <a:chOff x="1084172" y="3842857"/>
                    <a:chExt cx="173764" cy="217131"/>
                  </a:xfrm>
                </p:grpSpPr>
                <p:grpSp>
                  <p:nvGrpSpPr>
                    <p:cNvPr id="5939" name="Google Shape;5939;p82"/>
                    <p:cNvGrpSpPr/>
                    <p:nvPr/>
                  </p:nvGrpSpPr>
                  <p:grpSpPr>
                    <a:xfrm>
                      <a:off x="1156862" y="3936509"/>
                      <a:ext cx="101073" cy="25622"/>
                      <a:chOff x="1156862" y="3936509"/>
                      <a:chExt cx="101073" cy="25622"/>
                    </a:xfrm>
                  </p:grpSpPr>
                  <p:sp>
                    <p:nvSpPr>
                      <p:cNvPr id="5940" name="Google Shape;5940;p82"/>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2"/>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42" name="Google Shape;5942;p82"/>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43" name="Google Shape;5943;p82"/>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2"/>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5" name="Google Shape;5945;p82"/>
                <p:cNvGrpSpPr/>
                <p:nvPr/>
              </p:nvGrpSpPr>
              <p:grpSpPr>
                <a:xfrm>
                  <a:off x="724986" y="3830189"/>
                  <a:ext cx="189533" cy="25626"/>
                  <a:chOff x="724986" y="3830189"/>
                  <a:chExt cx="189533" cy="25626"/>
                </a:xfrm>
              </p:grpSpPr>
              <p:sp>
                <p:nvSpPr>
                  <p:cNvPr id="5946" name="Google Shape;5946;p82"/>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2"/>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948" name="Google Shape;5948;p82"/>
          <p:cNvGrpSpPr/>
          <p:nvPr/>
        </p:nvGrpSpPr>
        <p:grpSpPr>
          <a:xfrm>
            <a:off x="2253298" y="2455640"/>
            <a:ext cx="948701" cy="935378"/>
            <a:chOff x="2253298" y="2428317"/>
            <a:chExt cx="948701" cy="935378"/>
          </a:xfrm>
        </p:grpSpPr>
        <p:sp>
          <p:nvSpPr>
            <p:cNvPr id="5949" name="Google Shape;5949;p82"/>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2"/>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2"/>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2"/>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2"/>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2"/>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2"/>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2"/>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2"/>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2"/>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2"/>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2"/>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2"/>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2"/>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2"/>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2"/>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2"/>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2"/>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2"/>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2"/>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2"/>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2"/>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2"/>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2"/>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2"/>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2"/>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2"/>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2"/>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2"/>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2"/>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2"/>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2"/>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2"/>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5985"/>
        <p:cNvGrpSpPr/>
        <p:nvPr/>
      </p:nvGrpSpPr>
      <p:grpSpPr>
        <a:xfrm>
          <a:off x="0" y="0"/>
          <a:ext cx="0" cy="0"/>
          <a:chOff x="0" y="0"/>
          <a:chExt cx="0" cy="0"/>
        </a:xfrm>
      </p:grpSpPr>
      <p:grpSp>
        <p:nvGrpSpPr>
          <p:cNvPr id="5986" name="Google Shape;5986;p83"/>
          <p:cNvGrpSpPr/>
          <p:nvPr/>
        </p:nvGrpSpPr>
        <p:grpSpPr>
          <a:xfrm>
            <a:off x="3353582" y="1145627"/>
            <a:ext cx="2363393" cy="1017867"/>
            <a:chOff x="3292400" y="1219146"/>
            <a:chExt cx="2615240" cy="1110239"/>
          </a:xfrm>
        </p:grpSpPr>
        <p:sp>
          <p:nvSpPr>
            <p:cNvPr id="5987" name="Google Shape;5987;p83"/>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5988" name="Google Shape;5988;p83"/>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89" name="Google Shape;5989;p83"/>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JANUARY</a:t>
              </a:r>
              <a:endParaRPr sz="200">
                <a:solidFill>
                  <a:srgbClr val="FFFFFF"/>
                </a:solidFill>
              </a:endParaRPr>
            </a:p>
          </p:txBody>
        </p:sp>
        <p:sp>
          <p:nvSpPr>
            <p:cNvPr id="5990" name="Google Shape;5990;p83"/>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FEBRUARY</a:t>
              </a:r>
              <a:endParaRPr sz="200">
                <a:solidFill>
                  <a:srgbClr val="FFFFFF"/>
                </a:solidFill>
              </a:endParaRPr>
            </a:p>
          </p:txBody>
        </p:sp>
        <p:sp>
          <p:nvSpPr>
            <p:cNvPr id="5991" name="Google Shape;5991;p83"/>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MARCH</a:t>
              </a:r>
              <a:endParaRPr sz="200">
                <a:solidFill>
                  <a:srgbClr val="FFFFFF"/>
                </a:solidFill>
              </a:endParaRPr>
            </a:p>
          </p:txBody>
        </p:sp>
        <p:sp>
          <p:nvSpPr>
            <p:cNvPr id="5992" name="Google Shape;5992;p83"/>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APRIL</a:t>
              </a:r>
              <a:endParaRPr sz="200">
                <a:solidFill>
                  <a:srgbClr val="FFFFFF"/>
                </a:solidFill>
              </a:endParaRPr>
            </a:p>
          </p:txBody>
        </p:sp>
        <p:sp>
          <p:nvSpPr>
            <p:cNvPr id="5993" name="Google Shape;5993;p83"/>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MAY</a:t>
              </a:r>
              <a:endParaRPr sz="200">
                <a:solidFill>
                  <a:srgbClr val="FFFFFF"/>
                </a:solidFill>
              </a:endParaRPr>
            </a:p>
          </p:txBody>
        </p:sp>
        <p:sp>
          <p:nvSpPr>
            <p:cNvPr id="5994" name="Google Shape;5994;p83"/>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200">
                  <a:solidFill>
                    <a:srgbClr val="FFFFFF"/>
                  </a:solidFill>
                </a:rPr>
                <a:t>JUNE</a:t>
              </a:r>
              <a:endParaRPr sz="200">
                <a:solidFill>
                  <a:srgbClr val="FFFFFF"/>
                </a:solidFill>
              </a:endParaRPr>
            </a:p>
          </p:txBody>
        </p:sp>
        <p:sp>
          <p:nvSpPr>
            <p:cNvPr id="5995" name="Google Shape;5995;p83"/>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200">
                  <a:solidFill>
                    <a:srgbClr val="FFFFFF"/>
                  </a:solidFill>
                </a:rPr>
                <a:t>PHASE 1</a:t>
              </a:r>
              <a:endParaRPr sz="200">
                <a:solidFill>
                  <a:srgbClr val="FFFFFF"/>
                </a:solidFill>
              </a:endParaRPr>
            </a:p>
          </p:txBody>
        </p:sp>
        <p:sp>
          <p:nvSpPr>
            <p:cNvPr id="5996" name="Google Shape;5996;p83"/>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200">
                  <a:solidFill>
                    <a:srgbClr val="FFFFFF"/>
                  </a:solidFill>
                </a:rPr>
                <a:t>PHASE 2</a:t>
              </a:r>
              <a:endParaRPr sz="200">
                <a:solidFill>
                  <a:srgbClr val="FFFFFF"/>
                </a:solidFill>
              </a:endParaRPr>
            </a:p>
          </p:txBody>
        </p:sp>
        <p:sp>
          <p:nvSpPr>
            <p:cNvPr id="5997" name="Google Shape;5997;p83"/>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200">
                  <a:solidFill>
                    <a:srgbClr val="FFFFFF"/>
                  </a:solidFill>
                </a:rPr>
                <a:t>Task 1</a:t>
              </a:r>
              <a:endParaRPr sz="200">
                <a:solidFill>
                  <a:srgbClr val="FFFFFF"/>
                </a:solidFill>
              </a:endParaRPr>
            </a:p>
          </p:txBody>
        </p:sp>
        <p:sp>
          <p:nvSpPr>
            <p:cNvPr id="5998" name="Google Shape;5998;p83"/>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200">
                  <a:solidFill>
                    <a:srgbClr val="FFFFFF"/>
                  </a:solidFill>
                </a:rPr>
                <a:t>Task 2</a:t>
              </a:r>
              <a:endParaRPr sz="200">
                <a:solidFill>
                  <a:srgbClr val="FFFFFF"/>
                </a:solidFill>
              </a:endParaRPr>
            </a:p>
          </p:txBody>
        </p:sp>
        <p:sp>
          <p:nvSpPr>
            <p:cNvPr id="5999" name="Google Shape;5999;p83"/>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200">
                  <a:solidFill>
                    <a:srgbClr val="FFFFFF"/>
                  </a:solidFill>
                </a:rPr>
                <a:t>Task 1</a:t>
              </a:r>
              <a:endParaRPr sz="200">
                <a:solidFill>
                  <a:srgbClr val="FFFFFF"/>
                </a:solidFill>
              </a:endParaRPr>
            </a:p>
          </p:txBody>
        </p:sp>
        <p:sp>
          <p:nvSpPr>
            <p:cNvPr id="6000" name="Google Shape;6000;p83"/>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200">
                  <a:solidFill>
                    <a:srgbClr val="FFFFFF"/>
                  </a:solidFill>
                </a:rPr>
                <a:t>Task 2</a:t>
              </a:r>
              <a:endParaRPr sz="200">
                <a:solidFill>
                  <a:srgbClr val="FFFFFF"/>
                </a:solidFill>
              </a:endParaRPr>
            </a:p>
          </p:txBody>
        </p:sp>
        <p:grpSp>
          <p:nvGrpSpPr>
            <p:cNvPr id="6001" name="Google Shape;6001;p83"/>
            <p:cNvGrpSpPr/>
            <p:nvPr/>
          </p:nvGrpSpPr>
          <p:grpSpPr>
            <a:xfrm>
              <a:off x="3748438" y="1378608"/>
              <a:ext cx="2159202" cy="903971"/>
              <a:chOff x="1683525" y="2179850"/>
              <a:chExt cx="4519050" cy="2134525"/>
            </a:xfrm>
          </p:grpSpPr>
          <p:sp>
            <p:nvSpPr>
              <p:cNvPr id="6002" name="Google Shape;6002;p8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03" name="Google Shape;6003;p8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04" name="Google Shape;6004;p8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05" name="Google Shape;6005;p8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06" name="Google Shape;6006;p8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07" name="Google Shape;6007;p8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08" name="Google Shape;6008;p8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09" name="Google Shape;6009;p8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10" name="Google Shape;6010;p8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11" name="Google Shape;6011;p8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12" name="Google Shape;6012;p8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013" name="Google Shape;6013;p8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6014" name="Google Shape;6014;p83"/>
          <p:cNvGraphicFramePr/>
          <p:nvPr/>
        </p:nvGraphicFramePr>
        <p:xfrm>
          <a:off x="5949675" y="2323100"/>
          <a:ext cx="2491300" cy="868600"/>
        </p:xfrm>
        <a:graphic>
          <a:graphicData uri="http://schemas.openxmlformats.org/drawingml/2006/table">
            <a:tbl>
              <a:tblPr>
                <a:noFill/>
                <a:tableStyleId>{652C9E11-73B0-4DEE-AA23-6F95956BCD6F}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015" name="Google Shape;6015;p83"/>
          <p:cNvGrpSpPr/>
          <p:nvPr/>
        </p:nvGrpSpPr>
        <p:grpSpPr>
          <a:xfrm>
            <a:off x="5926924" y="3381697"/>
            <a:ext cx="2519825" cy="1001454"/>
            <a:chOff x="1906114" y="789980"/>
            <a:chExt cx="1487676" cy="606868"/>
          </a:xfrm>
        </p:grpSpPr>
        <p:cxnSp>
          <p:nvCxnSpPr>
            <p:cNvPr id="6016" name="Google Shape;6016;p8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017" name="Google Shape;6017;p8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018" name="Google Shape;6018;p8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019" name="Google Shape;6019;p8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300">
                  <a:solidFill>
                    <a:srgbClr val="E3E9ED"/>
                  </a:solidFill>
                </a:rPr>
                <a:t>JANUARY</a:t>
              </a:r>
              <a:endParaRPr sz="300">
                <a:solidFill>
                  <a:srgbClr val="E3E9ED"/>
                </a:solidFill>
              </a:endParaRPr>
            </a:p>
          </p:txBody>
        </p:sp>
        <p:sp>
          <p:nvSpPr>
            <p:cNvPr id="6020" name="Google Shape;6020;p8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300">
                  <a:solidFill>
                    <a:srgbClr val="E3E9ED"/>
                  </a:solidFill>
                </a:rPr>
                <a:t>FEBRUARY</a:t>
              </a:r>
              <a:endParaRPr sz="300">
                <a:solidFill>
                  <a:srgbClr val="E3E9ED"/>
                </a:solidFill>
              </a:endParaRPr>
            </a:p>
          </p:txBody>
        </p:sp>
        <p:sp>
          <p:nvSpPr>
            <p:cNvPr id="6021" name="Google Shape;6021;p8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300">
                  <a:solidFill>
                    <a:srgbClr val="E3E9ED"/>
                  </a:solidFill>
                </a:rPr>
                <a:t>MARCH</a:t>
              </a:r>
              <a:endParaRPr sz="300">
                <a:solidFill>
                  <a:srgbClr val="E3E9ED"/>
                </a:solidFill>
              </a:endParaRPr>
            </a:p>
          </p:txBody>
        </p:sp>
        <p:sp>
          <p:nvSpPr>
            <p:cNvPr id="6022" name="Google Shape;6022;p8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GB" sz="300">
                  <a:solidFill>
                    <a:srgbClr val="E3E9ED"/>
                  </a:solidFill>
                </a:rPr>
                <a:t>APRIL</a:t>
              </a:r>
              <a:endParaRPr sz="300">
                <a:solidFill>
                  <a:srgbClr val="E3E9ED"/>
                </a:solidFill>
              </a:endParaRPr>
            </a:p>
          </p:txBody>
        </p:sp>
        <p:sp>
          <p:nvSpPr>
            <p:cNvPr id="6023" name="Google Shape;6023;p8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GB" sz="300">
                  <a:solidFill>
                    <a:srgbClr val="E3E9ED"/>
                  </a:solidFill>
                </a:rPr>
                <a:t>PHASE 1</a:t>
              </a:r>
              <a:endParaRPr sz="300">
                <a:solidFill>
                  <a:srgbClr val="E3E9ED"/>
                </a:solidFill>
              </a:endParaRPr>
            </a:p>
          </p:txBody>
        </p:sp>
        <p:sp>
          <p:nvSpPr>
            <p:cNvPr id="6030" name="Google Shape;6030;p8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300">
                  <a:solidFill>
                    <a:srgbClr val="E3E9ED"/>
                  </a:solidFill>
                </a:rPr>
                <a:t>Task 1</a:t>
              </a:r>
              <a:endParaRPr sz="300">
                <a:solidFill>
                  <a:srgbClr val="E3E9ED"/>
                </a:solidFill>
              </a:endParaRPr>
            </a:p>
          </p:txBody>
        </p:sp>
        <p:sp>
          <p:nvSpPr>
            <p:cNvPr id="6031" name="Google Shape;6031;p8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GB" sz="300">
                  <a:solidFill>
                    <a:srgbClr val="E3E9ED"/>
                  </a:solidFill>
                </a:rPr>
                <a:t>Task 2</a:t>
              </a:r>
              <a:endParaRPr sz="300">
                <a:solidFill>
                  <a:srgbClr val="E3E9ED"/>
                </a:solidFill>
              </a:endParaRPr>
            </a:p>
          </p:txBody>
        </p:sp>
        <p:sp>
          <p:nvSpPr>
            <p:cNvPr id="6032" name="Google Shape;6032;p8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3" name="Google Shape;6033;p83"/>
          <p:cNvGrpSpPr/>
          <p:nvPr/>
        </p:nvGrpSpPr>
        <p:grpSpPr>
          <a:xfrm>
            <a:off x="726399" y="1190655"/>
            <a:ext cx="2394370" cy="976502"/>
            <a:chOff x="749309" y="1112739"/>
            <a:chExt cx="2371603" cy="976502"/>
          </a:xfrm>
        </p:grpSpPr>
        <p:sp>
          <p:nvSpPr>
            <p:cNvPr id="6034" name="Google Shape;6034;p83"/>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3"/>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3"/>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3"/>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3"/>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3"/>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3"/>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3"/>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3"/>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3"/>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3"/>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3"/>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3"/>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3"/>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3"/>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3"/>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3"/>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3"/>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3"/>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3"/>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3"/>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3"/>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3"/>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3"/>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3"/>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3"/>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3"/>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3"/>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066" name="Google Shape;6066;p83"/>
          <p:cNvGraphicFramePr/>
          <p:nvPr/>
        </p:nvGraphicFramePr>
        <p:xfrm>
          <a:off x="5949700" y="1188950"/>
          <a:ext cx="2491300" cy="976425"/>
        </p:xfrm>
        <a:graphic>
          <a:graphicData uri="http://schemas.openxmlformats.org/drawingml/2006/table">
            <a:tbl>
              <a:tblPr>
                <a:noFill/>
                <a:tableStyleId>{652C9E11-73B0-4DEE-AA23-6F95956BCD6F}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6067" name="Google Shape;6067;p83"/>
          <p:cNvGraphicFramePr/>
          <p:nvPr/>
        </p:nvGraphicFramePr>
        <p:xfrm>
          <a:off x="3356413" y="2323100"/>
          <a:ext cx="2363400" cy="868575"/>
        </p:xfrm>
        <a:graphic>
          <a:graphicData uri="http://schemas.openxmlformats.org/drawingml/2006/table">
            <a:tbl>
              <a:tblPr>
                <a:noFill/>
                <a:tableStyleId>{652C9E11-73B0-4DEE-AA23-6F95956BCD6F}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068" name="Google Shape;6068;p83"/>
          <p:cNvGrpSpPr/>
          <p:nvPr/>
        </p:nvGrpSpPr>
        <p:grpSpPr>
          <a:xfrm>
            <a:off x="4100342" y="2709743"/>
            <a:ext cx="1517436" cy="74460"/>
            <a:chOff x="3980086" y="2804397"/>
            <a:chExt cx="1227600" cy="66900"/>
          </a:xfrm>
        </p:grpSpPr>
        <p:sp>
          <p:nvSpPr>
            <p:cNvPr id="6069" name="Google Shape;6069;p8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1" name="Google Shape;6071;p83"/>
          <p:cNvGrpSpPr/>
          <p:nvPr/>
        </p:nvGrpSpPr>
        <p:grpSpPr>
          <a:xfrm>
            <a:off x="4725406" y="3002330"/>
            <a:ext cx="892956" cy="74460"/>
            <a:chOff x="3980086" y="2804397"/>
            <a:chExt cx="1227600" cy="66900"/>
          </a:xfrm>
        </p:grpSpPr>
        <p:sp>
          <p:nvSpPr>
            <p:cNvPr id="6072" name="Google Shape;6072;p8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4" name="Google Shape;6074;p83"/>
          <p:cNvGrpSpPr/>
          <p:nvPr/>
        </p:nvGrpSpPr>
        <p:grpSpPr>
          <a:xfrm>
            <a:off x="3358498" y="3361213"/>
            <a:ext cx="2363244" cy="1005943"/>
            <a:chOff x="3358415" y="3361302"/>
            <a:chExt cx="2363244" cy="1024695"/>
          </a:xfrm>
        </p:grpSpPr>
        <p:grpSp>
          <p:nvGrpSpPr>
            <p:cNvPr id="6075" name="Google Shape;6075;p83"/>
            <p:cNvGrpSpPr/>
            <p:nvPr/>
          </p:nvGrpSpPr>
          <p:grpSpPr>
            <a:xfrm>
              <a:off x="3358415" y="3361302"/>
              <a:ext cx="441300" cy="1024695"/>
              <a:chOff x="3358415" y="3361302"/>
              <a:chExt cx="441300" cy="1024695"/>
            </a:xfrm>
          </p:grpSpPr>
          <p:sp>
            <p:nvSpPr>
              <p:cNvPr id="6076" name="Google Shape;6076;p83"/>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3"/>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3"/>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3"/>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3"/>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3"/>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2" name="Google Shape;6082;p83"/>
            <p:cNvGrpSpPr/>
            <p:nvPr/>
          </p:nvGrpSpPr>
          <p:grpSpPr>
            <a:xfrm>
              <a:off x="3838901" y="3361302"/>
              <a:ext cx="441300" cy="1024695"/>
              <a:chOff x="3838901" y="3361302"/>
              <a:chExt cx="441300" cy="1024695"/>
            </a:xfrm>
          </p:grpSpPr>
          <p:sp>
            <p:nvSpPr>
              <p:cNvPr id="6083" name="Google Shape;6083;p83"/>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3"/>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3"/>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3"/>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3"/>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3"/>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83"/>
            <p:cNvGrpSpPr/>
            <p:nvPr/>
          </p:nvGrpSpPr>
          <p:grpSpPr>
            <a:xfrm>
              <a:off x="4319387" y="3361302"/>
              <a:ext cx="441300" cy="1024695"/>
              <a:chOff x="4319387" y="3361302"/>
              <a:chExt cx="441300" cy="1024695"/>
            </a:xfrm>
          </p:grpSpPr>
          <p:sp>
            <p:nvSpPr>
              <p:cNvPr id="6090" name="Google Shape;6090;p83"/>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3"/>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3"/>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3"/>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3"/>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3"/>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83"/>
            <p:cNvGrpSpPr/>
            <p:nvPr/>
          </p:nvGrpSpPr>
          <p:grpSpPr>
            <a:xfrm>
              <a:off x="4799873" y="3361302"/>
              <a:ext cx="441300" cy="1024695"/>
              <a:chOff x="4799873" y="3361302"/>
              <a:chExt cx="441300" cy="1024695"/>
            </a:xfrm>
          </p:grpSpPr>
          <p:sp>
            <p:nvSpPr>
              <p:cNvPr id="6097" name="Google Shape;6097;p83"/>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3"/>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3"/>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3"/>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3"/>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3"/>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3" name="Google Shape;6103;p83"/>
            <p:cNvGrpSpPr/>
            <p:nvPr/>
          </p:nvGrpSpPr>
          <p:grpSpPr>
            <a:xfrm>
              <a:off x="5280360" y="3361302"/>
              <a:ext cx="441300" cy="1024695"/>
              <a:chOff x="5280360" y="3361302"/>
              <a:chExt cx="441300" cy="1024695"/>
            </a:xfrm>
          </p:grpSpPr>
          <p:sp>
            <p:nvSpPr>
              <p:cNvPr id="6104" name="Google Shape;6104;p83"/>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3"/>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3"/>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3"/>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3"/>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3"/>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6110" name="Google Shape;6110;p83"/>
          <p:cNvGraphicFramePr/>
          <p:nvPr/>
        </p:nvGraphicFramePr>
        <p:xfrm>
          <a:off x="724925" y="2323100"/>
          <a:ext cx="2403600" cy="881400"/>
        </p:xfrm>
        <a:graphic>
          <a:graphicData uri="http://schemas.openxmlformats.org/drawingml/2006/table">
            <a:tbl>
              <a:tblPr>
                <a:noFill/>
                <a:tableStyleId>{652C9E11-73B0-4DEE-AA23-6F95956BCD6F}</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111" name="Google Shape;6111;p83"/>
          <p:cNvGrpSpPr/>
          <p:nvPr/>
        </p:nvGrpSpPr>
        <p:grpSpPr>
          <a:xfrm>
            <a:off x="726450" y="3372825"/>
            <a:ext cx="2403614" cy="1005900"/>
            <a:chOff x="726450" y="3372825"/>
            <a:chExt cx="2403614" cy="1005900"/>
          </a:xfrm>
        </p:grpSpPr>
        <p:grpSp>
          <p:nvGrpSpPr>
            <p:cNvPr id="6112" name="Google Shape;6112;p83"/>
            <p:cNvGrpSpPr/>
            <p:nvPr/>
          </p:nvGrpSpPr>
          <p:grpSpPr>
            <a:xfrm>
              <a:off x="726450" y="3696000"/>
              <a:ext cx="2403614" cy="500898"/>
              <a:chOff x="726450" y="3696000"/>
              <a:chExt cx="2403614" cy="500898"/>
            </a:xfrm>
          </p:grpSpPr>
          <p:sp>
            <p:nvSpPr>
              <p:cNvPr id="6113" name="Google Shape;6113;p83"/>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114" name="Google Shape;6114;p83"/>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115" name="Google Shape;6115;p83"/>
            <p:cNvGrpSpPr/>
            <p:nvPr/>
          </p:nvGrpSpPr>
          <p:grpSpPr>
            <a:xfrm>
              <a:off x="1348050" y="3372825"/>
              <a:ext cx="1720425" cy="1005900"/>
              <a:chOff x="1348050" y="3372825"/>
              <a:chExt cx="1720425" cy="1005900"/>
            </a:xfrm>
          </p:grpSpPr>
          <p:sp>
            <p:nvSpPr>
              <p:cNvPr id="6116" name="Google Shape;6116;p83"/>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117" name="Google Shape;6117;p83"/>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118" name="Google Shape;6118;p83"/>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119" name="Google Shape;6119;p83"/>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120" name="Google Shape;6120;p83"/>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121" name="Google Shape;6121;p83"/>
            <p:cNvGrpSpPr/>
            <p:nvPr/>
          </p:nvGrpSpPr>
          <p:grpSpPr>
            <a:xfrm>
              <a:off x="1455707" y="3731058"/>
              <a:ext cx="1491150" cy="417657"/>
              <a:chOff x="1455707" y="3731058"/>
              <a:chExt cx="1491150" cy="417657"/>
            </a:xfrm>
          </p:grpSpPr>
          <p:grpSp>
            <p:nvGrpSpPr>
              <p:cNvPr id="6122" name="Google Shape;6122;p83"/>
              <p:cNvGrpSpPr/>
              <p:nvPr/>
            </p:nvGrpSpPr>
            <p:grpSpPr>
              <a:xfrm>
                <a:off x="1472938" y="3745828"/>
                <a:ext cx="72126" cy="53788"/>
                <a:chOff x="1472938" y="3745828"/>
                <a:chExt cx="72126" cy="53788"/>
              </a:xfrm>
            </p:grpSpPr>
            <p:sp>
              <p:nvSpPr>
                <p:cNvPr id="6123" name="Google Shape;6123;p83"/>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3"/>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83"/>
              <p:cNvGrpSpPr/>
              <p:nvPr/>
            </p:nvGrpSpPr>
            <p:grpSpPr>
              <a:xfrm>
                <a:off x="1819181" y="4089633"/>
                <a:ext cx="72126" cy="53788"/>
                <a:chOff x="1819181" y="4089633"/>
                <a:chExt cx="72126" cy="53788"/>
              </a:xfrm>
            </p:grpSpPr>
            <p:sp>
              <p:nvSpPr>
                <p:cNvPr id="6126" name="Google Shape;6126;p83"/>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3"/>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8" name="Google Shape;6128;p83"/>
              <p:cNvGrpSpPr/>
              <p:nvPr/>
            </p:nvGrpSpPr>
            <p:grpSpPr>
              <a:xfrm>
                <a:off x="1455707" y="4084171"/>
                <a:ext cx="64321" cy="64544"/>
                <a:chOff x="1455707" y="4084171"/>
                <a:chExt cx="64321" cy="64544"/>
              </a:xfrm>
            </p:grpSpPr>
            <p:sp>
              <p:nvSpPr>
                <p:cNvPr id="6129" name="Google Shape;6129;p83"/>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3"/>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1" name="Google Shape;6131;p83"/>
              <p:cNvGrpSpPr/>
              <p:nvPr/>
            </p:nvGrpSpPr>
            <p:grpSpPr>
              <a:xfrm>
                <a:off x="1818610" y="3731058"/>
                <a:ext cx="64321" cy="64544"/>
                <a:chOff x="1818610" y="3731058"/>
                <a:chExt cx="64321" cy="64544"/>
              </a:xfrm>
            </p:grpSpPr>
            <p:sp>
              <p:nvSpPr>
                <p:cNvPr id="6132" name="Google Shape;6132;p83"/>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3"/>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83"/>
              <p:cNvGrpSpPr/>
              <p:nvPr/>
            </p:nvGrpSpPr>
            <p:grpSpPr>
              <a:xfrm>
                <a:off x="2172491" y="4089633"/>
                <a:ext cx="72126" cy="53788"/>
                <a:chOff x="2172491" y="4089633"/>
                <a:chExt cx="72126" cy="53788"/>
              </a:xfrm>
            </p:grpSpPr>
            <p:sp>
              <p:nvSpPr>
                <p:cNvPr id="6135" name="Google Shape;6135;p83"/>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3"/>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7" name="Google Shape;6137;p83"/>
              <p:cNvGrpSpPr/>
              <p:nvPr/>
            </p:nvGrpSpPr>
            <p:grpSpPr>
              <a:xfrm>
                <a:off x="2171920" y="3731058"/>
                <a:ext cx="64321" cy="64544"/>
                <a:chOff x="2171920" y="3731058"/>
                <a:chExt cx="64321" cy="64544"/>
              </a:xfrm>
            </p:grpSpPr>
            <p:sp>
              <p:nvSpPr>
                <p:cNvPr id="6138" name="Google Shape;6138;p83"/>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3"/>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0" name="Google Shape;6140;p83"/>
              <p:cNvGrpSpPr/>
              <p:nvPr/>
            </p:nvGrpSpPr>
            <p:grpSpPr>
              <a:xfrm>
                <a:off x="2874730" y="3745828"/>
                <a:ext cx="72126" cy="53788"/>
                <a:chOff x="2874730" y="3745828"/>
                <a:chExt cx="72126" cy="53788"/>
              </a:xfrm>
            </p:grpSpPr>
            <p:sp>
              <p:nvSpPr>
                <p:cNvPr id="6141" name="Google Shape;6141;p83"/>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3"/>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3" name="Google Shape;6143;p83"/>
              <p:cNvGrpSpPr/>
              <p:nvPr/>
            </p:nvGrpSpPr>
            <p:grpSpPr>
              <a:xfrm>
                <a:off x="2878589" y="4081481"/>
                <a:ext cx="64321" cy="64544"/>
                <a:chOff x="2878589" y="4081481"/>
                <a:chExt cx="64321" cy="64544"/>
              </a:xfrm>
            </p:grpSpPr>
            <p:sp>
              <p:nvSpPr>
                <p:cNvPr id="6144" name="Google Shape;6144;p83"/>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3"/>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6" name="Google Shape;6146;p83"/>
              <p:cNvGrpSpPr/>
              <p:nvPr/>
            </p:nvGrpSpPr>
            <p:grpSpPr>
              <a:xfrm>
                <a:off x="2525796" y="4089633"/>
                <a:ext cx="72126" cy="53788"/>
                <a:chOff x="2525796" y="4089633"/>
                <a:chExt cx="72126" cy="53788"/>
              </a:xfrm>
            </p:grpSpPr>
            <p:sp>
              <p:nvSpPr>
                <p:cNvPr id="6147" name="Google Shape;6147;p83"/>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3"/>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9" name="Google Shape;6149;p83"/>
              <p:cNvGrpSpPr/>
              <p:nvPr/>
            </p:nvGrpSpPr>
            <p:grpSpPr>
              <a:xfrm>
                <a:off x="2525225" y="3731058"/>
                <a:ext cx="64321" cy="64544"/>
                <a:chOff x="2525225" y="3731058"/>
                <a:chExt cx="64321" cy="64544"/>
              </a:xfrm>
            </p:grpSpPr>
            <p:sp>
              <p:nvSpPr>
                <p:cNvPr id="6150" name="Google Shape;6150;p83"/>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3"/>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6155"/>
        <p:cNvGrpSpPr/>
        <p:nvPr/>
      </p:nvGrpSpPr>
      <p:grpSpPr>
        <a:xfrm>
          <a:off x="0" y="0"/>
          <a:ext cx="0" cy="0"/>
          <a:chOff x="0" y="0"/>
          <a:chExt cx="0" cy="0"/>
        </a:xfrm>
      </p:grpSpPr>
      <p:grpSp>
        <p:nvGrpSpPr>
          <p:cNvPr id="6156" name="Google Shape;6156;p84"/>
          <p:cNvGrpSpPr/>
          <p:nvPr/>
        </p:nvGrpSpPr>
        <p:grpSpPr>
          <a:xfrm>
            <a:off x="732428" y="1171356"/>
            <a:ext cx="845921" cy="690752"/>
            <a:chOff x="732428" y="1198513"/>
            <a:chExt cx="845921" cy="690752"/>
          </a:xfrm>
        </p:grpSpPr>
        <p:grpSp>
          <p:nvGrpSpPr>
            <p:cNvPr id="6157" name="Google Shape;6157;p84"/>
            <p:cNvGrpSpPr/>
            <p:nvPr/>
          </p:nvGrpSpPr>
          <p:grpSpPr>
            <a:xfrm>
              <a:off x="823030" y="1198513"/>
              <a:ext cx="755319" cy="690752"/>
              <a:chOff x="823030" y="1198513"/>
              <a:chExt cx="755319" cy="690752"/>
            </a:xfrm>
          </p:grpSpPr>
          <p:sp>
            <p:nvSpPr>
              <p:cNvPr id="6158" name="Google Shape;6158;p84"/>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4"/>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84"/>
            <p:cNvGrpSpPr/>
            <p:nvPr/>
          </p:nvGrpSpPr>
          <p:grpSpPr>
            <a:xfrm>
              <a:off x="732428" y="1239937"/>
              <a:ext cx="739912" cy="607886"/>
              <a:chOff x="732428" y="1239937"/>
              <a:chExt cx="739912" cy="607886"/>
            </a:xfrm>
          </p:grpSpPr>
          <p:sp>
            <p:nvSpPr>
              <p:cNvPr id="6161" name="Google Shape;6161;p84"/>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4"/>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3" name="Google Shape;6163;p84"/>
            <p:cNvGrpSpPr/>
            <p:nvPr/>
          </p:nvGrpSpPr>
          <p:grpSpPr>
            <a:xfrm>
              <a:off x="732428" y="1277018"/>
              <a:ext cx="702832" cy="533758"/>
              <a:chOff x="732428" y="1277018"/>
              <a:chExt cx="702832" cy="533758"/>
            </a:xfrm>
          </p:grpSpPr>
          <p:sp>
            <p:nvSpPr>
              <p:cNvPr id="6164" name="Google Shape;6164;p84"/>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4"/>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6" name="Google Shape;6166;p84"/>
            <p:cNvGrpSpPr/>
            <p:nvPr/>
          </p:nvGrpSpPr>
          <p:grpSpPr>
            <a:xfrm>
              <a:off x="931170" y="1306653"/>
              <a:ext cx="647179" cy="474455"/>
              <a:chOff x="931170" y="1306653"/>
              <a:chExt cx="647179" cy="474455"/>
            </a:xfrm>
          </p:grpSpPr>
          <p:sp>
            <p:nvSpPr>
              <p:cNvPr id="6167" name="Google Shape;6167;p84"/>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4"/>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9" name="Google Shape;6169;p84"/>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0" name="Google Shape;6170;p84"/>
          <p:cNvGrpSpPr/>
          <p:nvPr/>
        </p:nvGrpSpPr>
        <p:grpSpPr>
          <a:xfrm>
            <a:off x="3964037" y="1171363"/>
            <a:ext cx="634656" cy="699982"/>
            <a:chOff x="5985650" y="2860025"/>
            <a:chExt cx="1396075" cy="1539775"/>
          </a:xfrm>
        </p:grpSpPr>
        <p:sp>
          <p:nvSpPr>
            <p:cNvPr id="6171" name="Google Shape;6171;p84"/>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4"/>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4"/>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4"/>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4"/>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4"/>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4"/>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4"/>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4"/>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4"/>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4"/>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4"/>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4"/>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4"/>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4"/>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4"/>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4"/>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4"/>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4"/>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4"/>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4"/>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4"/>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4"/>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4"/>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4"/>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4"/>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4"/>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4"/>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4"/>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4"/>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4"/>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4"/>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3" name="Google Shape;6203;p84"/>
          <p:cNvGrpSpPr/>
          <p:nvPr/>
        </p:nvGrpSpPr>
        <p:grpSpPr>
          <a:xfrm>
            <a:off x="4719687" y="1171356"/>
            <a:ext cx="725845" cy="699975"/>
            <a:chOff x="4249973" y="1201875"/>
            <a:chExt cx="1958568" cy="1888762"/>
          </a:xfrm>
        </p:grpSpPr>
        <p:sp>
          <p:nvSpPr>
            <p:cNvPr id="6204" name="Google Shape;6204;p84"/>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5" name="Google Shape;6205;p84"/>
            <p:cNvGrpSpPr/>
            <p:nvPr/>
          </p:nvGrpSpPr>
          <p:grpSpPr>
            <a:xfrm>
              <a:off x="5853086" y="1789142"/>
              <a:ext cx="355454" cy="1048099"/>
              <a:chOff x="5576108" y="2016725"/>
              <a:chExt cx="565200" cy="1666560"/>
            </a:xfrm>
          </p:grpSpPr>
          <p:sp>
            <p:nvSpPr>
              <p:cNvPr id="6206" name="Google Shape;6206;p84"/>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207" name="Google Shape;6207;p8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8" name="Google Shape;6208;p84"/>
            <p:cNvGrpSpPr/>
            <p:nvPr/>
          </p:nvGrpSpPr>
          <p:grpSpPr>
            <a:xfrm>
              <a:off x="4869455" y="2691676"/>
              <a:ext cx="1013897" cy="398961"/>
              <a:chOff x="4012057" y="3451825"/>
              <a:chExt cx="1612175" cy="634379"/>
            </a:xfrm>
          </p:grpSpPr>
          <p:sp>
            <p:nvSpPr>
              <p:cNvPr id="6209" name="Google Shape;6209;p84"/>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210" name="Google Shape;6210;p8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1" name="Google Shape;6211;p84"/>
            <p:cNvGrpSpPr/>
            <p:nvPr/>
          </p:nvGrpSpPr>
          <p:grpSpPr>
            <a:xfrm>
              <a:off x="4276937" y="2155961"/>
              <a:ext cx="651965" cy="891358"/>
              <a:chOff x="3069908" y="2599997"/>
              <a:chExt cx="1036675" cy="1417328"/>
            </a:xfrm>
          </p:grpSpPr>
          <p:sp>
            <p:nvSpPr>
              <p:cNvPr id="6212" name="Google Shape;6212;p84"/>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213" name="Google Shape;6213;p8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4" name="Google Shape;6214;p84"/>
            <p:cNvGrpSpPr/>
            <p:nvPr/>
          </p:nvGrpSpPr>
          <p:grpSpPr>
            <a:xfrm>
              <a:off x="5054918" y="1201875"/>
              <a:ext cx="999548" cy="602711"/>
              <a:chOff x="4306958" y="1082925"/>
              <a:chExt cx="1589359" cy="958358"/>
            </a:xfrm>
          </p:grpSpPr>
          <p:sp>
            <p:nvSpPr>
              <p:cNvPr id="6215" name="Google Shape;6215;p84"/>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216" name="Google Shape;6216;p8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7" name="Google Shape;6217;p84"/>
            <p:cNvGrpSpPr/>
            <p:nvPr/>
          </p:nvGrpSpPr>
          <p:grpSpPr>
            <a:xfrm>
              <a:off x="4249973" y="1303451"/>
              <a:ext cx="799317" cy="841334"/>
              <a:chOff x="3027033" y="1244439"/>
              <a:chExt cx="1270977" cy="1337786"/>
            </a:xfrm>
          </p:grpSpPr>
          <p:sp>
            <p:nvSpPr>
              <p:cNvPr id="6218" name="Google Shape;6218;p84"/>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219" name="Google Shape;6219;p8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20" name="Google Shape;6220;p84"/>
          <p:cNvGrpSpPr/>
          <p:nvPr/>
        </p:nvGrpSpPr>
        <p:grpSpPr>
          <a:xfrm>
            <a:off x="4072551" y="2058137"/>
            <a:ext cx="750769" cy="683784"/>
            <a:chOff x="4204684" y="2104422"/>
            <a:chExt cx="699822" cy="637382"/>
          </a:xfrm>
        </p:grpSpPr>
        <p:grpSp>
          <p:nvGrpSpPr>
            <p:cNvPr id="6221" name="Google Shape;6221;p84"/>
            <p:cNvGrpSpPr/>
            <p:nvPr/>
          </p:nvGrpSpPr>
          <p:grpSpPr>
            <a:xfrm>
              <a:off x="4204684" y="2430067"/>
              <a:ext cx="342957" cy="311738"/>
              <a:chOff x="4204684" y="2430067"/>
              <a:chExt cx="342957" cy="311738"/>
            </a:xfrm>
          </p:grpSpPr>
          <p:sp>
            <p:nvSpPr>
              <p:cNvPr id="6222" name="Google Shape;6222;p84"/>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4"/>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4" name="Google Shape;6224;p84"/>
            <p:cNvGrpSpPr/>
            <p:nvPr/>
          </p:nvGrpSpPr>
          <p:grpSpPr>
            <a:xfrm>
              <a:off x="4561586" y="2430067"/>
              <a:ext cx="342920" cy="311738"/>
              <a:chOff x="4561586" y="2430067"/>
              <a:chExt cx="342920" cy="311738"/>
            </a:xfrm>
          </p:grpSpPr>
          <p:sp>
            <p:nvSpPr>
              <p:cNvPr id="6225" name="Google Shape;6225;p84"/>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4"/>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7" name="Google Shape;6227;p84"/>
            <p:cNvGrpSpPr/>
            <p:nvPr/>
          </p:nvGrpSpPr>
          <p:grpSpPr>
            <a:xfrm>
              <a:off x="4561586" y="2104422"/>
              <a:ext cx="342920" cy="311738"/>
              <a:chOff x="4561586" y="2104422"/>
              <a:chExt cx="342920" cy="311738"/>
            </a:xfrm>
          </p:grpSpPr>
          <p:sp>
            <p:nvSpPr>
              <p:cNvPr id="6228" name="Google Shape;6228;p84"/>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4"/>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0" name="Google Shape;6230;p84"/>
            <p:cNvGrpSpPr/>
            <p:nvPr/>
          </p:nvGrpSpPr>
          <p:grpSpPr>
            <a:xfrm>
              <a:off x="4204684" y="2104422"/>
              <a:ext cx="342957" cy="311664"/>
              <a:chOff x="4204684" y="2104422"/>
              <a:chExt cx="342957" cy="311664"/>
            </a:xfrm>
          </p:grpSpPr>
          <p:sp>
            <p:nvSpPr>
              <p:cNvPr id="6231" name="Google Shape;6231;p84"/>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4"/>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33" name="Google Shape;6233;p84"/>
          <p:cNvGrpSpPr/>
          <p:nvPr/>
        </p:nvGrpSpPr>
        <p:grpSpPr>
          <a:xfrm>
            <a:off x="5536984" y="1171351"/>
            <a:ext cx="660591" cy="688867"/>
            <a:chOff x="5830645" y="1267368"/>
            <a:chExt cx="530340" cy="553040"/>
          </a:xfrm>
        </p:grpSpPr>
        <p:sp>
          <p:nvSpPr>
            <p:cNvPr id="6234" name="Google Shape;6234;p84"/>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5" name="Google Shape;6235;p84"/>
            <p:cNvGrpSpPr/>
            <p:nvPr/>
          </p:nvGrpSpPr>
          <p:grpSpPr>
            <a:xfrm>
              <a:off x="5830645" y="1267368"/>
              <a:ext cx="259743" cy="269909"/>
              <a:chOff x="5830645" y="1267368"/>
              <a:chExt cx="259743" cy="269909"/>
            </a:xfrm>
          </p:grpSpPr>
          <p:sp>
            <p:nvSpPr>
              <p:cNvPr id="6236" name="Google Shape;6236;p84"/>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4"/>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8" name="Google Shape;6238;p84"/>
            <p:cNvGrpSpPr/>
            <p:nvPr/>
          </p:nvGrpSpPr>
          <p:grpSpPr>
            <a:xfrm>
              <a:off x="6101293" y="1267368"/>
              <a:ext cx="259692" cy="269909"/>
              <a:chOff x="6101293" y="1267368"/>
              <a:chExt cx="259692" cy="269909"/>
            </a:xfrm>
          </p:grpSpPr>
          <p:sp>
            <p:nvSpPr>
              <p:cNvPr id="6239" name="Google Shape;6239;p84"/>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4"/>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1" name="Google Shape;6241;p84"/>
            <p:cNvGrpSpPr/>
            <p:nvPr/>
          </p:nvGrpSpPr>
          <p:grpSpPr>
            <a:xfrm>
              <a:off x="5830645" y="1550500"/>
              <a:ext cx="259692" cy="269909"/>
              <a:chOff x="5830645" y="1550500"/>
              <a:chExt cx="259692" cy="269909"/>
            </a:xfrm>
          </p:grpSpPr>
          <p:sp>
            <p:nvSpPr>
              <p:cNvPr id="6242" name="Google Shape;6242;p84"/>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4"/>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4" name="Google Shape;6244;p84"/>
            <p:cNvGrpSpPr/>
            <p:nvPr/>
          </p:nvGrpSpPr>
          <p:grpSpPr>
            <a:xfrm>
              <a:off x="6101293" y="1550500"/>
              <a:ext cx="259692" cy="269909"/>
              <a:chOff x="6101293" y="1550500"/>
              <a:chExt cx="259692" cy="269909"/>
            </a:xfrm>
          </p:grpSpPr>
          <p:sp>
            <p:nvSpPr>
              <p:cNvPr id="6245" name="Google Shape;6245;p84"/>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4"/>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47" name="Google Shape;6247;p84"/>
          <p:cNvGrpSpPr/>
          <p:nvPr/>
        </p:nvGrpSpPr>
        <p:grpSpPr>
          <a:xfrm>
            <a:off x="739138" y="2061810"/>
            <a:ext cx="697154" cy="679574"/>
            <a:chOff x="2679875" y="2361475"/>
            <a:chExt cx="780425" cy="760575"/>
          </a:xfrm>
        </p:grpSpPr>
        <p:sp>
          <p:nvSpPr>
            <p:cNvPr id="6248" name="Google Shape;6248;p84"/>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4"/>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4"/>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4" name="Google Shape;6254;p84"/>
          <p:cNvGrpSpPr/>
          <p:nvPr/>
        </p:nvGrpSpPr>
        <p:grpSpPr>
          <a:xfrm>
            <a:off x="3138297" y="1171402"/>
            <a:ext cx="735829" cy="684547"/>
            <a:chOff x="3351965" y="1148808"/>
            <a:chExt cx="750770" cy="698375"/>
          </a:xfrm>
        </p:grpSpPr>
        <p:grpSp>
          <p:nvGrpSpPr>
            <p:cNvPr id="6255" name="Google Shape;6255;p84"/>
            <p:cNvGrpSpPr/>
            <p:nvPr/>
          </p:nvGrpSpPr>
          <p:grpSpPr>
            <a:xfrm>
              <a:off x="3586796" y="1148808"/>
              <a:ext cx="294857" cy="286830"/>
              <a:chOff x="3750225" y="1774000"/>
              <a:chExt cx="149575" cy="145525"/>
            </a:xfrm>
          </p:grpSpPr>
          <p:sp>
            <p:nvSpPr>
              <p:cNvPr id="6256" name="Google Shape;6256;p8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8" name="Google Shape;6258;p84"/>
            <p:cNvGrpSpPr/>
            <p:nvPr/>
          </p:nvGrpSpPr>
          <p:grpSpPr>
            <a:xfrm>
              <a:off x="3779245" y="1375768"/>
              <a:ext cx="323490" cy="286978"/>
              <a:chOff x="3847850" y="1889150"/>
              <a:chExt cx="164100" cy="145600"/>
            </a:xfrm>
          </p:grpSpPr>
          <p:sp>
            <p:nvSpPr>
              <p:cNvPr id="6259" name="Google Shape;6259;p8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1" name="Google Shape;6261;p84"/>
            <p:cNvGrpSpPr/>
            <p:nvPr/>
          </p:nvGrpSpPr>
          <p:grpSpPr>
            <a:xfrm>
              <a:off x="3351965" y="1330435"/>
              <a:ext cx="295449" cy="285401"/>
              <a:chOff x="3631100" y="1866150"/>
              <a:chExt cx="149875" cy="144800"/>
            </a:xfrm>
          </p:grpSpPr>
          <p:sp>
            <p:nvSpPr>
              <p:cNvPr id="6262" name="Google Shape;6262;p84"/>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4"/>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4" name="Google Shape;6264;p84"/>
            <p:cNvGrpSpPr/>
            <p:nvPr/>
          </p:nvGrpSpPr>
          <p:grpSpPr>
            <a:xfrm>
              <a:off x="3548208" y="1560352"/>
              <a:ext cx="294808" cy="286830"/>
              <a:chOff x="3730650" y="1982800"/>
              <a:chExt cx="149550" cy="145525"/>
            </a:xfrm>
          </p:grpSpPr>
          <p:sp>
            <p:nvSpPr>
              <p:cNvPr id="6265" name="Google Shape;6265;p8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67" name="Google Shape;6267;p84"/>
          <p:cNvGrpSpPr/>
          <p:nvPr/>
        </p:nvGrpSpPr>
        <p:grpSpPr>
          <a:xfrm>
            <a:off x="7639949" y="1171356"/>
            <a:ext cx="804565" cy="677795"/>
            <a:chOff x="7636443" y="1204988"/>
            <a:chExt cx="804565" cy="677795"/>
          </a:xfrm>
        </p:grpSpPr>
        <p:grpSp>
          <p:nvGrpSpPr>
            <p:cNvPr id="6268" name="Google Shape;6268;p84"/>
            <p:cNvGrpSpPr/>
            <p:nvPr/>
          </p:nvGrpSpPr>
          <p:grpSpPr>
            <a:xfrm>
              <a:off x="7636443" y="1509705"/>
              <a:ext cx="804565" cy="373078"/>
              <a:chOff x="7636443" y="1509705"/>
              <a:chExt cx="804565" cy="373078"/>
            </a:xfrm>
          </p:grpSpPr>
          <p:sp>
            <p:nvSpPr>
              <p:cNvPr id="6269" name="Google Shape;6269;p84"/>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4"/>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1" name="Google Shape;6271;p84"/>
            <p:cNvGrpSpPr/>
            <p:nvPr/>
          </p:nvGrpSpPr>
          <p:grpSpPr>
            <a:xfrm>
              <a:off x="7636443" y="1408133"/>
              <a:ext cx="804565" cy="373078"/>
              <a:chOff x="7636443" y="1408133"/>
              <a:chExt cx="804565" cy="373078"/>
            </a:xfrm>
          </p:grpSpPr>
          <p:sp>
            <p:nvSpPr>
              <p:cNvPr id="6272" name="Google Shape;6272;p84"/>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4"/>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4" name="Google Shape;6274;p84"/>
            <p:cNvGrpSpPr/>
            <p:nvPr/>
          </p:nvGrpSpPr>
          <p:grpSpPr>
            <a:xfrm>
              <a:off x="7636443" y="1306560"/>
              <a:ext cx="804565" cy="373078"/>
              <a:chOff x="7636443" y="1306560"/>
              <a:chExt cx="804565" cy="373078"/>
            </a:xfrm>
          </p:grpSpPr>
          <p:sp>
            <p:nvSpPr>
              <p:cNvPr id="6275" name="Google Shape;6275;p84"/>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4"/>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7" name="Google Shape;6277;p84"/>
            <p:cNvGrpSpPr/>
            <p:nvPr/>
          </p:nvGrpSpPr>
          <p:grpSpPr>
            <a:xfrm>
              <a:off x="7636443" y="1204988"/>
              <a:ext cx="804565" cy="373078"/>
              <a:chOff x="7636443" y="1204988"/>
              <a:chExt cx="804565" cy="373078"/>
            </a:xfrm>
          </p:grpSpPr>
          <p:sp>
            <p:nvSpPr>
              <p:cNvPr id="6278" name="Google Shape;6278;p84"/>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4"/>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80" name="Google Shape;6280;p84"/>
          <p:cNvGrpSpPr/>
          <p:nvPr/>
        </p:nvGrpSpPr>
        <p:grpSpPr>
          <a:xfrm>
            <a:off x="4978796" y="2078771"/>
            <a:ext cx="661339" cy="661188"/>
            <a:chOff x="3990000" y="975400"/>
            <a:chExt cx="3934200" cy="3933300"/>
          </a:xfrm>
        </p:grpSpPr>
        <p:sp>
          <p:nvSpPr>
            <p:cNvPr id="6281" name="Google Shape;6281;p84"/>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4"/>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4"/>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4"/>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84"/>
          <p:cNvGrpSpPr/>
          <p:nvPr/>
        </p:nvGrpSpPr>
        <p:grpSpPr>
          <a:xfrm>
            <a:off x="6622444" y="2057409"/>
            <a:ext cx="868881" cy="684241"/>
            <a:chOff x="6598259" y="2078634"/>
            <a:chExt cx="868881" cy="684241"/>
          </a:xfrm>
        </p:grpSpPr>
        <p:sp>
          <p:nvSpPr>
            <p:cNvPr id="6286" name="Google Shape;6286;p84"/>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4"/>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4"/>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4"/>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4"/>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4"/>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2" name="Google Shape;6292;p84"/>
            <p:cNvGrpSpPr/>
            <p:nvPr/>
          </p:nvGrpSpPr>
          <p:grpSpPr>
            <a:xfrm>
              <a:off x="6808175" y="2078634"/>
              <a:ext cx="452229" cy="684241"/>
              <a:chOff x="6808175" y="2078634"/>
              <a:chExt cx="452229" cy="684241"/>
            </a:xfrm>
          </p:grpSpPr>
          <p:sp>
            <p:nvSpPr>
              <p:cNvPr id="6293" name="Google Shape;6293;p84"/>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4"/>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4"/>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4"/>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4"/>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4"/>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9" name="Google Shape;6299;p84"/>
              <p:cNvGrpSpPr/>
              <p:nvPr/>
            </p:nvGrpSpPr>
            <p:grpSpPr>
              <a:xfrm>
                <a:off x="6821586" y="2078634"/>
                <a:ext cx="426871" cy="684241"/>
                <a:chOff x="6821586" y="2078634"/>
                <a:chExt cx="426871" cy="684241"/>
              </a:xfrm>
            </p:grpSpPr>
            <p:grpSp>
              <p:nvGrpSpPr>
                <p:cNvPr id="6300" name="Google Shape;6300;p84"/>
                <p:cNvGrpSpPr/>
                <p:nvPr/>
              </p:nvGrpSpPr>
              <p:grpSpPr>
                <a:xfrm>
                  <a:off x="6821586" y="2078634"/>
                  <a:ext cx="426871" cy="684241"/>
                  <a:chOff x="6821586" y="2078634"/>
                  <a:chExt cx="426871" cy="684241"/>
                </a:xfrm>
              </p:grpSpPr>
              <p:sp>
                <p:nvSpPr>
                  <p:cNvPr id="6301" name="Google Shape;6301;p84"/>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4"/>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4"/>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4"/>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4"/>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4"/>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4"/>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4"/>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4"/>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4"/>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4"/>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4"/>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4"/>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4"/>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4"/>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4"/>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4"/>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4"/>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4"/>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0" name="Google Shape;6320;p84"/>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4"/>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4"/>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4"/>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4"/>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4"/>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326" name="Google Shape;6326;p84"/>
          <p:cNvGrpSpPr/>
          <p:nvPr/>
        </p:nvGrpSpPr>
        <p:grpSpPr>
          <a:xfrm>
            <a:off x="5795610" y="2063018"/>
            <a:ext cx="671358" cy="671358"/>
            <a:chOff x="6535625" y="760425"/>
            <a:chExt cx="1665900" cy="1665900"/>
          </a:xfrm>
        </p:grpSpPr>
        <p:sp>
          <p:nvSpPr>
            <p:cNvPr id="6327" name="Google Shape;6327;p84"/>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4"/>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4"/>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4"/>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1" name="Google Shape;6331;p84"/>
          <p:cNvGrpSpPr/>
          <p:nvPr/>
        </p:nvGrpSpPr>
        <p:grpSpPr>
          <a:xfrm>
            <a:off x="732427" y="3731418"/>
            <a:ext cx="1340789" cy="640830"/>
            <a:chOff x="238125" y="1151100"/>
            <a:chExt cx="7139450" cy="3412300"/>
          </a:xfrm>
        </p:grpSpPr>
        <p:sp>
          <p:nvSpPr>
            <p:cNvPr id="6332" name="Google Shape;6332;p84"/>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4"/>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4"/>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4"/>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4"/>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4"/>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4"/>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4"/>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4"/>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4"/>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4"/>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4"/>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4" name="Google Shape;6344;p84"/>
          <p:cNvGrpSpPr/>
          <p:nvPr/>
        </p:nvGrpSpPr>
        <p:grpSpPr>
          <a:xfrm>
            <a:off x="5599650" y="2934699"/>
            <a:ext cx="985357" cy="585764"/>
            <a:chOff x="5145061" y="2881789"/>
            <a:chExt cx="1107641" cy="658458"/>
          </a:xfrm>
        </p:grpSpPr>
        <p:grpSp>
          <p:nvGrpSpPr>
            <p:cNvPr id="6345" name="Google Shape;6345;p84"/>
            <p:cNvGrpSpPr/>
            <p:nvPr/>
          </p:nvGrpSpPr>
          <p:grpSpPr>
            <a:xfrm>
              <a:off x="5722989" y="3244587"/>
              <a:ext cx="529713" cy="295659"/>
              <a:chOff x="5722989" y="3244587"/>
              <a:chExt cx="529713" cy="295659"/>
            </a:xfrm>
          </p:grpSpPr>
          <p:sp>
            <p:nvSpPr>
              <p:cNvPr id="6346" name="Google Shape;6346;p84"/>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347" name="Google Shape;6347;p84"/>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348" name="Google Shape;6348;p84"/>
            <p:cNvGrpSpPr/>
            <p:nvPr/>
          </p:nvGrpSpPr>
          <p:grpSpPr>
            <a:xfrm>
              <a:off x="5145061" y="3244587"/>
              <a:ext cx="536807" cy="295659"/>
              <a:chOff x="5145061" y="3244587"/>
              <a:chExt cx="536807" cy="295659"/>
            </a:xfrm>
          </p:grpSpPr>
          <p:sp>
            <p:nvSpPr>
              <p:cNvPr id="6349" name="Google Shape;6349;p84"/>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350" name="Google Shape;6350;p84"/>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351" name="Google Shape;6351;p84"/>
            <p:cNvGrpSpPr/>
            <p:nvPr/>
          </p:nvGrpSpPr>
          <p:grpSpPr>
            <a:xfrm>
              <a:off x="5341327" y="2898245"/>
              <a:ext cx="532309" cy="614891"/>
              <a:chOff x="5341327" y="2898245"/>
              <a:chExt cx="532309" cy="614891"/>
            </a:xfrm>
          </p:grpSpPr>
          <p:sp>
            <p:nvSpPr>
              <p:cNvPr id="6352" name="Google Shape;6352;p84"/>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353" name="Google Shape;6353;p84"/>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354" name="Google Shape;6354;p84"/>
            <p:cNvGrpSpPr/>
            <p:nvPr/>
          </p:nvGrpSpPr>
          <p:grpSpPr>
            <a:xfrm>
              <a:off x="5532290" y="2881789"/>
              <a:ext cx="620516" cy="305456"/>
              <a:chOff x="5532290" y="2881789"/>
              <a:chExt cx="620516" cy="305456"/>
            </a:xfrm>
          </p:grpSpPr>
          <p:sp>
            <p:nvSpPr>
              <p:cNvPr id="6355" name="Google Shape;6355;p84"/>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356" name="Google Shape;6356;p84"/>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357" name="Google Shape;6357;p84"/>
          <p:cNvGrpSpPr/>
          <p:nvPr/>
        </p:nvGrpSpPr>
        <p:grpSpPr>
          <a:xfrm>
            <a:off x="8178573" y="3726757"/>
            <a:ext cx="269068" cy="645491"/>
            <a:chOff x="7026852" y="3311869"/>
            <a:chExt cx="434331" cy="1041954"/>
          </a:xfrm>
        </p:grpSpPr>
        <p:sp>
          <p:nvSpPr>
            <p:cNvPr id="6358" name="Google Shape;6358;p84"/>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4"/>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4"/>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1" name="Google Shape;6361;p84"/>
          <p:cNvGrpSpPr/>
          <p:nvPr/>
        </p:nvGrpSpPr>
        <p:grpSpPr>
          <a:xfrm>
            <a:off x="6195154" y="3765995"/>
            <a:ext cx="293882" cy="293836"/>
            <a:chOff x="4873519" y="3311869"/>
            <a:chExt cx="499374" cy="499296"/>
          </a:xfrm>
        </p:grpSpPr>
        <p:sp>
          <p:nvSpPr>
            <p:cNvPr id="6362" name="Google Shape;6362;p84"/>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4"/>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84"/>
          <p:cNvGrpSpPr/>
          <p:nvPr/>
        </p:nvGrpSpPr>
        <p:grpSpPr>
          <a:xfrm>
            <a:off x="6195154" y="4078366"/>
            <a:ext cx="293882" cy="293882"/>
            <a:chOff x="4873519" y="3875839"/>
            <a:chExt cx="499374" cy="499374"/>
          </a:xfrm>
        </p:grpSpPr>
        <p:sp>
          <p:nvSpPr>
            <p:cNvPr id="6365" name="Google Shape;6365;p84"/>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4"/>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7" name="Google Shape;6367;p84"/>
          <p:cNvGrpSpPr/>
          <p:nvPr/>
        </p:nvGrpSpPr>
        <p:grpSpPr>
          <a:xfrm>
            <a:off x="2425681" y="2050319"/>
            <a:ext cx="698104" cy="698208"/>
            <a:chOff x="2565073" y="2075876"/>
            <a:chExt cx="672482" cy="672518"/>
          </a:xfrm>
        </p:grpSpPr>
        <p:sp>
          <p:nvSpPr>
            <p:cNvPr id="6368" name="Google Shape;6368;p84"/>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4"/>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4"/>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4"/>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4"/>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4"/>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84"/>
          <p:cNvGrpSpPr/>
          <p:nvPr/>
        </p:nvGrpSpPr>
        <p:grpSpPr>
          <a:xfrm>
            <a:off x="5649092" y="3734919"/>
            <a:ext cx="438354" cy="637329"/>
            <a:chOff x="1697726" y="3244179"/>
            <a:chExt cx="788124" cy="1146069"/>
          </a:xfrm>
        </p:grpSpPr>
        <p:sp>
          <p:nvSpPr>
            <p:cNvPr id="6375" name="Google Shape;6375;p8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7" name="Google Shape;6377;p84"/>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8" name="Google Shape;6378;p84"/>
          <p:cNvGrpSpPr/>
          <p:nvPr/>
        </p:nvGrpSpPr>
        <p:grpSpPr>
          <a:xfrm>
            <a:off x="7650306" y="2063282"/>
            <a:ext cx="799565" cy="670282"/>
            <a:chOff x="7617850" y="2063282"/>
            <a:chExt cx="799565" cy="670282"/>
          </a:xfrm>
        </p:grpSpPr>
        <p:cxnSp>
          <p:nvCxnSpPr>
            <p:cNvPr id="6379" name="Google Shape;6379;p84"/>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380" name="Google Shape;6380;p84"/>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381" name="Google Shape;6381;p84"/>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382" name="Google Shape;6382;p84"/>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383" name="Google Shape;6383;p84"/>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384" name="Google Shape;6384;p84"/>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385" name="Google Shape;6385;p84"/>
            <p:cNvGrpSpPr/>
            <p:nvPr/>
          </p:nvGrpSpPr>
          <p:grpSpPr>
            <a:xfrm>
              <a:off x="7734309" y="2063282"/>
              <a:ext cx="570957" cy="620095"/>
              <a:chOff x="7734309" y="2063282"/>
              <a:chExt cx="570957" cy="620095"/>
            </a:xfrm>
          </p:grpSpPr>
          <p:grpSp>
            <p:nvGrpSpPr>
              <p:cNvPr id="6386" name="Google Shape;6386;p84"/>
              <p:cNvGrpSpPr/>
              <p:nvPr/>
            </p:nvGrpSpPr>
            <p:grpSpPr>
              <a:xfrm>
                <a:off x="8031573" y="2063282"/>
                <a:ext cx="273693" cy="620095"/>
                <a:chOff x="8031573" y="2063282"/>
                <a:chExt cx="273693" cy="620095"/>
              </a:xfrm>
            </p:grpSpPr>
            <p:sp>
              <p:nvSpPr>
                <p:cNvPr id="6387" name="Google Shape;6387;p8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1" name="Google Shape;6391;p84"/>
              <p:cNvGrpSpPr/>
              <p:nvPr/>
            </p:nvGrpSpPr>
            <p:grpSpPr>
              <a:xfrm flipH="1">
                <a:off x="7734309" y="2063282"/>
                <a:ext cx="273693" cy="620095"/>
                <a:chOff x="8031573" y="2063282"/>
                <a:chExt cx="273693" cy="620095"/>
              </a:xfrm>
            </p:grpSpPr>
            <p:sp>
              <p:nvSpPr>
                <p:cNvPr id="6392" name="Google Shape;6392;p8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396" name="Google Shape;6396;p84"/>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4"/>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8" name="Google Shape;6398;p84"/>
          <p:cNvGrpSpPr/>
          <p:nvPr/>
        </p:nvGrpSpPr>
        <p:grpSpPr>
          <a:xfrm>
            <a:off x="7836913" y="2916765"/>
            <a:ext cx="602567" cy="601884"/>
            <a:chOff x="1186975" y="238125"/>
            <a:chExt cx="5244275" cy="5238325"/>
          </a:xfrm>
        </p:grpSpPr>
        <p:sp>
          <p:nvSpPr>
            <p:cNvPr id="6399" name="Google Shape;6399;p8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4"/>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4"/>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4"/>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84"/>
          <p:cNvGrpSpPr/>
          <p:nvPr/>
        </p:nvGrpSpPr>
        <p:grpSpPr>
          <a:xfrm>
            <a:off x="3279650" y="2056249"/>
            <a:ext cx="651848" cy="687338"/>
            <a:chOff x="3400515" y="2056248"/>
            <a:chExt cx="698134" cy="735987"/>
          </a:xfrm>
        </p:grpSpPr>
        <p:grpSp>
          <p:nvGrpSpPr>
            <p:cNvPr id="6404" name="Google Shape;6404;p84"/>
            <p:cNvGrpSpPr/>
            <p:nvPr/>
          </p:nvGrpSpPr>
          <p:grpSpPr>
            <a:xfrm>
              <a:off x="3400515" y="2283913"/>
              <a:ext cx="312919" cy="219900"/>
              <a:chOff x="3400515" y="2283913"/>
              <a:chExt cx="312919" cy="219900"/>
            </a:xfrm>
          </p:grpSpPr>
          <p:sp>
            <p:nvSpPr>
              <p:cNvPr id="6405" name="Google Shape;6405;p84"/>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406" name="Google Shape;6406;p84"/>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407" name="Google Shape;6407;p84"/>
            <p:cNvGrpSpPr/>
            <p:nvPr/>
          </p:nvGrpSpPr>
          <p:grpSpPr>
            <a:xfrm>
              <a:off x="3547823" y="2461089"/>
              <a:ext cx="219900" cy="331146"/>
              <a:chOff x="3547823" y="2461089"/>
              <a:chExt cx="219900" cy="331146"/>
            </a:xfrm>
          </p:grpSpPr>
          <p:sp>
            <p:nvSpPr>
              <p:cNvPr id="6408" name="Google Shape;6408;p84"/>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409" name="Google Shape;6409;p84"/>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410" name="Google Shape;6410;p84"/>
            <p:cNvGrpSpPr/>
            <p:nvPr/>
          </p:nvGrpSpPr>
          <p:grpSpPr>
            <a:xfrm>
              <a:off x="3734138" y="2461089"/>
              <a:ext cx="219900" cy="331146"/>
              <a:chOff x="3734138" y="2461089"/>
              <a:chExt cx="219900" cy="331146"/>
            </a:xfrm>
          </p:grpSpPr>
          <p:sp>
            <p:nvSpPr>
              <p:cNvPr id="6411" name="Google Shape;6411;p84"/>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412" name="Google Shape;6412;p84"/>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413" name="Google Shape;6413;p84"/>
            <p:cNvGrpSpPr/>
            <p:nvPr/>
          </p:nvGrpSpPr>
          <p:grpSpPr>
            <a:xfrm>
              <a:off x="3787560" y="2281742"/>
              <a:ext cx="311089" cy="219900"/>
              <a:chOff x="3787560" y="2281742"/>
              <a:chExt cx="311089" cy="219900"/>
            </a:xfrm>
          </p:grpSpPr>
          <p:sp>
            <p:nvSpPr>
              <p:cNvPr id="6414" name="Google Shape;6414;p84"/>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415" name="Google Shape;6415;p84"/>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416" name="Google Shape;6416;p84"/>
            <p:cNvGrpSpPr/>
            <p:nvPr/>
          </p:nvGrpSpPr>
          <p:grpSpPr>
            <a:xfrm>
              <a:off x="3637290" y="2056248"/>
              <a:ext cx="219900" cy="330736"/>
              <a:chOff x="3637290" y="2056248"/>
              <a:chExt cx="219900" cy="330736"/>
            </a:xfrm>
          </p:grpSpPr>
          <p:sp>
            <p:nvSpPr>
              <p:cNvPr id="6417" name="Google Shape;6417;p84"/>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418" name="Google Shape;6418;p84"/>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419" name="Google Shape;6419;p84"/>
          <p:cNvGrpSpPr/>
          <p:nvPr/>
        </p:nvGrpSpPr>
        <p:grpSpPr>
          <a:xfrm>
            <a:off x="2571356" y="2926255"/>
            <a:ext cx="1268144" cy="592394"/>
            <a:chOff x="238125" y="1188750"/>
            <a:chExt cx="7140450" cy="3335550"/>
          </a:xfrm>
        </p:grpSpPr>
        <p:sp>
          <p:nvSpPr>
            <p:cNvPr id="6420" name="Google Shape;6420;p8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84"/>
          <p:cNvGrpSpPr/>
          <p:nvPr/>
        </p:nvGrpSpPr>
        <p:grpSpPr>
          <a:xfrm>
            <a:off x="6679257" y="2928410"/>
            <a:ext cx="1053944" cy="590147"/>
            <a:chOff x="238125" y="1335475"/>
            <a:chExt cx="5418735" cy="3034175"/>
          </a:xfrm>
        </p:grpSpPr>
        <p:sp>
          <p:nvSpPr>
            <p:cNvPr id="6426" name="Google Shape;6426;p8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84"/>
          <p:cNvGrpSpPr/>
          <p:nvPr/>
        </p:nvGrpSpPr>
        <p:grpSpPr>
          <a:xfrm>
            <a:off x="4110066" y="3733309"/>
            <a:ext cx="1268207" cy="638939"/>
            <a:chOff x="3967651" y="3645904"/>
            <a:chExt cx="1479304" cy="745292"/>
          </a:xfrm>
        </p:grpSpPr>
        <p:grpSp>
          <p:nvGrpSpPr>
            <p:cNvPr id="6430" name="Google Shape;6430;p84"/>
            <p:cNvGrpSpPr/>
            <p:nvPr/>
          </p:nvGrpSpPr>
          <p:grpSpPr>
            <a:xfrm>
              <a:off x="3967651" y="4009026"/>
              <a:ext cx="1479304" cy="382170"/>
              <a:chOff x="3967651" y="4009026"/>
              <a:chExt cx="1479304" cy="382170"/>
            </a:xfrm>
          </p:grpSpPr>
          <p:grpSp>
            <p:nvGrpSpPr>
              <p:cNvPr id="6431" name="Google Shape;6431;p84"/>
              <p:cNvGrpSpPr/>
              <p:nvPr/>
            </p:nvGrpSpPr>
            <p:grpSpPr>
              <a:xfrm>
                <a:off x="4892216" y="4195630"/>
                <a:ext cx="554739" cy="195566"/>
                <a:chOff x="3604375" y="4892160"/>
                <a:chExt cx="1651500" cy="582215"/>
              </a:xfrm>
            </p:grpSpPr>
            <p:sp>
              <p:nvSpPr>
                <p:cNvPr id="6432" name="Google Shape;6432;p84"/>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4"/>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4" name="Google Shape;6434;p84"/>
              <p:cNvGrpSpPr/>
              <p:nvPr/>
            </p:nvGrpSpPr>
            <p:grpSpPr>
              <a:xfrm>
                <a:off x="3967651" y="4146303"/>
                <a:ext cx="579402" cy="244893"/>
                <a:chOff x="851875" y="4745310"/>
                <a:chExt cx="1724925" cy="729065"/>
              </a:xfrm>
            </p:grpSpPr>
            <p:sp>
              <p:nvSpPr>
                <p:cNvPr id="6435" name="Google Shape;6435;p84"/>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4"/>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7" name="Google Shape;6437;p84"/>
              <p:cNvGrpSpPr/>
              <p:nvPr/>
            </p:nvGrpSpPr>
            <p:grpSpPr>
              <a:xfrm>
                <a:off x="4460753" y="4009026"/>
                <a:ext cx="493110" cy="382170"/>
                <a:chOff x="2319875" y="4336625"/>
                <a:chExt cx="1468025" cy="1137750"/>
              </a:xfrm>
            </p:grpSpPr>
            <p:sp>
              <p:nvSpPr>
                <p:cNvPr id="6438" name="Google Shape;6438;p84"/>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4"/>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40" name="Google Shape;6440;p84"/>
            <p:cNvGrpSpPr/>
            <p:nvPr/>
          </p:nvGrpSpPr>
          <p:grpSpPr>
            <a:xfrm>
              <a:off x="4479443" y="3645904"/>
              <a:ext cx="455965" cy="388789"/>
              <a:chOff x="2957425" y="238100"/>
              <a:chExt cx="1910200" cy="1628775"/>
            </a:xfrm>
          </p:grpSpPr>
          <p:sp>
            <p:nvSpPr>
              <p:cNvPr id="6441" name="Google Shape;6441;p84"/>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4"/>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4"/>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4"/>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4"/>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4"/>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4"/>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4"/>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4"/>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4"/>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51" name="Google Shape;6451;p84"/>
          <p:cNvGrpSpPr/>
          <p:nvPr/>
        </p:nvGrpSpPr>
        <p:grpSpPr>
          <a:xfrm>
            <a:off x="2496179" y="3734510"/>
            <a:ext cx="1243128" cy="637739"/>
            <a:chOff x="2496310" y="3693351"/>
            <a:chExt cx="1342906" cy="688926"/>
          </a:xfrm>
        </p:grpSpPr>
        <p:grpSp>
          <p:nvGrpSpPr>
            <p:cNvPr id="6452" name="Google Shape;6452;p84"/>
            <p:cNvGrpSpPr/>
            <p:nvPr/>
          </p:nvGrpSpPr>
          <p:grpSpPr>
            <a:xfrm>
              <a:off x="2496310" y="3693351"/>
              <a:ext cx="1342906" cy="688875"/>
              <a:chOff x="2496310" y="3693351"/>
              <a:chExt cx="1342906" cy="688875"/>
            </a:xfrm>
          </p:grpSpPr>
          <p:sp>
            <p:nvSpPr>
              <p:cNvPr id="6453" name="Google Shape;6453;p84"/>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4"/>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4"/>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4"/>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4"/>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4"/>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59" name="Google Shape;6459;p84"/>
              <p:cNvCxnSpPr>
                <a:stCxn id="645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460" name="Google Shape;6460;p84"/>
              <p:cNvCxnSpPr>
                <a:stCxn id="645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461" name="Google Shape;6461;p84"/>
              <p:cNvCxnSpPr>
                <a:stCxn id="645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462" name="Google Shape;6462;p84"/>
              <p:cNvCxnSpPr>
                <a:stCxn id="645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463" name="Google Shape;6463;p84"/>
              <p:cNvCxnSpPr>
                <a:stCxn id="645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464" name="Google Shape;6464;p84"/>
            <p:cNvGrpSpPr/>
            <p:nvPr/>
          </p:nvGrpSpPr>
          <p:grpSpPr>
            <a:xfrm>
              <a:off x="2675275" y="3930557"/>
              <a:ext cx="1003306" cy="451719"/>
              <a:chOff x="2675275" y="4174282"/>
              <a:chExt cx="1003306" cy="451719"/>
            </a:xfrm>
          </p:grpSpPr>
          <p:sp>
            <p:nvSpPr>
              <p:cNvPr id="6465" name="Google Shape;6465;p84"/>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4"/>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4"/>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8" name="Google Shape;6468;p84"/>
          <p:cNvGrpSpPr/>
          <p:nvPr/>
        </p:nvGrpSpPr>
        <p:grpSpPr>
          <a:xfrm>
            <a:off x="1669850" y="1171356"/>
            <a:ext cx="574511" cy="874709"/>
            <a:chOff x="1715404" y="1112080"/>
            <a:chExt cx="642270" cy="977984"/>
          </a:xfrm>
        </p:grpSpPr>
        <p:grpSp>
          <p:nvGrpSpPr>
            <p:cNvPr id="6469" name="Google Shape;6469;p84"/>
            <p:cNvGrpSpPr/>
            <p:nvPr/>
          </p:nvGrpSpPr>
          <p:grpSpPr>
            <a:xfrm>
              <a:off x="1715404" y="1112080"/>
              <a:ext cx="642270" cy="977984"/>
              <a:chOff x="1715404" y="1112080"/>
              <a:chExt cx="642270" cy="977984"/>
            </a:xfrm>
          </p:grpSpPr>
          <p:sp>
            <p:nvSpPr>
              <p:cNvPr id="6470" name="Google Shape;6470;p84"/>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4"/>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84"/>
            <p:cNvGrpSpPr/>
            <p:nvPr/>
          </p:nvGrpSpPr>
          <p:grpSpPr>
            <a:xfrm>
              <a:off x="1768927" y="1165603"/>
              <a:ext cx="535225" cy="851367"/>
              <a:chOff x="1768927" y="1165603"/>
              <a:chExt cx="535225" cy="851367"/>
            </a:xfrm>
          </p:grpSpPr>
          <p:sp>
            <p:nvSpPr>
              <p:cNvPr id="6473" name="Google Shape;6473;p84"/>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4"/>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84"/>
            <p:cNvGrpSpPr/>
            <p:nvPr/>
          </p:nvGrpSpPr>
          <p:grpSpPr>
            <a:xfrm>
              <a:off x="1822449" y="1219125"/>
              <a:ext cx="428180" cy="718859"/>
              <a:chOff x="1822449" y="1219125"/>
              <a:chExt cx="428180" cy="718859"/>
            </a:xfrm>
          </p:grpSpPr>
          <p:sp>
            <p:nvSpPr>
              <p:cNvPr id="6476" name="Google Shape;6476;p84"/>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4"/>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8" name="Google Shape;6478;p84"/>
            <p:cNvGrpSpPr/>
            <p:nvPr/>
          </p:nvGrpSpPr>
          <p:grpSpPr>
            <a:xfrm>
              <a:off x="1875972" y="1272648"/>
              <a:ext cx="321135" cy="586939"/>
              <a:chOff x="1875972" y="1272648"/>
              <a:chExt cx="321135" cy="586939"/>
            </a:xfrm>
          </p:grpSpPr>
          <p:sp>
            <p:nvSpPr>
              <p:cNvPr id="6479" name="Google Shape;6479;p84"/>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4"/>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81" name="Google Shape;6481;p84"/>
          <p:cNvGrpSpPr/>
          <p:nvPr/>
        </p:nvGrpSpPr>
        <p:grpSpPr>
          <a:xfrm>
            <a:off x="7777011" y="3728078"/>
            <a:ext cx="293855" cy="644170"/>
            <a:chOff x="241025" y="3151575"/>
            <a:chExt cx="293855" cy="644170"/>
          </a:xfrm>
        </p:grpSpPr>
        <p:sp>
          <p:nvSpPr>
            <p:cNvPr id="6482" name="Google Shape;6482;p84"/>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4"/>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4" name="Google Shape;6484;p84"/>
          <p:cNvGrpSpPr/>
          <p:nvPr/>
        </p:nvGrpSpPr>
        <p:grpSpPr>
          <a:xfrm>
            <a:off x="724994" y="2928078"/>
            <a:ext cx="1779649" cy="591620"/>
            <a:chOff x="246070" y="1983375"/>
            <a:chExt cx="1855347" cy="616849"/>
          </a:xfrm>
        </p:grpSpPr>
        <p:sp>
          <p:nvSpPr>
            <p:cNvPr id="6485" name="Google Shape;6485;p84"/>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4"/>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4"/>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4"/>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4"/>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4"/>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4"/>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4"/>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4"/>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4" name="Google Shape;6494;p84"/>
          <p:cNvGrpSpPr/>
          <p:nvPr/>
        </p:nvGrpSpPr>
        <p:grpSpPr>
          <a:xfrm>
            <a:off x="2335861" y="1171356"/>
            <a:ext cx="711055" cy="745993"/>
            <a:chOff x="2496269" y="1171698"/>
            <a:chExt cx="761953" cy="799392"/>
          </a:xfrm>
        </p:grpSpPr>
        <p:grpSp>
          <p:nvGrpSpPr>
            <p:cNvPr id="6495" name="Google Shape;6495;p84"/>
            <p:cNvGrpSpPr/>
            <p:nvPr/>
          </p:nvGrpSpPr>
          <p:grpSpPr>
            <a:xfrm>
              <a:off x="2496269" y="1171698"/>
              <a:ext cx="761953" cy="723022"/>
              <a:chOff x="2496269" y="1171698"/>
              <a:chExt cx="761953" cy="723022"/>
            </a:xfrm>
          </p:grpSpPr>
          <p:sp>
            <p:nvSpPr>
              <p:cNvPr id="6496" name="Google Shape;6496;p84"/>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4"/>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8" name="Google Shape;6498;p84"/>
              <p:cNvGrpSpPr/>
              <p:nvPr/>
            </p:nvGrpSpPr>
            <p:grpSpPr>
              <a:xfrm>
                <a:off x="2496269" y="1171698"/>
                <a:ext cx="761953" cy="723022"/>
                <a:chOff x="2496269" y="1120652"/>
                <a:chExt cx="761953" cy="723022"/>
              </a:xfrm>
            </p:grpSpPr>
            <p:grpSp>
              <p:nvGrpSpPr>
                <p:cNvPr id="6499" name="Google Shape;6499;p84"/>
                <p:cNvGrpSpPr/>
                <p:nvPr/>
              </p:nvGrpSpPr>
              <p:grpSpPr>
                <a:xfrm>
                  <a:off x="2496269" y="1120652"/>
                  <a:ext cx="761953" cy="723022"/>
                  <a:chOff x="2496269" y="1120652"/>
                  <a:chExt cx="761953" cy="723022"/>
                </a:xfrm>
              </p:grpSpPr>
              <p:grpSp>
                <p:nvGrpSpPr>
                  <p:cNvPr id="6500" name="Google Shape;6500;p84"/>
                  <p:cNvGrpSpPr/>
                  <p:nvPr/>
                </p:nvGrpSpPr>
                <p:grpSpPr>
                  <a:xfrm>
                    <a:off x="2496269" y="1304589"/>
                    <a:ext cx="407089" cy="305057"/>
                    <a:chOff x="2496269" y="1304589"/>
                    <a:chExt cx="407089" cy="305057"/>
                  </a:xfrm>
                </p:grpSpPr>
                <p:sp>
                  <p:nvSpPr>
                    <p:cNvPr id="6501" name="Google Shape;6501;p84"/>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4"/>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3" name="Google Shape;6503;p84"/>
                  <p:cNvGrpSpPr/>
                  <p:nvPr/>
                </p:nvGrpSpPr>
                <p:grpSpPr>
                  <a:xfrm>
                    <a:off x="2586468" y="1493376"/>
                    <a:ext cx="358850" cy="349656"/>
                    <a:chOff x="2586468" y="1493376"/>
                    <a:chExt cx="358850" cy="349656"/>
                  </a:xfrm>
                </p:grpSpPr>
                <p:sp>
                  <p:nvSpPr>
                    <p:cNvPr id="6504" name="Google Shape;6504;p84"/>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4"/>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6" name="Google Shape;6506;p84"/>
                  <p:cNvGrpSpPr/>
                  <p:nvPr/>
                </p:nvGrpSpPr>
                <p:grpSpPr>
                  <a:xfrm>
                    <a:off x="2807939" y="1494024"/>
                    <a:ext cx="358857" cy="349650"/>
                    <a:chOff x="2807939" y="1494024"/>
                    <a:chExt cx="358857" cy="349650"/>
                  </a:xfrm>
                </p:grpSpPr>
                <p:sp>
                  <p:nvSpPr>
                    <p:cNvPr id="6507" name="Google Shape;6507;p84"/>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4"/>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84"/>
                  <p:cNvGrpSpPr/>
                  <p:nvPr/>
                </p:nvGrpSpPr>
                <p:grpSpPr>
                  <a:xfrm>
                    <a:off x="2851133" y="1305635"/>
                    <a:ext cx="407089" cy="305057"/>
                    <a:chOff x="2851133" y="1305635"/>
                    <a:chExt cx="407089" cy="305057"/>
                  </a:xfrm>
                </p:grpSpPr>
                <p:sp>
                  <p:nvSpPr>
                    <p:cNvPr id="6510" name="Google Shape;6510;p84"/>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4"/>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2" name="Google Shape;6512;p84"/>
                  <p:cNvGrpSpPr/>
                  <p:nvPr/>
                </p:nvGrpSpPr>
                <p:grpSpPr>
                  <a:xfrm>
                    <a:off x="2727495" y="1120652"/>
                    <a:ext cx="300271" cy="396358"/>
                    <a:chOff x="2727495" y="1120652"/>
                    <a:chExt cx="300271" cy="396358"/>
                  </a:xfrm>
                </p:grpSpPr>
                <p:sp>
                  <p:nvSpPr>
                    <p:cNvPr id="6513" name="Google Shape;6513;p84"/>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4"/>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15" name="Google Shape;6515;p84"/>
                <p:cNvGrpSpPr/>
                <p:nvPr/>
              </p:nvGrpSpPr>
              <p:grpSpPr>
                <a:xfrm>
                  <a:off x="2722305" y="1350460"/>
                  <a:ext cx="308357" cy="308344"/>
                  <a:chOff x="2722305" y="1350460"/>
                  <a:chExt cx="308357" cy="308344"/>
                </a:xfrm>
              </p:grpSpPr>
              <p:sp>
                <p:nvSpPr>
                  <p:cNvPr id="6516" name="Google Shape;6516;p84"/>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7" name="Google Shape;6517;p84"/>
                  <p:cNvGrpSpPr/>
                  <p:nvPr/>
                </p:nvGrpSpPr>
                <p:grpSpPr>
                  <a:xfrm>
                    <a:off x="2725064" y="1364529"/>
                    <a:ext cx="297954" cy="280182"/>
                    <a:chOff x="2725064" y="1364529"/>
                    <a:chExt cx="297954" cy="280182"/>
                  </a:xfrm>
                </p:grpSpPr>
                <p:sp>
                  <p:nvSpPr>
                    <p:cNvPr id="6518" name="Google Shape;6518;p84"/>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4"/>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4"/>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4"/>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4"/>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523" name="Google Shape;6523;p84"/>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4"/>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4"/>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4"/>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4"/>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8" name="Google Shape;6528;p84"/>
          <p:cNvGrpSpPr/>
          <p:nvPr/>
        </p:nvGrpSpPr>
        <p:grpSpPr>
          <a:xfrm>
            <a:off x="3924561" y="2927462"/>
            <a:ext cx="1569144" cy="591015"/>
            <a:chOff x="3820100" y="3023049"/>
            <a:chExt cx="1303926" cy="491162"/>
          </a:xfrm>
        </p:grpSpPr>
        <p:grpSp>
          <p:nvGrpSpPr>
            <p:cNvPr id="6529" name="Google Shape;6529;p84"/>
            <p:cNvGrpSpPr/>
            <p:nvPr/>
          </p:nvGrpSpPr>
          <p:grpSpPr>
            <a:xfrm>
              <a:off x="3820100" y="3023072"/>
              <a:ext cx="1303926" cy="491139"/>
              <a:chOff x="3820100" y="3023072"/>
              <a:chExt cx="1303926" cy="491139"/>
            </a:xfrm>
          </p:grpSpPr>
          <p:sp>
            <p:nvSpPr>
              <p:cNvPr id="6530" name="Google Shape;6530;p84"/>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4"/>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84"/>
            <p:cNvGrpSpPr/>
            <p:nvPr/>
          </p:nvGrpSpPr>
          <p:grpSpPr>
            <a:xfrm>
              <a:off x="4132439" y="3023645"/>
              <a:ext cx="393633" cy="177096"/>
              <a:chOff x="4132439" y="3023645"/>
              <a:chExt cx="393633" cy="177096"/>
            </a:xfrm>
          </p:grpSpPr>
          <p:sp>
            <p:nvSpPr>
              <p:cNvPr id="6533" name="Google Shape;6533;p84"/>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4"/>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5" name="Google Shape;6535;p84"/>
            <p:cNvGrpSpPr/>
            <p:nvPr/>
          </p:nvGrpSpPr>
          <p:grpSpPr>
            <a:xfrm>
              <a:off x="3921811" y="3023049"/>
              <a:ext cx="1002397" cy="388943"/>
              <a:chOff x="3921811" y="3023049"/>
              <a:chExt cx="1002397" cy="388943"/>
            </a:xfrm>
          </p:grpSpPr>
          <p:sp>
            <p:nvSpPr>
              <p:cNvPr id="6536" name="Google Shape;6536;p84"/>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4"/>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84"/>
            <p:cNvGrpSpPr/>
            <p:nvPr/>
          </p:nvGrpSpPr>
          <p:grpSpPr>
            <a:xfrm>
              <a:off x="4023645" y="3023049"/>
              <a:ext cx="683032" cy="286722"/>
              <a:chOff x="4023645" y="3023049"/>
              <a:chExt cx="683032" cy="286722"/>
            </a:xfrm>
          </p:grpSpPr>
          <p:sp>
            <p:nvSpPr>
              <p:cNvPr id="6539" name="Google Shape;6539;p84"/>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4"/>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1" name="Google Shape;6541;p84"/>
          <p:cNvGrpSpPr/>
          <p:nvPr/>
        </p:nvGrpSpPr>
        <p:grpSpPr>
          <a:xfrm>
            <a:off x="1556683" y="2054307"/>
            <a:ext cx="713522" cy="688025"/>
            <a:chOff x="1706078" y="2092648"/>
            <a:chExt cx="660913" cy="637296"/>
          </a:xfrm>
        </p:grpSpPr>
        <p:sp>
          <p:nvSpPr>
            <p:cNvPr id="6542" name="Google Shape;6542;p84"/>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3" name="Google Shape;6543;p84"/>
            <p:cNvGrpSpPr/>
            <p:nvPr/>
          </p:nvGrpSpPr>
          <p:grpSpPr>
            <a:xfrm>
              <a:off x="1706078" y="2092648"/>
              <a:ext cx="660913" cy="575241"/>
              <a:chOff x="1706078" y="2092648"/>
              <a:chExt cx="660913" cy="575241"/>
            </a:xfrm>
          </p:grpSpPr>
          <p:sp>
            <p:nvSpPr>
              <p:cNvPr id="6544" name="Google Shape;6544;p84"/>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4"/>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4"/>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7" name="Google Shape;6547;p84"/>
          <p:cNvGrpSpPr/>
          <p:nvPr/>
        </p:nvGrpSpPr>
        <p:grpSpPr>
          <a:xfrm>
            <a:off x="6318542" y="1171856"/>
            <a:ext cx="1317459" cy="684168"/>
            <a:chOff x="238125" y="999450"/>
            <a:chExt cx="7140700" cy="3708225"/>
          </a:xfrm>
        </p:grpSpPr>
        <p:sp>
          <p:nvSpPr>
            <p:cNvPr id="6548" name="Google Shape;6548;p8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4"/>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6560"/>
        <p:cNvGrpSpPr/>
        <p:nvPr/>
      </p:nvGrpSpPr>
      <p:grpSpPr>
        <a:xfrm>
          <a:off x="0" y="0"/>
          <a:ext cx="0" cy="0"/>
          <a:chOff x="0" y="0"/>
          <a:chExt cx="0" cy="0"/>
        </a:xfrm>
      </p:grpSpPr>
      <p:grpSp>
        <p:nvGrpSpPr>
          <p:cNvPr id="6561" name="Google Shape;6561;p85"/>
          <p:cNvGrpSpPr/>
          <p:nvPr/>
        </p:nvGrpSpPr>
        <p:grpSpPr>
          <a:xfrm>
            <a:off x="729238" y="1179665"/>
            <a:ext cx="1636117" cy="1526144"/>
            <a:chOff x="729238" y="1179665"/>
            <a:chExt cx="1636117" cy="1526144"/>
          </a:xfrm>
        </p:grpSpPr>
        <p:grpSp>
          <p:nvGrpSpPr>
            <p:cNvPr id="6562" name="Google Shape;6562;p85"/>
            <p:cNvGrpSpPr/>
            <p:nvPr/>
          </p:nvGrpSpPr>
          <p:grpSpPr>
            <a:xfrm>
              <a:off x="729238" y="1179665"/>
              <a:ext cx="80700" cy="1526144"/>
              <a:chOff x="729238" y="1179665"/>
              <a:chExt cx="80700" cy="1526144"/>
            </a:xfrm>
          </p:grpSpPr>
          <p:sp>
            <p:nvSpPr>
              <p:cNvPr id="6563" name="Google Shape;6563;p85"/>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5"/>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5"/>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5"/>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3" name="Google Shape;6573;p85"/>
            <p:cNvGrpSpPr/>
            <p:nvPr/>
          </p:nvGrpSpPr>
          <p:grpSpPr>
            <a:xfrm>
              <a:off x="903098" y="1179665"/>
              <a:ext cx="80700" cy="1526144"/>
              <a:chOff x="903098" y="1179665"/>
              <a:chExt cx="80700" cy="1526144"/>
            </a:xfrm>
          </p:grpSpPr>
          <p:sp>
            <p:nvSpPr>
              <p:cNvPr id="6574" name="Google Shape;6574;p85"/>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5"/>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5"/>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5"/>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5"/>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5"/>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85"/>
            <p:cNvGrpSpPr/>
            <p:nvPr/>
          </p:nvGrpSpPr>
          <p:grpSpPr>
            <a:xfrm>
              <a:off x="1076958" y="1179665"/>
              <a:ext cx="80700" cy="1526144"/>
              <a:chOff x="1076958" y="1179665"/>
              <a:chExt cx="80700" cy="1526144"/>
            </a:xfrm>
          </p:grpSpPr>
          <p:sp>
            <p:nvSpPr>
              <p:cNvPr id="6585" name="Google Shape;6585;p85"/>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5"/>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5"/>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5"/>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5"/>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5"/>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5"/>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5" name="Google Shape;6595;p85"/>
            <p:cNvGrpSpPr/>
            <p:nvPr/>
          </p:nvGrpSpPr>
          <p:grpSpPr>
            <a:xfrm>
              <a:off x="1247707" y="1179665"/>
              <a:ext cx="80700" cy="1526144"/>
              <a:chOff x="1247707" y="1179665"/>
              <a:chExt cx="80700" cy="1526144"/>
            </a:xfrm>
          </p:grpSpPr>
          <p:sp>
            <p:nvSpPr>
              <p:cNvPr id="6596" name="Google Shape;6596;p85"/>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5"/>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5"/>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6" name="Google Shape;6606;p85"/>
            <p:cNvGrpSpPr/>
            <p:nvPr/>
          </p:nvGrpSpPr>
          <p:grpSpPr>
            <a:xfrm>
              <a:off x="1421567" y="1179665"/>
              <a:ext cx="80700" cy="1526144"/>
              <a:chOff x="1421567" y="1179665"/>
              <a:chExt cx="80700" cy="1526144"/>
            </a:xfrm>
          </p:grpSpPr>
          <p:sp>
            <p:nvSpPr>
              <p:cNvPr id="6607" name="Google Shape;6607;p85"/>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5"/>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5"/>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5"/>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5"/>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5"/>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5"/>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5"/>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7" name="Google Shape;6617;p85"/>
            <p:cNvGrpSpPr/>
            <p:nvPr/>
          </p:nvGrpSpPr>
          <p:grpSpPr>
            <a:xfrm>
              <a:off x="1592327" y="1179665"/>
              <a:ext cx="80700" cy="1526144"/>
              <a:chOff x="1592327" y="1179665"/>
              <a:chExt cx="80700" cy="1526144"/>
            </a:xfrm>
          </p:grpSpPr>
          <p:sp>
            <p:nvSpPr>
              <p:cNvPr id="6618" name="Google Shape;6618;p85"/>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5"/>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5"/>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5"/>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5"/>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5"/>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8" name="Google Shape;6628;p85"/>
            <p:cNvGrpSpPr/>
            <p:nvPr/>
          </p:nvGrpSpPr>
          <p:grpSpPr>
            <a:xfrm>
              <a:off x="1766187" y="1179665"/>
              <a:ext cx="80700" cy="1526144"/>
              <a:chOff x="1766187" y="1179665"/>
              <a:chExt cx="80700" cy="1526144"/>
            </a:xfrm>
          </p:grpSpPr>
          <p:sp>
            <p:nvSpPr>
              <p:cNvPr id="6629" name="Google Shape;6629;p85"/>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5"/>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5"/>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5"/>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5"/>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5"/>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5"/>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5"/>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5"/>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9" name="Google Shape;6639;p85"/>
            <p:cNvGrpSpPr/>
            <p:nvPr/>
          </p:nvGrpSpPr>
          <p:grpSpPr>
            <a:xfrm>
              <a:off x="1936935" y="1179665"/>
              <a:ext cx="80700" cy="1526144"/>
              <a:chOff x="1936935" y="1179665"/>
              <a:chExt cx="80700" cy="1526144"/>
            </a:xfrm>
          </p:grpSpPr>
          <p:sp>
            <p:nvSpPr>
              <p:cNvPr id="6640" name="Google Shape;6640;p85"/>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5"/>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5"/>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5"/>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5"/>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85"/>
            <p:cNvGrpSpPr/>
            <p:nvPr/>
          </p:nvGrpSpPr>
          <p:grpSpPr>
            <a:xfrm>
              <a:off x="2110795" y="1179665"/>
              <a:ext cx="80700" cy="1526144"/>
              <a:chOff x="2110795" y="1179665"/>
              <a:chExt cx="80700" cy="1526144"/>
            </a:xfrm>
          </p:grpSpPr>
          <p:sp>
            <p:nvSpPr>
              <p:cNvPr id="6651" name="Google Shape;6651;p85"/>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5"/>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5"/>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5"/>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1" name="Google Shape;6661;p85"/>
            <p:cNvGrpSpPr/>
            <p:nvPr/>
          </p:nvGrpSpPr>
          <p:grpSpPr>
            <a:xfrm>
              <a:off x="2284655" y="1179665"/>
              <a:ext cx="80700" cy="1526144"/>
              <a:chOff x="2284655" y="1179665"/>
              <a:chExt cx="80700" cy="1526144"/>
            </a:xfrm>
          </p:grpSpPr>
          <p:sp>
            <p:nvSpPr>
              <p:cNvPr id="6662" name="Google Shape;6662;p85"/>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5"/>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5"/>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5"/>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5"/>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5"/>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72" name="Google Shape;6672;p85"/>
          <p:cNvGrpSpPr/>
          <p:nvPr/>
        </p:nvGrpSpPr>
        <p:grpSpPr>
          <a:xfrm>
            <a:off x="2623904" y="1198803"/>
            <a:ext cx="1364248" cy="1102133"/>
            <a:chOff x="2623904" y="1198803"/>
            <a:chExt cx="1364248" cy="1102133"/>
          </a:xfrm>
        </p:grpSpPr>
        <p:grpSp>
          <p:nvGrpSpPr>
            <p:cNvPr id="6673" name="Google Shape;6673;p85"/>
            <p:cNvGrpSpPr/>
            <p:nvPr/>
          </p:nvGrpSpPr>
          <p:grpSpPr>
            <a:xfrm>
              <a:off x="2623907" y="1198803"/>
              <a:ext cx="1364245" cy="273000"/>
              <a:chOff x="2623907" y="1198803"/>
              <a:chExt cx="1364245" cy="273000"/>
            </a:xfrm>
          </p:grpSpPr>
          <p:sp>
            <p:nvSpPr>
              <p:cNvPr id="6674" name="Google Shape;6674;p8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5"/>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9" name="Google Shape;6679;p85"/>
            <p:cNvGrpSpPr/>
            <p:nvPr/>
          </p:nvGrpSpPr>
          <p:grpSpPr>
            <a:xfrm>
              <a:off x="2623904" y="1476964"/>
              <a:ext cx="1364245" cy="273000"/>
              <a:chOff x="2623904" y="1476964"/>
              <a:chExt cx="1364245" cy="273000"/>
            </a:xfrm>
          </p:grpSpPr>
          <p:sp>
            <p:nvSpPr>
              <p:cNvPr id="6680" name="Google Shape;6680;p8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5"/>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5"/>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5"/>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5" name="Google Shape;6685;p85"/>
            <p:cNvGrpSpPr/>
            <p:nvPr/>
          </p:nvGrpSpPr>
          <p:grpSpPr>
            <a:xfrm>
              <a:off x="2623907" y="1749775"/>
              <a:ext cx="1364245" cy="273000"/>
              <a:chOff x="2623907" y="1749775"/>
              <a:chExt cx="1364245" cy="273000"/>
            </a:xfrm>
          </p:grpSpPr>
          <p:sp>
            <p:nvSpPr>
              <p:cNvPr id="6686" name="Google Shape;6686;p8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5"/>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5"/>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1" name="Google Shape;6691;p85"/>
            <p:cNvGrpSpPr/>
            <p:nvPr/>
          </p:nvGrpSpPr>
          <p:grpSpPr>
            <a:xfrm>
              <a:off x="2623904" y="2027936"/>
              <a:ext cx="1364245" cy="273000"/>
              <a:chOff x="2623904" y="2027936"/>
              <a:chExt cx="1364245" cy="273000"/>
            </a:xfrm>
          </p:grpSpPr>
          <p:sp>
            <p:nvSpPr>
              <p:cNvPr id="6692" name="Google Shape;6692;p8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97" name="Google Shape;6697;p85"/>
          <p:cNvGrpSpPr/>
          <p:nvPr/>
        </p:nvGrpSpPr>
        <p:grpSpPr>
          <a:xfrm>
            <a:off x="2613365" y="2657876"/>
            <a:ext cx="1387541" cy="159124"/>
            <a:chOff x="3200660" y="2180272"/>
            <a:chExt cx="2563824" cy="378237"/>
          </a:xfrm>
        </p:grpSpPr>
        <p:sp>
          <p:nvSpPr>
            <p:cNvPr id="6698" name="Google Shape;6698;p8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6" name="Google Shape;6716;p85"/>
          <p:cNvGrpSpPr/>
          <p:nvPr/>
        </p:nvGrpSpPr>
        <p:grpSpPr>
          <a:xfrm>
            <a:off x="2609890" y="2935640"/>
            <a:ext cx="1390502" cy="159625"/>
            <a:chOff x="3530150" y="2790075"/>
            <a:chExt cx="1962600" cy="225300"/>
          </a:xfrm>
        </p:grpSpPr>
        <p:sp>
          <p:nvSpPr>
            <p:cNvPr id="6717" name="Google Shape;6717;p85"/>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5"/>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85"/>
          <p:cNvGrpSpPr/>
          <p:nvPr/>
        </p:nvGrpSpPr>
        <p:grpSpPr>
          <a:xfrm>
            <a:off x="2609948" y="3213905"/>
            <a:ext cx="1411629" cy="154175"/>
            <a:chOff x="3558802" y="4011244"/>
            <a:chExt cx="1866000" cy="111600"/>
          </a:xfrm>
        </p:grpSpPr>
        <p:sp>
          <p:nvSpPr>
            <p:cNvPr id="6720" name="Google Shape;6720;p85"/>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5"/>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2" name="Google Shape;6722;p85"/>
          <p:cNvGrpSpPr/>
          <p:nvPr/>
        </p:nvGrpSpPr>
        <p:grpSpPr>
          <a:xfrm>
            <a:off x="2610235" y="2419475"/>
            <a:ext cx="1383503" cy="119761"/>
            <a:chOff x="3465975" y="2270258"/>
            <a:chExt cx="1986364" cy="171947"/>
          </a:xfrm>
        </p:grpSpPr>
        <p:sp>
          <p:nvSpPr>
            <p:cNvPr id="6723" name="Google Shape;6723;p8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5"/>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5"/>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5"/>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5"/>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5"/>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1" name="Google Shape;6731;p85"/>
          <p:cNvGrpSpPr/>
          <p:nvPr/>
        </p:nvGrpSpPr>
        <p:grpSpPr>
          <a:xfrm>
            <a:off x="2621243" y="3783248"/>
            <a:ext cx="1369531" cy="195460"/>
            <a:chOff x="723300" y="4253549"/>
            <a:chExt cx="2276482" cy="324900"/>
          </a:xfrm>
        </p:grpSpPr>
        <p:sp>
          <p:nvSpPr>
            <p:cNvPr id="6732" name="Google Shape;6732;p8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5"/>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7" name="Google Shape;6737;p85"/>
          <p:cNvGrpSpPr/>
          <p:nvPr/>
        </p:nvGrpSpPr>
        <p:grpSpPr>
          <a:xfrm>
            <a:off x="2610803" y="3484489"/>
            <a:ext cx="1389066" cy="180119"/>
            <a:chOff x="705948" y="3788465"/>
            <a:chExt cx="2308953" cy="299400"/>
          </a:xfrm>
        </p:grpSpPr>
        <p:sp>
          <p:nvSpPr>
            <p:cNvPr id="6738" name="Google Shape;6738;p8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5"/>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5"/>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3" name="Google Shape;6743;p85"/>
          <p:cNvGrpSpPr/>
          <p:nvPr/>
        </p:nvGrpSpPr>
        <p:grpSpPr>
          <a:xfrm>
            <a:off x="4207794" y="2088443"/>
            <a:ext cx="1433821" cy="191501"/>
            <a:chOff x="4273350" y="2088443"/>
            <a:chExt cx="1433821" cy="191501"/>
          </a:xfrm>
        </p:grpSpPr>
        <p:grpSp>
          <p:nvGrpSpPr>
            <p:cNvPr id="6744" name="Google Shape;6744;p85"/>
            <p:cNvGrpSpPr/>
            <p:nvPr/>
          </p:nvGrpSpPr>
          <p:grpSpPr>
            <a:xfrm>
              <a:off x="4273350" y="2088443"/>
              <a:ext cx="1433821" cy="0"/>
              <a:chOff x="5224975" y="2962250"/>
              <a:chExt cx="1544400" cy="0"/>
            </a:xfrm>
          </p:grpSpPr>
          <p:cxnSp>
            <p:nvCxnSpPr>
              <p:cNvPr id="6745" name="Google Shape;6745;p8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746" name="Google Shape;6746;p85"/>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747" name="Google Shape;6747;p85"/>
            <p:cNvGrpSpPr/>
            <p:nvPr/>
          </p:nvGrpSpPr>
          <p:grpSpPr>
            <a:xfrm>
              <a:off x="4273350" y="2279944"/>
              <a:ext cx="1433821" cy="0"/>
              <a:chOff x="5224975" y="2962250"/>
              <a:chExt cx="1544400" cy="0"/>
            </a:xfrm>
          </p:grpSpPr>
          <p:cxnSp>
            <p:nvCxnSpPr>
              <p:cNvPr id="6748" name="Google Shape;6748;p8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749" name="Google Shape;6749;p85"/>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750" name="Google Shape;6750;p85"/>
          <p:cNvGrpSpPr/>
          <p:nvPr/>
        </p:nvGrpSpPr>
        <p:grpSpPr>
          <a:xfrm>
            <a:off x="2658741" y="4097347"/>
            <a:ext cx="1304609" cy="294074"/>
            <a:chOff x="2658741" y="4097347"/>
            <a:chExt cx="1304609" cy="294074"/>
          </a:xfrm>
        </p:grpSpPr>
        <p:grpSp>
          <p:nvGrpSpPr>
            <p:cNvPr id="6751" name="Google Shape;6751;p85"/>
            <p:cNvGrpSpPr/>
            <p:nvPr/>
          </p:nvGrpSpPr>
          <p:grpSpPr>
            <a:xfrm>
              <a:off x="2658741" y="4097347"/>
              <a:ext cx="118572" cy="294074"/>
              <a:chOff x="3343310" y="4475555"/>
              <a:chExt cx="127717" cy="316753"/>
            </a:xfrm>
          </p:grpSpPr>
          <p:sp>
            <p:nvSpPr>
              <p:cNvPr id="6752" name="Google Shape;6752;p8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85"/>
            <p:cNvGrpSpPr/>
            <p:nvPr/>
          </p:nvGrpSpPr>
          <p:grpSpPr>
            <a:xfrm>
              <a:off x="3815519" y="4098388"/>
              <a:ext cx="147831" cy="291991"/>
              <a:chOff x="3527539" y="4476677"/>
              <a:chExt cx="159232" cy="314510"/>
            </a:xfrm>
          </p:grpSpPr>
          <p:sp>
            <p:nvSpPr>
              <p:cNvPr id="6755" name="Google Shape;6755;p8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7" name="Google Shape;6757;p85"/>
            <p:cNvGrpSpPr/>
            <p:nvPr/>
          </p:nvGrpSpPr>
          <p:grpSpPr>
            <a:xfrm>
              <a:off x="3511696" y="4098388"/>
              <a:ext cx="147831" cy="291991"/>
              <a:chOff x="3527539" y="4476677"/>
              <a:chExt cx="159232" cy="314510"/>
            </a:xfrm>
          </p:grpSpPr>
          <p:sp>
            <p:nvSpPr>
              <p:cNvPr id="6758" name="Google Shape;6758;p8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0" name="Google Shape;6760;p85"/>
            <p:cNvGrpSpPr/>
            <p:nvPr/>
          </p:nvGrpSpPr>
          <p:grpSpPr>
            <a:xfrm>
              <a:off x="3207874" y="4098388"/>
              <a:ext cx="147831" cy="291991"/>
              <a:chOff x="3527539" y="4476677"/>
              <a:chExt cx="159232" cy="314510"/>
            </a:xfrm>
          </p:grpSpPr>
          <p:sp>
            <p:nvSpPr>
              <p:cNvPr id="6761" name="Google Shape;6761;p8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85"/>
            <p:cNvGrpSpPr/>
            <p:nvPr/>
          </p:nvGrpSpPr>
          <p:grpSpPr>
            <a:xfrm>
              <a:off x="2933305" y="4097347"/>
              <a:ext cx="118572" cy="294074"/>
              <a:chOff x="3343310" y="4475555"/>
              <a:chExt cx="127717" cy="316753"/>
            </a:xfrm>
          </p:grpSpPr>
          <p:sp>
            <p:nvSpPr>
              <p:cNvPr id="6764" name="Google Shape;6764;p8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66" name="Google Shape;6766;p85"/>
          <p:cNvGrpSpPr/>
          <p:nvPr/>
        </p:nvGrpSpPr>
        <p:grpSpPr>
          <a:xfrm>
            <a:off x="4209349" y="1176041"/>
            <a:ext cx="1430711" cy="751237"/>
            <a:chOff x="5159450" y="1919950"/>
            <a:chExt cx="1541050" cy="862500"/>
          </a:xfrm>
        </p:grpSpPr>
        <p:sp>
          <p:nvSpPr>
            <p:cNvPr id="6767" name="Google Shape;6767;p8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6768" name="Google Shape;6768;p85"/>
            <p:cNvGrpSpPr/>
            <p:nvPr/>
          </p:nvGrpSpPr>
          <p:grpSpPr>
            <a:xfrm>
              <a:off x="5159450" y="1919950"/>
              <a:ext cx="1541050" cy="862500"/>
              <a:chOff x="5159450" y="1919950"/>
              <a:chExt cx="1541050" cy="862500"/>
            </a:xfrm>
          </p:grpSpPr>
          <p:cxnSp>
            <p:nvCxnSpPr>
              <p:cNvPr id="6769" name="Google Shape;6769;p8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770" name="Google Shape;6770;p8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771" name="Google Shape;6771;p85"/>
          <p:cNvGrpSpPr/>
          <p:nvPr/>
        </p:nvGrpSpPr>
        <p:grpSpPr>
          <a:xfrm>
            <a:off x="4257486" y="2439811"/>
            <a:ext cx="1334436" cy="967914"/>
            <a:chOff x="4294923" y="2439811"/>
            <a:chExt cx="1334436" cy="967914"/>
          </a:xfrm>
        </p:grpSpPr>
        <p:grpSp>
          <p:nvGrpSpPr>
            <p:cNvPr id="6772" name="Google Shape;6772;p85"/>
            <p:cNvGrpSpPr/>
            <p:nvPr/>
          </p:nvGrpSpPr>
          <p:grpSpPr>
            <a:xfrm>
              <a:off x="4960455" y="2469658"/>
              <a:ext cx="668904" cy="885524"/>
              <a:chOff x="4960455" y="2469658"/>
              <a:chExt cx="668904" cy="885524"/>
            </a:xfrm>
          </p:grpSpPr>
          <p:sp>
            <p:nvSpPr>
              <p:cNvPr id="6773" name="Google Shape;6773;p85"/>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5"/>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5"/>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5"/>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5"/>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5"/>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9" name="Google Shape;6779;p85"/>
            <p:cNvGrpSpPr/>
            <p:nvPr/>
          </p:nvGrpSpPr>
          <p:grpSpPr>
            <a:xfrm>
              <a:off x="4294923" y="2469658"/>
              <a:ext cx="668951" cy="885524"/>
              <a:chOff x="4294923" y="2469658"/>
              <a:chExt cx="668951" cy="885524"/>
            </a:xfrm>
          </p:grpSpPr>
          <p:sp>
            <p:nvSpPr>
              <p:cNvPr id="6780" name="Google Shape;6780;p85"/>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5"/>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5"/>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5"/>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5"/>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5"/>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6" name="Google Shape;6786;p85"/>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85"/>
          <p:cNvGrpSpPr/>
          <p:nvPr/>
        </p:nvGrpSpPr>
        <p:grpSpPr>
          <a:xfrm>
            <a:off x="4243690" y="3494256"/>
            <a:ext cx="1430949" cy="897289"/>
            <a:chOff x="4351371" y="3547942"/>
            <a:chExt cx="1345130" cy="843475"/>
          </a:xfrm>
        </p:grpSpPr>
        <p:grpSp>
          <p:nvGrpSpPr>
            <p:cNvPr id="6788" name="Google Shape;6788;p85"/>
            <p:cNvGrpSpPr/>
            <p:nvPr/>
          </p:nvGrpSpPr>
          <p:grpSpPr>
            <a:xfrm>
              <a:off x="4351371" y="4209917"/>
              <a:ext cx="1345130" cy="181500"/>
              <a:chOff x="4351371" y="4209917"/>
              <a:chExt cx="1345130" cy="181500"/>
            </a:xfrm>
          </p:grpSpPr>
          <p:sp>
            <p:nvSpPr>
              <p:cNvPr id="6789" name="Google Shape;6789;p85"/>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90" name="Google Shape;6790;p85"/>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791" name="Google Shape;6791;p85"/>
            <p:cNvGrpSpPr/>
            <p:nvPr/>
          </p:nvGrpSpPr>
          <p:grpSpPr>
            <a:xfrm>
              <a:off x="4403010" y="3985221"/>
              <a:ext cx="1109518" cy="181500"/>
              <a:chOff x="4403010" y="3985221"/>
              <a:chExt cx="1109518" cy="181500"/>
            </a:xfrm>
          </p:grpSpPr>
          <p:sp>
            <p:nvSpPr>
              <p:cNvPr id="6792" name="Google Shape;6792;p85"/>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93" name="Google Shape;6793;p85"/>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794" name="Google Shape;6794;p85"/>
            <p:cNvGrpSpPr/>
            <p:nvPr/>
          </p:nvGrpSpPr>
          <p:grpSpPr>
            <a:xfrm>
              <a:off x="4618704" y="3766582"/>
              <a:ext cx="807858" cy="181500"/>
              <a:chOff x="4618704" y="3766582"/>
              <a:chExt cx="807858" cy="181500"/>
            </a:xfrm>
          </p:grpSpPr>
          <p:sp>
            <p:nvSpPr>
              <p:cNvPr id="6795" name="Google Shape;6795;p85"/>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96" name="Google Shape;6796;p85"/>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797" name="Google Shape;6797;p85"/>
            <p:cNvGrpSpPr/>
            <p:nvPr/>
          </p:nvGrpSpPr>
          <p:grpSpPr>
            <a:xfrm>
              <a:off x="4735238" y="3547942"/>
              <a:ext cx="462839" cy="181500"/>
              <a:chOff x="4735238" y="3547942"/>
              <a:chExt cx="462839" cy="181500"/>
            </a:xfrm>
          </p:grpSpPr>
          <p:sp>
            <p:nvSpPr>
              <p:cNvPr id="6798" name="Google Shape;6798;p85"/>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99" name="Google Shape;6799;p85"/>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800" name="Google Shape;6800;p85"/>
          <p:cNvGrpSpPr/>
          <p:nvPr/>
        </p:nvGrpSpPr>
        <p:grpSpPr>
          <a:xfrm>
            <a:off x="7420047" y="2429580"/>
            <a:ext cx="1020955" cy="928853"/>
            <a:chOff x="926675" y="238125"/>
            <a:chExt cx="5755100" cy="5232975"/>
          </a:xfrm>
        </p:grpSpPr>
        <p:sp>
          <p:nvSpPr>
            <p:cNvPr id="6801" name="Google Shape;6801;p85"/>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5"/>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5"/>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5"/>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85"/>
          <p:cNvGrpSpPr/>
          <p:nvPr/>
        </p:nvGrpSpPr>
        <p:grpSpPr>
          <a:xfrm>
            <a:off x="727421" y="2828315"/>
            <a:ext cx="1695374" cy="1560837"/>
            <a:chOff x="727421" y="2828315"/>
            <a:chExt cx="1695374" cy="1560837"/>
          </a:xfrm>
        </p:grpSpPr>
        <p:grpSp>
          <p:nvGrpSpPr>
            <p:cNvPr id="6806" name="Google Shape;6806;p85"/>
            <p:cNvGrpSpPr/>
            <p:nvPr/>
          </p:nvGrpSpPr>
          <p:grpSpPr>
            <a:xfrm>
              <a:off x="727421" y="2828315"/>
              <a:ext cx="1695374" cy="1560837"/>
              <a:chOff x="734799" y="2782450"/>
              <a:chExt cx="1571100" cy="1577400"/>
            </a:xfrm>
          </p:grpSpPr>
          <p:cxnSp>
            <p:nvCxnSpPr>
              <p:cNvPr id="6807" name="Google Shape;6807;p8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808" name="Google Shape;6808;p8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809" name="Google Shape;6809;p85"/>
            <p:cNvGrpSpPr/>
            <p:nvPr/>
          </p:nvGrpSpPr>
          <p:grpSpPr>
            <a:xfrm>
              <a:off x="819108" y="2882501"/>
              <a:ext cx="1556791" cy="1426186"/>
              <a:chOff x="819108" y="2882501"/>
              <a:chExt cx="1556791" cy="1426186"/>
            </a:xfrm>
          </p:grpSpPr>
          <p:grpSp>
            <p:nvGrpSpPr>
              <p:cNvPr id="6810" name="Google Shape;6810;p85"/>
              <p:cNvGrpSpPr/>
              <p:nvPr/>
            </p:nvGrpSpPr>
            <p:grpSpPr>
              <a:xfrm>
                <a:off x="819108" y="2882501"/>
                <a:ext cx="103104" cy="1426186"/>
                <a:chOff x="4674013" y="3100904"/>
                <a:chExt cx="122758" cy="1698043"/>
              </a:xfrm>
            </p:grpSpPr>
            <p:sp>
              <p:nvSpPr>
                <p:cNvPr id="6811" name="Google Shape;6811;p8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85"/>
              <p:cNvGrpSpPr/>
              <p:nvPr/>
            </p:nvGrpSpPr>
            <p:grpSpPr>
              <a:xfrm>
                <a:off x="1062475" y="2882501"/>
                <a:ext cx="103104" cy="1426186"/>
                <a:chOff x="4940438" y="3100904"/>
                <a:chExt cx="122758" cy="1698043"/>
              </a:xfrm>
            </p:grpSpPr>
            <p:sp>
              <p:nvSpPr>
                <p:cNvPr id="6819" name="Google Shape;6819;p8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85"/>
              <p:cNvGrpSpPr/>
              <p:nvPr/>
            </p:nvGrpSpPr>
            <p:grpSpPr>
              <a:xfrm>
                <a:off x="1299324" y="2882501"/>
                <a:ext cx="103104" cy="1426186"/>
                <a:chOff x="5206863" y="3100904"/>
                <a:chExt cx="122758" cy="1698043"/>
              </a:xfrm>
            </p:grpSpPr>
            <p:sp>
              <p:nvSpPr>
                <p:cNvPr id="6827" name="Google Shape;6827;p8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85"/>
              <p:cNvGrpSpPr/>
              <p:nvPr/>
            </p:nvGrpSpPr>
            <p:grpSpPr>
              <a:xfrm>
                <a:off x="1786057" y="2882501"/>
                <a:ext cx="103104" cy="1426186"/>
                <a:chOff x="6006138" y="3143629"/>
                <a:chExt cx="122758" cy="1698043"/>
              </a:xfrm>
            </p:grpSpPr>
            <p:sp>
              <p:nvSpPr>
                <p:cNvPr id="6835" name="Google Shape;6835;p8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85"/>
              <p:cNvGrpSpPr/>
              <p:nvPr/>
            </p:nvGrpSpPr>
            <p:grpSpPr>
              <a:xfrm>
                <a:off x="2029422" y="2882501"/>
                <a:ext cx="103104" cy="1426186"/>
                <a:chOff x="6805413" y="3100904"/>
                <a:chExt cx="122758" cy="1698043"/>
              </a:xfrm>
            </p:grpSpPr>
            <p:sp>
              <p:nvSpPr>
                <p:cNvPr id="6843" name="Google Shape;6843;p8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85"/>
              <p:cNvGrpSpPr/>
              <p:nvPr/>
            </p:nvGrpSpPr>
            <p:grpSpPr>
              <a:xfrm>
                <a:off x="2272795" y="2882501"/>
                <a:ext cx="103104" cy="1426186"/>
                <a:chOff x="5206863" y="3100904"/>
                <a:chExt cx="122758" cy="1698043"/>
              </a:xfrm>
            </p:grpSpPr>
            <p:sp>
              <p:nvSpPr>
                <p:cNvPr id="6851" name="Google Shape;6851;p8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8" name="Google Shape;6858;p85"/>
              <p:cNvGrpSpPr/>
              <p:nvPr/>
            </p:nvGrpSpPr>
            <p:grpSpPr>
              <a:xfrm>
                <a:off x="1542694" y="2882501"/>
                <a:ext cx="103104" cy="1426186"/>
                <a:chOff x="6006138" y="3143629"/>
                <a:chExt cx="122758" cy="1698043"/>
              </a:xfrm>
            </p:grpSpPr>
            <p:sp>
              <p:nvSpPr>
                <p:cNvPr id="6859" name="Google Shape;6859;p8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866" name="Google Shape;6866;p85"/>
          <p:cNvGrpSpPr/>
          <p:nvPr/>
        </p:nvGrpSpPr>
        <p:grpSpPr>
          <a:xfrm>
            <a:off x="5683472" y="3518037"/>
            <a:ext cx="2749952" cy="870677"/>
            <a:chOff x="238125" y="1725700"/>
            <a:chExt cx="7139025" cy="2260325"/>
          </a:xfrm>
        </p:grpSpPr>
        <p:sp>
          <p:nvSpPr>
            <p:cNvPr id="6867" name="Google Shape;6867;p85"/>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5"/>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5"/>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5"/>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5"/>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5"/>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5"/>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5"/>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5"/>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5"/>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7" name="Google Shape;6877;p85"/>
          <p:cNvGrpSpPr/>
          <p:nvPr/>
        </p:nvGrpSpPr>
        <p:grpSpPr>
          <a:xfrm>
            <a:off x="5953636" y="2459783"/>
            <a:ext cx="1105452" cy="916747"/>
            <a:chOff x="5249100" y="1210600"/>
            <a:chExt cx="3502700" cy="2904775"/>
          </a:xfrm>
        </p:grpSpPr>
        <p:sp>
          <p:nvSpPr>
            <p:cNvPr id="6878" name="Google Shape;6878;p8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82" name="Google Shape;6882;p85"/>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883" name="Google Shape;6883;p85"/>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884" name="Google Shape;6884;p85"/>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885" name="Google Shape;6885;p85"/>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886" name="Google Shape;6886;p85"/>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7" name="Google Shape;6887;p85"/>
          <p:cNvGrpSpPr/>
          <p:nvPr/>
        </p:nvGrpSpPr>
        <p:grpSpPr>
          <a:xfrm>
            <a:off x="7136183" y="1179201"/>
            <a:ext cx="1304650" cy="1124856"/>
            <a:chOff x="7287122" y="1165658"/>
            <a:chExt cx="1219413" cy="1051365"/>
          </a:xfrm>
        </p:grpSpPr>
        <p:grpSp>
          <p:nvGrpSpPr>
            <p:cNvPr id="6888" name="Google Shape;6888;p85"/>
            <p:cNvGrpSpPr/>
            <p:nvPr/>
          </p:nvGrpSpPr>
          <p:grpSpPr>
            <a:xfrm>
              <a:off x="7287122" y="1969723"/>
              <a:ext cx="1219413" cy="247300"/>
              <a:chOff x="7287122" y="1969723"/>
              <a:chExt cx="1219413" cy="247300"/>
            </a:xfrm>
          </p:grpSpPr>
          <p:sp>
            <p:nvSpPr>
              <p:cNvPr id="6889" name="Google Shape;6889;p8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0" name="Google Shape;6890;p85"/>
              <p:cNvGrpSpPr/>
              <p:nvPr/>
            </p:nvGrpSpPr>
            <p:grpSpPr>
              <a:xfrm>
                <a:off x="7287122" y="2063892"/>
                <a:ext cx="1151753" cy="73428"/>
                <a:chOff x="7287122" y="2063892"/>
                <a:chExt cx="1151753" cy="73428"/>
              </a:xfrm>
            </p:grpSpPr>
            <p:sp>
              <p:nvSpPr>
                <p:cNvPr id="6891" name="Google Shape;6891;p8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92" name="Google Shape;6892;p8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893" name="Google Shape;6893;p85"/>
            <p:cNvGrpSpPr/>
            <p:nvPr/>
          </p:nvGrpSpPr>
          <p:grpSpPr>
            <a:xfrm>
              <a:off x="7287122" y="1712201"/>
              <a:ext cx="1219403" cy="246767"/>
              <a:chOff x="7287122" y="1712201"/>
              <a:chExt cx="1219403" cy="246767"/>
            </a:xfrm>
          </p:grpSpPr>
          <p:sp>
            <p:nvSpPr>
              <p:cNvPr id="6894" name="Google Shape;6894;p8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5" name="Google Shape;6895;p85"/>
              <p:cNvGrpSpPr/>
              <p:nvPr/>
            </p:nvGrpSpPr>
            <p:grpSpPr>
              <a:xfrm>
                <a:off x="7287122" y="1842861"/>
                <a:ext cx="1005303" cy="73419"/>
                <a:chOff x="7287122" y="1842861"/>
                <a:chExt cx="1005303" cy="73419"/>
              </a:xfrm>
            </p:grpSpPr>
            <p:sp>
              <p:nvSpPr>
                <p:cNvPr id="6896" name="Google Shape;6896;p8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97" name="Google Shape;6897;p8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898" name="Google Shape;6898;p85"/>
            <p:cNvGrpSpPr/>
            <p:nvPr/>
          </p:nvGrpSpPr>
          <p:grpSpPr>
            <a:xfrm>
              <a:off x="7287122" y="1447520"/>
              <a:ext cx="1219403" cy="286667"/>
              <a:chOff x="7287122" y="1447520"/>
              <a:chExt cx="1219403" cy="286667"/>
            </a:xfrm>
          </p:grpSpPr>
          <p:sp>
            <p:nvSpPr>
              <p:cNvPr id="6899" name="Google Shape;6899;p8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0" name="Google Shape;6900;p85"/>
              <p:cNvGrpSpPr/>
              <p:nvPr/>
            </p:nvGrpSpPr>
            <p:grpSpPr>
              <a:xfrm>
                <a:off x="7287122" y="1581977"/>
                <a:ext cx="852803" cy="73428"/>
                <a:chOff x="7287122" y="1581977"/>
                <a:chExt cx="852803" cy="73428"/>
              </a:xfrm>
            </p:grpSpPr>
            <p:sp>
              <p:nvSpPr>
                <p:cNvPr id="6901" name="Google Shape;6901;p8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02" name="Google Shape;6902;p8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903" name="Google Shape;6903;p85"/>
            <p:cNvGrpSpPr/>
            <p:nvPr/>
          </p:nvGrpSpPr>
          <p:grpSpPr>
            <a:xfrm>
              <a:off x="7287122" y="1165658"/>
              <a:ext cx="1219403" cy="344253"/>
              <a:chOff x="7287122" y="1165658"/>
              <a:chExt cx="1219403" cy="344253"/>
            </a:xfrm>
          </p:grpSpPr>
          <p:sp>
            <p:nvSpPr>
              <p:cNvPr id="6904" name="Google Shape;6904;p8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5" name="Google Shape;6905;p85"/>
              <p:cNvGrpSpPr/>
              <p:nvPr/>
            </p:nvGrpSpPr>
            <p:grpSpPr>
              <a:xfrm>
                <a:off x="7287122" y="1341025"/>
                <a:ext cx="695703" cy="73419"/>
                <a:chOff x="7287122" y="1341025"/>
                <a:chExt cx="695703" cy="73419"/>
              </a:xfrm>
            </p:grpSpPr>
            <p:sp>
              <p:nvSpPr>
                <p:cNvPr id="6906" name="Google Shape;6906;p8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07" name="Google Shape;6907;p8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908" name="Google Shape;6908;p85"/>
          <p:cNvGrpSpPr/>
          <p:nvPr/>
        </p:nvGrpSpPr>
        <p:grpSpPr>
          <a:xfrm>
            <a:off x="5802676" y="1185224"/>
            <a:ext cx="1397729" cy="1098540"/>
            <a:chOff x="5900602" y="1193063"/>
            <a:chExt cx="1299851" cy="1021707"/>
          </a:xfrm>
        </p:grpSpPr>
        <p:grpSp>
          <p:nvGrpSpPr>
            <p:cNvPr id="6909" name="Google Shape;6909;p85"/>
            <p:cNvGrpSpPr/>
            <p:nvPr/>
          </p:nvGrpSpPr>
          <p:grpSpPr>
            <a:xfrm>
              <a:off x="6520337" y="1193063"/>
              <a:ext cx="341815" cy="799959"/>
              <a:chOff x="6520337" y="1193063"/>
              <a:chExt cx="341815" cy="799959"/>
            </a:xfrm>
          </p:grpSpPr>
          <p:grpSp>
            <p:nvGrpSpPr>
              <p:cNvPr id="6910" name="Google Shape;6910;p85"/>
              <p:cNvGrpSpPr/>
              <p:nvPr/>
            </p:nvGrpSpPr>
            <p:grpSpPr>
              <a:xfrm>
                <a:off x="6520337" y="1589527"/>
                <a:ext cx="213950" cy="403494"/>
                <a:chOff x="6520337" y="1589527"/>
                <a:chExt cx="213950" cy="403494"/>
              </a:xfrm>
            </p:grpSpPr>
            <p:sp>
              <p:nvSpPr>
                <p:cNvPr id="6911" name="Google Shape;6911;p8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5"/>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85"/>
              <p:cNvGrpSpPr/>
              <p:nvPr/>
            </p:nvGrpSpPr>
            <p:grpSpPr>
              <a:xfrm>
                <a:off x="6577204" y="1193063"/>
                <a:ext cx="284947" cy="464512"/>
                <a:chOff x="6577204" y="1193063"/>
                <a:chExt cx="284947" cy="464512"/>
              </a:xfrm>
            </p:grpSpPr>
            <p:sp>
              <p:nvSpPr>
                <p:cNvPr id="6914" name="Google Shape;6914;p8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15" name="Google Shape;6915;p85"/>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916" name="Google Shape;6916;p85"/>
            <p:cNvGrpSpPr/>
            <p:nvPr/>
          </p:nvGrpSpPr>
          <p:grpSpPr>
            <a:xfrm>
              <a:off x="6238903" y="1193063"/>
              <a:ext cx="300475" cy="900152"/>
              <a:chOff x="6238903" y="1193063"/>
              <a:chExt cx="300475" cy="900152"/>
            </a:xfrm>
          </p:grpSpPr>
          <p:grpSp>
            <p:nvGrpSpPr>
              <p:cNvPr id="6917" name="Google Shape;6917;p85"/>
              <p:cNvGrpSpPr/>
              <p:nvPr/>
            </p:nvGrpSpPr>
            <p:grpSpPr>
              <a:xfrm>
                <a:off x="6290865" y="1489315"/>
                <a:ext cx="248514" cy="603900"/>
                <a:chOff x="6290865" y="1489315"/>
                <a:chExt cx="248514" cy="603900"/>
              </a:xfrm>
            </p:grpSpPr>
            <p:sp>
              <p:nvSpPr>
                <p:cNvPr id="6918" name="Google Shape;6918;p8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5"/>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0" name="Google Shape;6920;p85"/>
              <p:cNvGrpSpPr/>
              <p:nvPr/>
            </p:nvGrpSpPr>
            <p:grpSpPr>
              <a:xfrm>
                <a:off x="6238903" y="1193063"/>
                <a:ext cx="284947" cy="333087"/>
                <a:chOff x="6238903" y="1193063"/>
                <a:chExt cx="284947" cy="333087"/>
              </a:xfrm>
            </p:grpSpPr>
            <p:sp>
              <p:nvSpPr>
                <p:cNvPr id="6921" name="Google Shape;6921;p8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22" name="Google Shape;6922;p85"/>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923" name="Google Shape;6923;p85"/>
            <p:cNvGrpSpPr/>
            <p:nvPr/>
          </p:nvGrpSpPr>
          <p:grpSpPr>
            <a:xfrm>
              <a:off x="5900602" y="1193063"/>
              <a:ext cx="444345" cy="1021707"/>
              <a:chOff x="5900602" y="1193063"/>
              <a:chExt cx="444345" cy="1021707"/>
            </a:xfrm>
          </p:grpSpPr>
          <p:grpSp>
            <p:nvGrpSpPr>
              <p:cNvPr id="6924" name="Google Shape;6924;p85"/>
              <p:cNvGrpSpPr/>
              <p:nvPr/>
            </p:nvGrpSpPr>
            <p:grpSpPr>
              <a:xfrm>
                <a:off x="6046501" y="1367785"/>
                <a:ext cx="298446" cy="846986"/>
                <a:chOff x="6046501" y="1367785"/>
                <a:chExt cx="298446" cy="846986"/>
              </a:xfrm>
            </p:grpSpPr>
            <p:sp>
              <p:nvSpPr>
                <p:cNvPr id="6925" name="Google Shape;6925;p8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5"/>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7" name="Google Shape;6927;p85"/>
              <p:cNvGrpSpPr/>
              <p:nvPr/>
            </p:nvGrpSpPr>
            <p:grpSpPr>
              <a:xfrm>
                <a:off x="5900602" y="1193063"/>
                <a:ext cx="284947" cy="182312"/>
                <a:chOff x="5900602" y="1193063"/>
                <a:chExt cx="284947" cy="182312"/>
              </a:xfrm>
            </p:grpSpPr>
            <p:sp>
              <p:nvSpPr>
                <p:cNvPr id="6928" name="Google Shape;6928;p8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29" name="Google Shape;6929;p8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930" name="Google Shape;6930;p85"/>
            <p:cNvGrpSpPr/>
            <p:nvPr/>
          </p:nvGrpSpPr>
          <p:grpSpPr>
            <a:xfrm>
              <a:off x="6738300" y="1193063"/>
              <a:ext cx="462153" cy="707634"/>
              <a:chOff x="6738300" y="1193063"/>
              <a:chExt cx="462153" cy="707634"/>
            </a:xfrm>
          </p:grpSpPr>
          <p:grpSp>
            <p:nvGrpSpPr>
              <p:cNvPr id="6931" name="Google Shape;6931;p85"/>
              <p:cNvGrpSpPr/>
              <p:nvPr/>
            </p:nvGrpSpPr>
            <p:grpSpPr>
              <a:xfrm>
                <a:off x="6915505" y="1193063"/>
                <a:ext cx="284947" cy="597387"/>
                <a:chOff x="6915505" y="1193063"/>
                <a:chExt cx="284947" cy="597387"/>
              </a:xfrm>
            </p:grpSpPr>
            <p:sp>
              <p:nvSpPr>
                <p:cNvPr id="6932" name="Google Shape;6932;p8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3" name="Google Shape;6933;p85"/>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934" name="Google Shape;6934;p85"/>
              <p:cNvGrpSpPr/>
              <p:nvPr/>
            </p:nvGrpSpPr>
            <p:grpSpPr>
              <a:xfrm>
                <a:off x="6738300" y="1684725"/>
                <a:ext cx="230066" cy="215971"/>
                <a:chOff x="6738300" y="1684725"/>
                <a:chExt cx="230066" cy="215971"/>
              </a:xfrm>
            </p:grpSpPr>
            <p:sp>
              <p:nvSpPr>
                <p:cNvPr id="6935" name="Google Shape;6935;p85"/>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5"/>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oogle Shape;1161;p43">
            <a:extLst>
              <a:ext uri="{FF2B5EF4-FFF2-40B4-BE49-F238E27FC236}">
                <a16:creationId xmlns:a16="http://schemas.microsoft.com/office/drawing/2014/main" id="{EA5228BB-938C-43A6-AB29-BA2D3C63A657}"/>
              </a:ext>
            </a:extLst>
          </p:cNvPr>
          <p:cNvGrpSpPr/>
          <p:nvPr/>
        </p:nvGrpSpPr>
        <p:grpSpPr>
          <a:xfrm>
            <a:off x="7227489" y="1170886"/>
            <a:ext cx="1544604" cy="2801728"/>
            <a:chOff x="6337175" y="2463575"/>
            <a:chExt cx="1544604" cy="2801728"/>
          </a:xfrm>
        </p:grpSpPr>
        <p:sp>
          <p:nvSpPr>
            <p:cNvPr id="6" name="Google Shape;1162;p43">
              <a:extLst>
                <a:ext uri="{FF2B5EF4-FFF2-40B4-BE49-F238E27FC236}">
                  <a16:creationId xmlns:a16="http://schemas.microsoft.com/office/drawing/2014/main" id="{70626F34-98A7-44C1-9DD8-57A0AD0FD89C}"/>
                </a:ext>
              </a:extLst>
            </p:cNvPr>
            <p:cNvSpPr/>
            <p:nvPr/>
          </p:nvSpPr>
          <p:spPr>
            <a:xfrm>
              <a:off x="6353226" y="2463575"/>
              <a:ext cx="1465205" cy="1820766"/>
            </a:xfrm>
            <a:custGeom>
              <a:avLst/>
              <a:gdLst/>
              <a:ahLst/>
              <a:cxnLst/>
              <a:rect l="l" t="t" r="r" b="b"/>
              <a:pathLst>
                <a:path w="54774" h="68066" extrusionOk="0">
                  <a:moveTo>
                    <a:pt x="19938" y="1"/>
                  </a:moveTo>
                  <a:cubicBezTo>
                    <a:pt x="15513" y="1"/>
                    <a:pt x="11365" y="1459"/>
                    <a:pt x="8874" y="3728"/>
                  </a:cubicBezTo>
                  <a:cubicBezTo>
                    <a:pt x="4638" y="7564"/>
                    <a:pt x="1969" y="13102"/>
                    <a:pt x="1635" y="18839"/>
                  </a:cubicBezTo>
                  <a:cubicBezTo>
                    <a:pt x="1168" y="26678"/>
                    <a:pt x="4838" y="34617"/>
                    <a:pt x="3137" y="42289"/>
                  </a:cubicBezTo>
                  <a:cubicBezTo>
                    <a:pt x="2770" y="44157"/>
                    <a:pt x="2069" y="45925"/>
                    <a:pt x="1469" y="47693"/>
                  </a:cubicBezTo>
                  <a:cubicBezTo>
                    <a:pt x="568" y="50695"/>
                    <a:pt x="1" y="53931"/>
                    <a:pt x="501" y="57033"/>
                  </a:cubicBezTo>
                  <a:cubicBezTo>
                    <a:pt x="1002" y="60169"/>
                    <a:pt x="2670" y="63171"/>
                    <a:pt x="5338" y="64839"/>
                  </a:cubicBezTo>
                  <a:cubicBezTo>
                    <a:pt x="7340" y="66094"/>
                    <a:pt x="9626" y="66469"/>
                    <a:pt x="12000" y="66469"/>
                  </a:cubicBezTo>
                  <a:cubicBezTo>
                    <a:pt x="14294" y="66469"/>
                    <a:pt x="16669" y="66119"/>
                    <a:pt x="18948" y="65873"/>
                  </a:cubicBezTo>
                  <a:cubicBezTo>
                    <a:pt x="21340" y="65601"/>
                    <a:pt x="23753" y="65467"/>
                    <a:pt x="26169" y="65467"/>
                  </a:cubicBezTo>
                  <a:cubicBezTo>
                    <a:pt x="31166" y="65467"/>
                    <a:pt x="36174" y="66039"/>
                    <a:pt x="41030" y="67140"/>
                  </a:cubicBezTo>
                  <a:cubicBezTo>
                    <a:pt x="42964" y="67580"/>
                    <a:pt x="45074" y="68066"/>
                    <a:pt x="47052" y="68066"/>
                  </a:cubicBezTo>
                  <a:cubicBezTo>
                    <a:pt x="48827" y="68066"/>
                    <a:pt x="50497" y="67674"/>
                    <a:pt x="51838" y="66507"/>
                  </a:cubicBezTo>
                  <a:cubicBezTo>
                    <a:pt x="54773" y="63971"/>
                    <a:pt x="54206" y="59301"/>
                    <a:pt x="53039" y="55599"/>
                  </a:cubicBezTo>
                  <a:cubicBezTo>
                    <a:pt x="51004" y="49127"/>
                    <a:pt x="47802" y="42790"/>
                    <a:pt x="48202" y="36018"/>
                  </a:cubicBezTo>
                  <a:cubicBezTo>
                    <a:pt x="48336" y="34417"/>
                    <a:pt x="48669" y="32749"/>
                    <a:pt x="48469" y="31115"/>
                  </a:cubicBezTo>
                  <a:cubicBezTo>
                    <a:pt x="48002" y="27112"/>
                    <a:pt x="44666" y="24143"/>
                    <a:pt x="42131" y="21007"/>
                  </a:cubicBezTo>
                  <a:cubicBezTo>
                    <a:pt x="40163" y="18606"/>
                    <a:pt x="38328" y="16004"/>
                    <a:pt x="37428" y="13068"/>
                  </a:cubicBezTo>
                  <a:cubicBezTo>
                    <a:pt x="34401" y="3540"/>
                    <a:pt x="26833" y="1"/>
                    <a:pt x="19938" y="1"/>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63;p43">
              <a:extLst>
                <a:ext uri="{FF2B5EF4-FFF2-40B4-BE49-F238E27FC236}">
                  <a16:creationId xmlns:a16="http://schemas.microsoft.com/office/drawing/2014/main" id="{8EAEB919-C7F9-4761-A3F3-367902A75708}"/>
                </a:ext>
              </a:extLst>
            </p:cNvPr>
            <p:cNvSpPr/>
            <p:nvPr/>
          </p:nvSpPr>
          <p:spPr>
            <a:xfrm>
              <a:off x="6949329" y="3145633"/>
              <a:ext cx="380144" cy="601982"/>
            </a:xfrm>
            <a:custGeom>
              <a:avLst/>
              <a:gdLst/>
              <a:ahLst/>
              <a:cxnLst/>
              <a:rect l="l" t="t" r="r" b="b"/>
              <a:pathLst>
                <a:path w="14211" h="22504" extrusionOk="0">
                  <a:moveTo>
                    <a:pt x="14211" y="22197"/>
                  </a:moveTo>
                  <a:lnTo>
                    <a:pt x="14211" y="22197"/>
                  </a:lnTo>
                  <a:cubicBezTo>
                    <a:pt x="14209" y="22197"/>
                    <a:pt x="14208" y="22197"/>
                    <a:pt x="14207" y="22198"/>
                  </a:cubicBezTo>
                  <a:lnTo>
                    <a:pt x="14207" y="22198"/>
                  </a:lnTo>
                  <a:cubicBezTo>
                    <a:pt x="14208" y="22197"/>
                    <a:pt x="14209" y="22197"/>
                    <a:pt x="14211" y="22197"/>
                  </a:cubicBezTo>
                  <a:close/>
                  <a:moveTo>
                    <a:pt x="10932" y="1"/>
                  </a:moveTo>
                  <a:cubicBezTo>
                    <a:pt x="10160" y="1"/>
                    <a:pt x="8786" y="2052"/>
                    <a:pt x="7739" y="2450"/>
                  </a:cubicBezTo>
                  <a:cubicBezTo>
                    <a:pt x="6372" y="2983"/>
                    <a:pt x="5204" y="3951"/>
                    <a:pt x="4070" y="4918"/>
                  </a:cubicBezTo>
                  <a:cubicBezTo>
                    <a:pt x="2903" y="5919"/>
                    <a:pt x="1635" y="7020"/>
                    <a:pt x="1402" y="8587"/>
                  </a:cubicBezTo>
                  <a:cubicBezTo>
                    <a:pt x="1301" y="9355"/>
                    <a:pt x="1502" y="10155"/>
                    <a:pt x="1635" y="10956"/>
                  </a:cubicBezTo>
                  <a:cubicBezTo>
                    <a:pt x="2169" y="14291"/>
                    <a:pt x="1668" y="17794"/>
                    <a:pt x="234" y="20863"/>
                  </a:cubicBezTo>
                  <a:cubicBezTo>
                    <a:pt x="134" y="21130"/>
                    <a:pt x="1" y="21363"/>
                    <a:pt x="134" y="21630"/>
                  </a:cubicBezTo>
                  <a:cubicBezTo>
                    <a:pt x="234" y="21864"/>
                    <a:pt x="568" y="21964"/>
                    <a:pt x="868" y="21997"/>
                  </a:cubicBezTo>
                  <a:cubicBezTo>
                    <a:pt x="3363" y="22335"/>
                    <a:pt x="5880" y="22504"/>
                    <a:pt x="8388" y="22504"/>
                  </a:cubicBezTo>
                  <a:cubicBezTo>
                    <a:pt x="10337" y="22504"/>
                    <a:pt x="12282" y="22402"/>
                    <a:pt x="14207" y="22198"/>
                  </a:cubicBezTo>
                  <a:lnTo>
                    <a:pt x="14207" y="22198"/>
                  </a:lnTo>
                  <a:cubicBezTo>
                    <a:pt x="14205" y="22198"/>
                    <a:pt x="14204" y="22198"/>
                    <a:pt x="14202" y="22198"/>
                  </a:cubicBezTo>
                  <a:cubicBezTo>
                    <a:pt x="13728" y="22198"/>
                    <a:pt x="12375" y="16590"/>
                    <a:pt x="12209" y="15993"/>
                  </a:cubicBezTo>
                  <a:cubicBezTo>
                    <a:pt x="11709" y="13891"/>
                    <a:pt x="11409" y="11756"/>
                    <a:pt x="11309" y="9588"/>
                  </a:cubicBezTo>
                  <a:cubicBezTo>
                    <a:pt x="11175" y="7353"/>
                    <a:pt x="11309" y="5152"/>
                    <a:pt x="11475" y="2950"/>
                  </a:cubicBezTo>
                  <a:cubicBezTo>
                    <a:pt x="11637" y="725"/>
                    <a:pt x="11391" y="1"/>
                    <a:pt x="109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64;p43">
              <a:extLst>
                <a:ext uri="{FF2B5EF4-FFF2-40B4-BE49-F238E27FC236}">
                  <a16:creationId xmlns:a16="http://schemas.microsoft.com/office/drawing/2014/main" id="{8E2E81C8-8B1F-42AE-AE29-F4911AB17E04}"/>
                </a:ext>
              </a:extLst>
            </p:cNvPr>
            <p:cNvSpPr/>
            <p:nvPr/>
          </p:nvSpPr>
          <p:spPr>
            <a:xfrm>
              <a:off x="6436236" y="3617183"/>
              <a:ext cx="1445543" cy="1648121"/>
            </a:xfrm>
            <a:custGeom>
              <a:avLst/>
              <a:gdLst/>
              <a:ahLst/>
              <a:cxnLst/>
              <a:rect l="l" t="t" r="r" b="b"/>
              <a:pathLst>
                <a:path w="54039" h="61612" extrusionOk="0">
                  <a:moveTo>
                    <a:pt x="20582" y="0"/>
                  </a:moveTo>
                  <a:cubicBezTo>
                    <a:pt x="19047" y="1535"/>
                    <a:pt x="16145" y="1334"/>
                    <a:pt x="10641" y="2602"/>
                  </a:cubicBezTo>
                  <a:cubicBezTo>
                    <a:pt x="1001" y="4870"/>
                    <a:pt x="134" y="19981"/>
                    <a:pt x="67" y="34291"/>
                  </a:cubicBezTo>
                  <a:cubicBezTo>
                    <a:pt x="0" y="48602"/>
                    <a:pt x="4804" y="44299"/>
                    <a:pt x="5704" y="46267"/>
                  </a:cubicBezTo>
                  <a:cubicBezTo>
                    <a:pt x="6638" y="48235"/>
                    <a:pt x="6505" y="59376"/>
                    <a:pt x="6505" y="59376"/>
                  </a:cubicBezTo>
                  <a:cubicBezTo>
                    <a:pt x="13140" y="61086"/>
                    <a:pt x="20633" y="61612"/>
                    <a:pt x="27337" y="61612"/>
                  </a:cubicBezTo>
                  <a:cubicBezTo>
                    <a:pt x="38022" y="61612"/>
                    <a:pt x="46700" y="60277"/>
                    <a:pt x="46700" y="60277"/>
                  </a:cubicBezTo>
                  <a:lnTo>
                    <a:pt x="47501" y="47668"/>
                  </a:lnTo>
                  <a:cubicBezTo>
                    <a:pt x="47501" y="47668"/>
                    <a:pt x="51937" y="37761"/>
                    <a:pt x="52971" y="27887"/>
                  </a:cubicBezTo>
                  <a:cubicBezTo>
                    <a:pt x="54039" y="18013"/>
                    <a:pt x="51270" y="7806"/>
                    <a:pt x="44265" y="5971"/>
                  </a:cubicBezTo>
                  <a:cubicBezTo>
                    <a:pt x="37260" y="4136"/>
                    <a:pt x="32023" y="667"/>
                    <a:pt x="32023" y="667"/>
                  </a:cubicBezTo>
                  <a:cubicBezTo>
                    <a:pt x="31180" y="1707"/>
                    <a:pt x="29610" y="2082"/>
                    <a:pt x="27896" y="2082"/>
                  </a:cubicBezTo>
                  <a:cubicBezTo>
                    <a:pt x="24658" y="2082"/>
                    <a:pt x="20909" y="742"/>
                    <a:pt x="205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65;p43">
              <a:extLst>
                <a:ext uri="{FF2B5EF4-FFF2-40B4-BE49-F238E27FC236}">
                  <a16:creationId xmlns:a16="http://schemas.microsoft.com/office/drawing/2014/main" id="{5D9A7BF9-1BBF-40C1-8500-09AD209F17F1}"/>
                </a:ext>
              </a:extLst>
            </p:cNvPr>
            <p:cNvSpPr/>
            <p:nvPr/>
          </p:nvSpPr>
          <p:spPr>
            <a:xfrm>
              <a:off x="6509401" y="2562208"/>
              <a:ext cx="852175" cy="938631"/>
            </a:xfrm>
            <a:custGeom>
              <a:avLst/>
              <a:gdLst/>
              <a:ahLst/>
              <a:cxnLst/>
              <a:rect l="l" t="t" r="r" b="b"/>
              <a:pathLst>
                <a:path w="31857" h="35089" extrusionOk="0">
                  <a:moveTo>
                    <a:pt x="15199" y="0"/>
                  </a:moveTo>
                  <a:cubicBezTo>
                    <a:pt x="14504" y="0"/>
                    <a:pt x="13696" y="134"/>
                    <a:pt x="12643" y="375"/>
                  </a:cubicBezTo>
                  <a:cubicBezTo>
                    <a:pt x="9807" y="975"/>
                    <a:pt x="6972" y="1976"/>
                    <a:pt x="4804" y="3944"/>
                  </a:cubicBezTo>
                  <a:cubicBezTo>
                    <a:pt x="834" y="7547"/>
                    <a:pt x="0" y="13484"/>
                    <a:pt x="734" y="18821"/>
                  </a:cubicBezTo>
                  <a:cubicBezTo>
                    <a:pt x="1335" y="23558"/>
                    <a:pt x="3003" y="28328"/>
                    <a:pt x="6505" y="31597"/>
                  </a:cubicBezTo>
                  <a:cubicBezTo>
                    <a:pt x="8812" y="33748"/>
                    <a:pt x="12017" y="35089"/>
                    <a:pt x="15142" y="35089"/>
                  </a:cubicBezTo>
                  <a:cubicBezTo>
                    <a:pt x="16718" y="35089"/>
                    <a:pt x="18273" y="34748"/>
                    <a:pt x="19681" y="33999"/>
                  </a:cubicBezTo>
                  <a:cubicBezTo>
                    <a:pt x="21082" y="33298"/>
                    <a:pt x="22250" y="32264"/>
                    <a:pt x="23317" y="31230"/>
                  </a:cubicBezTo>
                  <a:cubicBezTo>
                    <a:pt x="24518" y="30096"/>
                    <a:pt x="25752" y="28895"/>
                    <a:pt x="26586" y="27428"/>
                  </a:cubicBezTo>
                  <a:cubicBezTo>
                    <a:pt x="27253" y="26227"/>
                    <a:pt x="27687" y="24926"/>
                    <a:pt x="27954" y="23558"/>
                  </a:cubicBezTo>
                  <a:cubicBezTo>
                    <a:pt x="28087" y="22824"/>
                    <a:pt x="28187" y="22157"/>
                    <a:pt x="28287" y="21457"/>
                  </a:cubicBezTo>
                  <a:lnTo>
                    <a:pt x="28521" y="21590"/>
                  </a:lnTo>
                  <a:cubicBezTo>
                    <a:pt x="28742" y="21701"/>
                    <a:pt x="28986" y="21765"/>
                    <a:pt x="29196" y="21765"/>
                  </a:cubicBezTo>
                  <a:cubicBezTo>
                    <a:pt x="29239" y="21765"/>
                    <a:pt x="29281" y="21763"/>
                    <a:pt x="29321" y="21757"/>
                  </a:cubicBezTo>
                  <a:cubicBezTo>
                    <a:pt x="29989" y="21657"/>
                    <a:pt x="30456" y="21123"/>
                    <a:pt x="30756" y="20556"/>
                  </a:cubicBezTo>
                  <a:cubicBezTo>
                    <a:pt x="31656" y="18921"/>
                    <a:pt x="31857" y="16920"/>
                    <a:pt x="31289" y="15119"/>
                  </a:cubicBezTo>
                  <a:cubicBezTo>
                    <a:pt x="31189" y="14785"/>
                    <a:pt x="31023" y="14485"/>
                    <a:pt x="30789" y="14285"/>
                  </a:cubicBezTo>
                  <a:cubicBezTo>
                    <a:pt x="30578" y="14122"/>
                    <a:pt x="30312" y="14047"/>
                    <a:pt x="30044" y="14047"/>
                  </a:cubicBezTo>
                  <a:cubicBezTo>
                    <a:pt x="29761" y="14047"/>
                    <a:pt x="29477" y="14131"/>
                    <a:pt x="29255" y="14285"/>
                  </a:cubicBezTo>
                  <a:cubicBezTo>
                    <a:pt x="28788" y="14585"/>
                    <a:pt x="28354" y="15152"/>
                    <a:pt x="28020" y="15886"/>
                  </a:cubicBezTo>
                  <a:cubicBezTo>
                    <a:pt x="27987" y="15519"/>
                    <a:pt x="27920" y="15185"/>
                    <a:pt x="27820" y="14885"/>
                  </a:cubicBezTo>
                  <a:cubicBezTo>
                    <a:pt x="26586" y="9415"/>
                    <a:pt x="23484" y="5312"/>
                    <a:pt x="19181" y="1876"/>
                  </a:cubicBezTo>
                  <a:cubicBezTo>
                    <a:pt x="17569" y="555"/>
                    <a:pt x="16618" y="0"/>
                    <a:pt x="15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66;p43">
              <a:extLst>
                <a:ext uri="{FF2B5EF4-FFF2-40B4-BE49-F238E27FC236}">
                  <a16:creationId xmlns:a16="http://schemas.microsoft.com/office/drawing/2014/main" id="{0A0276F1-4488-4949-8B91-D9C9CEC04E79}"/>
                </a:ext>
              </a:extLst>
            </p:cNvPr>
            <p:cNvSpPr/>
            <p:nvPr/>
          </p:nvSpPr>
          <p:spPr>
            <a:xfrm>
              <a:off x="6861879" y="2848985"/>
              <a:ext cx="187410" cy="73054"/>
            </a:xfrm>
            <a:custGeom>
              <a:avLst/>
              <a:gdLst/>
              <a:ahLst/>
              <a:cxnLst/>
              <a:rect l="l" t="t" r="r" b="b"/>
              <a:pathLst>
                <a:path w="7006" h="2731" extrusionOk="0">
                  <a:moveTo>
                    <a:pt x="4450" y="1"/>
                  </a:moveTo>
                  <a:cubicBezTo>
                    <a:pt x="3988" y="1"/>
                    <a:pt x="3521" y="83"/>
                    <a:pt x="3069" y="196"/>
                  </a:cubicBezTo>
                  <a:cubicBezTo>
                    <a:pt x="2402" y="363"/>
                    <a:pt x="1768" y="696"/>
                    <a:pt x="1235" y="1096"/>
                  </a:cubicBezTo>
                  <a:cubicBezTo>
                    <a:pt x="668" y="1530"/>
                    <a:pt x="234" y="2064"/>
                    <a:pt x="1" y="2731"/>
                  </a:cubicBezTo>
                  <a:cubicBezTo>
                    <a:pt x="634" y="2431"/>
                    <a:pt x="1168" y="2197"/>
                    <a:pt x="1768" y="1930"/>
                  </a:cubicBezTo>
                  <a:cubicBezTo>
                    <a:pt x="2336" y="1730"/>
                    <a:pt x="2869" y="1530"/>
                    <a:pt x="3436" y="1397"/>
                  </a:cubicBezTo>
                  <a:cubicBezTo>
                    <a:pt x="3970" y="1230"/>
                    <a:pt x="4537" y="1096"/>
                    <a:pt x="5138" y="1030"/>
                  </a:cubicBezTo>
                  <a:cubicBezTo>
                    <a:pt x="5438" y="996"/>
                    <a:pt x="5771" y="996"/>
                    <a:pt x="6038" y="896"/>
                  </a:cubicBezTo>
                  <a:cubicBezTo>
                    <a:pt x="6338" y="863"/>
                    <a:pt x="6672" y="830"/>
                    <a:pt x="7006" y="729"/>
                  </a:cubicBezTo>
                  <a:cubicBezTo>
                    <a:pt x="6705" y="529"/>
                    <a:pt x="6438" y="396"/>
                    <a:pt x="6105" y="262"/>
                  </a:cubicBezTo>
                  <a:cubicBezTo>
                    <a:pt x="5771" y="196"/>
                    <a:pt x="5438" y="96"/>
                    <a:pt x="5104" y="62"/>
                  </a:cubicBezTo>
                  <a:cubicBezTo>
                    <a:pt x="4889" y="19"/>
                    <a:pt x="4670" y="1"/>
                    <a:pt x="4450" y="1"/>
                  </a:cubicBezTo>
                  <a:close/>
                </a:path>
              </a:pathLst>
            </a:custGeom>
            <a:solidFill>
              <a:srgbClr val="3A27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67;p43">
              <a:extLst>
                <a:ext uri="{FF2B5EF4-FFF2-40B4-BE49-F238E27FC236}">
                  <a16:creationId xmlns:a16="http://schemas.microsoft.com/office/drawing/2014/main" id="{BA274F58-8138-4318-B60C-B5427130E552}"/>
                </a:ext>
              </a:extLst>
            </p:cNvPr>
            <p:cNvSpPr/>
            <p:nvPr/>
          </p:nvSpPr>
          <p:spPr>
            <a:xfrm>
              <a:off x="6564723" y="2943311"/>
              <a:ext cx="180268" cy="84931"/>
            </a:xfrm>
            <a:custGeom>
              <a:avLst/>
              <a:gdLst/>
              <a:ahLst/>
              <a:cxnLst/>
              <a:rect l="l" t="t" r="r" b="b"/>
              <a:pathLst>
                <a:path w="6739" h="3175" extrusionOk="0">
                  <a:moveTo>
                    <a:pt x="4566" y="0"/>
                  </a:moveTo>
                  <a:cubicBezTo>
                    <a:pt x="3967" y="0"/>
                    <a:pt x="3368" y="129"/>
                    <a:pt x="2769" y="339"/>
                  </a:cubicBezTo>
                  <a:cubicBezTo>
                    <a:pt x="2102" y="539"/>
                    <a:pt x="1535" y="939"/>
                    <a:pt x="1035" y="1406"/>
                  </a:cubicBezTo>
                  <a:cubicBezTo>
                    <a:pt x="534" y="1907"/>
                    <a:pt x="167" y="2507"/>
                    <a:pt x="1" y="3174"/>
                  </a:cubicBezTo>
                  <a:cubicBezTo>
                    <a:pt x="534" y="2807"/>
                    <a:pt x="1068" y="2507"/>
                    <a:pt x="1668" y="2240"/>
                  </a:cubicBezTo>
                  <a:cubicBezTo>
                    <a:pt x="2135" y="2007"/>
                    <a:pt x="2703" y="1740"/>
                    <a:pt x="3236" y="1540"/>
                  </a:cubicBezTo>
                  <a:cubicBezTo>
                    <a:pt x="3770" y="1340"/>
                    <a:pt x="4337" y="1140"/>
                    <a:pt x="4904" y="1006"/>
                  </a:cubicBezTo>
                  <a:cubicBezTo>
                    <a:pt x="5171" y="873"/>
                    <a:pt x="5505" y="839"/>
                    <a:pt x="5771" y="739"/>
                  </a:cubicBezTo>
                  <a:cubicBezTo>
                    <a:pt x="6105" y="673"/>
                    <a:pt x="6405" y="606"/>
                    <a:pt x="6739" y="506"/>
                  </a:cubicBezTo>
                  <a:cubicBezTo>
                    <a:pt x="6405" y="339"/>
                    <a:pt x="6105" y="206"/>
                    <a:pt x="5771" y="106"/>
                  </a:cubicBezTo>
                  <a:cubicBezTo>
                    <a:pt x="5438" y="72"/>
                    <a:pt x="5104" y="5"/>
                    <a:pt x="4771" y="5"/>
                  </a:cubicBezTo>
                  <a:cubicBezTo>
                    <a:pt x="4703" y="2"/>
                    <a:pt x="4634" y="0"/>
                    <a:pt x="4566" y="0"/>
                  </a:cubicBezTo>
                  <a:close/>
                </a:path>
              </a:pathLst>
            </a:custGeom>
            <a:solidFill>
              <a:srgbClr val="3A27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68;p43">
              <a:extLst>
                <a:ext uri="{FF2B5EF4-FFF2-40B4-BE49-F238E27FC236}">
                  <a16:creationId xmlns:a16="http://schemas.microsoft.com/office/drawing/2014/main" id="{F99390FC-70AA-4894-AA1D-7A85147BB5BF}"/>
                </a:ext>
              </a:extLst>
            </p:cNvPr>
            <p:cNvSpPr/>
            <p:nvPr/>
          </p:nvSpPr>
          <p:spPr>
            <a:xfrm>
              <a:off x="6896682" y="2943445"/>
              <a:ext cx="146376" cy="41516"/>
            </a:xfrm>
            <a:custGeom>
              <a:avLst/>
              <a:gdLst/>
              <a:ahLst/>
              <a:cxnLst/>
              <a:rect l="l" t="t" r="r" b="b"/>
              <a:pathLst>
                <a:path w="5472" h="1552" extrusionOk="0">
                  <a:moveTo>
                    <a:pt x="5471" y="0"/>
                  </a:moveTo>
                  <a:cubicBezTo>
                    <a:pt x="5004" y="167"/>
                    <a:pt x="4604" y="267"/>
                    <a:pt x="4137" y="401"/>
                  </a:cubicBezTo>
                  <a:cubicBezTo>
                    <a:pt x="3670" y="534"/>
                    <a:pt x="3269" y="568"/>
                    <a:pt x="2802" y="668"/>
                  </a:cubicBezTo>
                  <a:cubicBezTo>
                    <a:pt x="1868" y="834"/>
                    <a:pt x="968" y="901"/>
                    <a:pt x="0" y="1135"/>
                  </a:cubicBezTo>
                  <a:cubicBezTo>
                    <a:pt x="434" y="1368"/>
                    <a:pt x="934" y="1502"/>
                    <a:pt x="1401" y="1502"/>
                  </a:cubicBezTo>
                  <a:cubicBezTo>
                    <a:pt x="1668" y="1535"/>
                    <a:pt x="1927" y="1552"/>
                    <a:pt x="2181" y="1552"/>
                  </a:cubicBezTo>
                  <a:cubicBezTo>
                    <a:pt x="2436" y="1552"/>
                    <a:pt x="2686" y="1535"/>
                    <a:pt x="2936" y="1502"/>
                  </a:cubicBezTo>
                  <a:cubicBezTo>
                    <a:pt x="3370" y="1401"/>
                    <a:pt x="3870" y="1268"/>
                    <a:pt x="4337" y="1035"/>
                  </a:cubicBezTo>
                  <a:cubicBezTo>
                    <a:pt x="4804" y="768"/>
                    <a:pt x="5204" y="434"/>
                    <a:pt x="5471" y="0"/>
                  </a:cubicBezTo>
                  <a:close/>
                </a:path>
              </a:pathLst>
            </a:custGeom>
            <a:solidFill>
              <a:srgbClr val="3A27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69;p43">
              <a:extLst>
                <a:ext uri="{FF2B5EF4-FFF2-40B4-BE49-F238E27FC236}">
                  <a16:creationId xmlns:a16="http://schemas.microsoft.com/office/drawing/2014/main" id="{23DDF292-7560-4510-9EC9-FEFC52EF9164}"/>
                </a:ext>
              </a:extLst>
            </p:cNvPr>
            <p:cNvSpPr/>
            <p:nvPr/>
          </p:nvSpPr>
          <p:spPr>
            <a:xfrm>
              <a:off x="6602202" y="3032688"/>
              <a:ext cx="142791" cy="49996"/>
            </a:xfrm>
            <a:custGeom>
              <a:avLst/>
              <a:gdLst/>
              <a:ahLst/>
              <a:cxnLst/>
              <a:rect l="l" t="t" r="r" b="b"/>
              <a:pathLst>
                <a:path w="5338" h="1869" extrusionOk="0">
                  <a:moveTo>
                    <a:pt x="5338" y="0"/>
                  </a:moveTo>
                  <a:lnTo>
                    <a:pt x="5338" y="0"/>
                  </a:lnTo>
                  <a:cubicBezTo>
                    <a:pt x="4871" y="200"/>
                    <a:pt x="4470" y="367"/>
                    <a:pt x="4037" y="534"/>
                  </a:cubicBezTo>
                  <a:cubicBezTo>
                    <a:pt x="3637" y="701"/>
                    <a:pt x="3170" y="801"/>
                    <a:pt x="2769" y="901"/>
                  </a:cubicBezTo>
                  <a:cubicBezTo>
                    <a:pt x="1835" y="1168"/>
                    <a:pt x="968" y="1334"/>
                    <a:pt x="1" y="1635"/>
                  </a:cubicBezTo>
                  <a:cubicBezTo>
                    <a:pt x="501" y="1802"/>
                    <a:pt x="1001" y="1868"/>
                    <a:pt x="1502" y="1868"/>
                  </a:cubicBezTo>
                  <a:cubicBezTo>
                    <a:pt x="1969" y="1868"/>
                    <a:pt x="2469" y="1835"/>
                    <a:pt x="2969" y="1701"/>
                  </a:cubicBezTo>
                  <a:cubicBezTo>
                    <a:pt x="3436" y="1568"/>
                    <a:pt x="3937" y="1401"/>
                    <a:pt x="4337" y="1134"/>
                  </a:cubicBezTo>
                  <a:cubicBezTo>
                    <a:pt x="4771" y="834"/>
                    <a:pt x="5138" y="467"/>
                    <a:pt x="5338" y="0"/>
                  </a:cubicBezTo>
                  <a:close/>
                </a:path>
              </a:pathLst>
            </a:custGeom>
            <a:solidFill>
              <a:srgbClr val="3A27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70;p43">
              <a:extLst>
                <a:ext uri="{FF2B5EF4-FFF2-40B4-BE49-F238E27FC236}">
                  <a16:creationId xmlns:a16="http://schemas.microsoft.com/office/drawing/2014/main" id="{C36DB109-C39E-4220-BC12-00BD2E90BCC4}"/>
                </a:ext>
              </a:extLst>
            </p:cNvPr>
            <p:cNvSpPr/>
            <p:nvPr/>
          </p:nvSpPr>
          <p:spPr>
            <a:xfrm>
              <a:off x="6757468" y="2954145"/>
              <a:ext cx="83915" cy="172243"/>
            </a:xfrm>
            <a:custGeom>
              <a:avLst/>
              <a:gdLst/>
              <a:ahLst/>
              <a:cxnLst/>
              <a:rect l="l" t="t" r="r" b="b"/>
              <a:pathLst>
                <a:path w="3137" h="6439" extrusionOk="0">
                  <a:moveTo>
                    <a:pt x="1" y="1"/>
                  </a:moveTo>
                  <a:lnTo>
                    <a:pt x="1" y="1"/>
                  </a:lnTo>
                  <a:cubicBezTo>
                    <a:pt x="401" y="468"/>
                    <a:pt x="735" y="935"/>
                    <a:pt x="1068" y="1468"/>
                  </a:cubicBezTo>
                  <a:cubicBezTo>
                    <a:pt x="1402" y="1969"/>
                    <a:pt x="1669" y="2469"/>
                    <a:pt x="1869" y="3003"/>
                  </a:cubicBezTo>
                  <a:cubicBezTo>
                    <a:pt x="2069" y="3537"/>
                    <a:pt x="2302" y="4104"/>
                    <a:pt x="2436" y="4671"/>
                  </a:cubicBezTo>
                  <a:lnTo>
                    <a:pt x="2703" y="5571"/>
                  </a:lnTo>
                  <a:cubicBezTo>
                    <a:pt x="2803" y="5838"/>
                    <a:pt x="2836" y="6139"/>
                    <a:pt x="2970" y="6439"/>
                  </a:cubicBezTo>
                  <a:cubicBezTo>
                    <a:pt x="3003" y="6139"/>
                    <a:pt x="3036" y="5838"/>
                    <a:pt x="3070" y="5505"/>
                  </a:cubicBezTo>
                  <a:cubicBezTo>
                    <a:pt x="3070" y="5171"/>
                    <a:pt x="3136" y="4904"/>
                    <a:pt x="3070" y="4571"/>
                  </a:cubicBezTo>
                  <a:cubicBezTo>
                    <a:pt x="3003" y="3870"/>
                    <a:pt x="2869" y="3270"/>
                    <a:pt x="2636" y="2669"/>
                  </a:cubicBezTo>
                  <a:cubicBezTo>
                    <a:pt x="2369" y="2102"/>
                    <a:pt x="2036" y="1502"/>
                    <a:pt x="1569" y="1068"/>
                  </a:cubicBezTo>
                  <a:cubicBezTo>
                    <a:pt x="1168" y="601"/>
                    <a:pt x="635" y="168"/>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71;p43">
              <a:extLst>
                <a:ext uri="{FF2B5EF4-FFF2-40B4-BE49-F238E27FC236}">
                  <a16:creationId xmlns:a16="http://schemas.microsoft.com/office/drawing/2014/main" id="{8D7B56B4-BA0E-4878-982B-57727D9CEC11}"/>
                </a:ext>
              </a:extLst>
            </p:cNvPr>
            <p:cNvSpPr/>
            <p:nvPr/>
          </p:nvSpPr>
          <p:spPr>
            <a:xfrm>
              <a:off x="6535270" y="2944327"/>
              <a:ext cx="807583" cy="583097"/>
            </a:xfrm>
            <a:custGeom>
              <a:avLst/>
              <a:gdLst/>
              <a:ahLst/>
              <a:cxnLst/>
              <a:rect l="l" t="t" r="r" b="b"/>
              <a:pathLst>
                <a:path w="30190" h="21798" extrusionOk="0">
                  <a:moveTo>
                    <a:pt x="27520" y="1"/>
                  </a:moveTo>
                  <a:lnTo>
                    <a:pt x="27520" y="1"/>
                  </a:lnTo>
                  <a:cubicBezTo>
                    <a:pt x="24952" y="1835"/>
                    <a:pt x="22784" y="4170"/>
                    <a:pt x="19381" y="4671"/>
                  </a:cubicBezTo>
                  <a:cubicBezTo>
                    <a:pt x="18910" y="4746"/>
                    <a:pt x="18436" y="4782"/>
                    <a:pt x="17963" y="4782"/>
                  </a:cubicBezTo>
                  <a:cubicBezTo>
                    <a:pt x="16762" y="4782"/>
                    <a:pt x="15569" y="4553"/>
                    <a:pt x="14444" y="4170"/>
                  </a:cubicBezTo>
                  <a:cubicBezTo>
                    <a:pt x="13177" y="3780"/>
                    <a:pt x="11941" y="3169"/>
                    <a:pt x="10643" y="3169"/>
                  </a:cubicBezTo>
                  <a:cubicBezTo>
                    <a:pt x="10610" y="3169"/>
                    <a:pt x="10576" y="3169"/>
                    <a:pt x="10542" y="3170"/>
                  </a:cubicBezTo>
                  <a:cubicBezTo>
                    <a:pt x="9441" y="3170"/>
                    <a:pt x="8373" y="3670"/>
                    <a:pt x="7373" y="4137"/>
                  </a:cubicBezTo>
                  <a:cubicBezTo>
                    <a:pt x="5471" y="5038"/>
                    <a:pt x="3537" y="5938"/>
                    <a:pt x="1635" y="6806"/>
                  </a:cubicBezTo>
                  <a:cubicBezTo>
                    <a:pt x="1202" y="6973"/>
                    <a:pt x="801" y="7173"/>
                    <a:pt x="535" y="7506"/>
                  </a:cubicBezTo>
                  <a:cubicBezTo>
                    <a:pt x="301" y="7840"/>
                    <a:pt x="201" y="8307"/>
                    <a:pt x="168" y="8707"/>
                  </a:cubicBezTo>
                  <a:cubicBezTo>
                    <a:pt x="1" y="11342"/>
                    <a:pt x="1669" y="13711"/>
                    <a:pt x="3337" y="15812"/>
                  </a:cubicBezTo>
                  <a:cubicBezTo>
                    <a:pt x="5138" y="18114"/>
                    <a:pt x="7173" y="20449"/>
                    <a:pt x="10008" y="21349"/>
                  </a:cubicBezTo>
                  <a:cubicBezTo>
                    <a:pt x="10938" y="21662"/>
                    <a:pt x="11894" y="21798"/>
                    <a:pt x="12858" y="21798"/>
                  </a:cubicBezTo>
                  <a:cubicBezTo>
                    <a:pt x="15490" y="21798"/>
                    <a:pt x="18180" y="20787"/>
                    <a:pt x="20549" y="19615"/>
                  </a:cubicBezTo>
                  <a:cubicBezTo>
                    <a:pt x="21816" y="18981"/>
                    <a:pt x="23051" y="18314"/>
                    <a:pt x="24018" y="17313"/>
                  </a:cubicBezTo>
                  <a:cubicBezTo>
                    <a:pt x="25352" y="15979"/>
                    <a:pt x="26119" y="14211"/>
                    <a:pt x="26820" y="12510"/>
                  </a:cubicBezTo>
                  <a:cubicBezTo>
                    <a:pt x="26987" y="12110"/>
                    <a:pt x="27154" y="11676"/>
                    <a:pt x="27187" y="11276"/>
                  </a:cubicBezTo>
                  <a:cubicBezTo>
                    <a:pt x="27320" y="9508"/>
                    <a:pt x="25052" y="8207"/>
                    <a:pt x="25152" y="6439"/>
                  </a:cubicBezTo>
                  <a:cubicBezTo>
                    <a:pt x="25286" y="4170"/>
                    <a:pt x="30189" y="2269"/>
                    <a:pt x="275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72;p43">
              <a:extLst>
                <a:ext uri="{FF2B5EF4-FFF2-40B4-BE49-F238E27FC236}">
                  <a16:creationId xmlns:a16="http://schemas.microsoft.com/office/drawing/2014/main" id="{676AF312-7BDF-49B2-AD19-FA237AF53FD9}"/>
                </a:ext>
              </a:extLst>
            </p:cNvPr>
            <p:cNvSpPr/>
            <p:nvPr/>
          </p:nvSpPr>
          <p:spPr>
            <a:xfrm>
              <a:off x="6414808" y="2532086"/>
              <a:ext cx="942295" cy="545219"/>
            </a:xfrm>
            <a:custGeom>
              <a:avLst/>
              <a:gdLst/>
              <a:ahLst/>
              <a:cxnLst/>
              <a:rect l="l" t="t" r="r" b="b"/>
              <a:pathLst>
                <a:path w="35226" h="20382" extrusionOk="0">
                  <a:moveTo>
                    <a:pt x="21437" y="0"/>
                  </a:moveTo>
                  <a:cubicBezTo>
                    <a:pt x="17781" y="0"/>
                    <a:pt x="11505" y="1492"/>
                    <a:pt x="8507" y="3035"/>
                  </a:cubicBezTo>
                  <a:cubicBezTo>
                    <a:pt x="3036" y="5871"/>
                    <a:pt x="1" y="14910"/>
                    <a:pt x="2836" y="20381"/>
                  </a:cubicBezTo>
                  <a:cubicBezTo>
                    <a:pt x="2836" y="20381"/>
                    <a:pt x="9974" y="17212"/>
                    <a:pt x="12309" y="10374"/>
                  </a:cubicBezTo>
                  <a:cubicBezTo>
                    <a:pt x="12309" y="10759"/>
                    <a:pt x="13053" y="11069"/>
                    <a:pt x="14096" y="11069"/>
                  </a:cubicBezTo>
                  <a:cubicBezTo>
                    <a:pt x="15857" y="11069"/>
                    <a:pt x="18474" y="10184"/>
                    <a:pt x="19815" y="7272"/>
                  </a:cubicBezTo>
                  <a:cubicBezTo>
                    <a:pt x="23651" y="10039"/>
                    <a:pt x="28851" y="17430"/>
                    <a:pt x="31838" y="17430"/>
                  </a:cubicBezTo>
                  <a:cubicBezTo>
                    <a:pt x="32019" y="17430"/>
                    <a:pt x="32193" y="17403"/>
                    <a:pt x="32357" y="17346"/>
                  </a:cubicBezTo>
                  <a:cubicBezTo>
                    <a:pt x="35226" y="16278"/>
                    <a:pt x="26019" y="667"/>
                    <a:pt x="22850" y="100"/>
                  </a:cubicBezTo>
                  <a:cubicBezTo>
                    <a:pt x="22447" y="32"/>
                    <a:pt x="21970" y="0"/>
                    <a:pt x="21437" y="0"/>
                  </a:cubicBezTo>
                  <a:close/>
                </a:path>
              </a:pathLst>
            </a:custGeom>
            <a:solidFill>
              <a:srgbClr val="2C1F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73;p43">
              <a:extLst>
                <a:ext uri="{FF2B5EF4-FFF2-40B4-BE49-F238E27FC236}">
                  <a16:creationId xmlns:a16="http://schemas.microsoft.com/office/drawing/2014/main" id="{07CC0417-1C39-4F25-99D6-77E5E3E7CB19}"/>
                </a:ext>
              </a:extLst>
            </p:cNvPr>
            <p:cNvSpPr/>
            <p:nvPr/>
          </p:nvSpPr>
          <p:spPr>
            <a:xfrm>
              <a:off x="6977873" y="3860408"/>
              <a:ext cx="432548" cy="335900"/>
            </a:xfrm>
            <a:custGeom>
              <a:avLst/>
              <a:gdLst/>
              <a:ahLst/>
              <a:cxnLst/>
              <a:rect l="l" t="t" r="r" b="b"/>
              <a:pathLst>
                <a:path w="16170" h="12557" extrusionOk="0">
                  <a:moveTo>
                    <a:pt x="9189" y="0"/>
                  </a:moveTo>
                  <a:cubicBezTo>
                    <a:pt x="8260" y="0"/>
                    <a:pt x="7378" y="77"/>
                    <a:pt x="6672" y="115"/>
                  </a:cubicBezTo>
                  <a:cubicBezTo>
                    <a:pt x="4171" y="248"/>
                    <a:pt x="1" y="7587"/>
                    <a:pt x="1" y="7587"/>
                  </a:cubicBezTo>
                  <a:lnTo>
                    <a:pt x="4938" y="12557"/>
                  </a:lnTo>
                  <a:cubicBezTo>
                    <a:pt x="5521" y="11586"/>
                    <a:pt x="6881" y="10791"/>
                    <a:pt x="8917" y="10791"/>
                  </a:cubicBezTo>
                  <a:cubicBezTo>
                    <a:pt x="9678" y="10791"/>
                    <a:pt x="10532" y="10902"/>
                    <a:pt x="11476" y="11156"/>
                  </a:cubicBezTo>
                  <a:cubicBezTo>
                    <a:pt x="11777" y="11243"/>
                    <a:pt x="12063" y="11284"/>
                    <a:pt x="12332" y="11284"/>
                  </a:cubicBezTo>
                  <a:cubicBezTo>
                    <a:pt x="15157" y="11284"/>
                    <a:pt x="16169" y="6750"/>
                    <a:pt x="15012" y="3217"/>
                  </a:cubicBezTo>
                  <a:cubicBezTo>
                    <a:pt x="14130" y="477"/>
                    <a:pt x="11513" y="0"/>
                    <a:pt x="91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74;p43">
              <a:extLst>
                <a:ext uri="{FF2B5EF4-FFF2-40B4-BE49-F238E27FC236}">
                  <a16:creationId xmlns:a16="http://schemas.microsoft.com/office/drawing/2014/main" id="{01FF36FA-A4D1-4565-860F-5D8B2EB31853}"/>
                </a:ext>
              </a:extLst>
            </p:cNvPr>
            <p:cNvSpPr/>
            <p:nvPr/>
          </p:nvSpPr>
          <p:spPr>
            <a:xfrm>
              <a:off x="6337175" y="3959843"/>
              <a:ext cx="787921" cy="875875"/>
            </a:xfrm>
            <a:custGeom>
              <a:avLst/>
              <a:gdLst/>
              <a:ahLst/>
              <a:cxnLst/>
              <a:rect l="l" t="t" r="r" b="b"/>
              <a:pathLst>
                <a:path w="29455" h="32743" extrusionOk="0">
                  <a:moveTo>
                    <a:pt x="25585" y="0"/>
                  </a:moveTo>
                  <a:cubicBezTo>
                    <a:pt x="25585" y="0"/>
                    <a:pt x="4771" y="19614"/>
                    <a:pt x="3770" y="21516"/>
                  </a:cubicBezTo>
                  <a:cubicBezTo>
                    <a:pt x="2769" y="23384"/>
                    <a:pt x="1" y="31923"/>
                    <a:pt x="9541" y="32724"/>
                  </a:cubicBezTo>
                  <a:cubicBezTo>
                    <a:pt x="9689" y="32736"/>
                    <a:pt x="9838" y="32742"/>
                    <a:pt x="9987" y="32742"/>
                  </a:cubicBezTo>
                  <a:cubicBezTo>
                    <a:pt x="19402" y="32742"/>
                    <a:pt x="29455" y="8240"/>
                    <a:pt x="29455" y="8240"/>
                  </a:cubicBezTo>
                  <a:lnTo>
                    <a:pt x="255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75;p43">
              <a:extLst>
                <a:ext uri="{FF2B5EF4-FFF2-40B4-BE49-F238E27FC236}">
                  <a16:creationId xmlns:a16="http://schemas.microsoft.com/office/drawing/2014/main" id="{66F6AB5C-E3F3-4F76-88AD-E6278F278FB7}"/>
                </a:ext>
              </a:extLst>
            </p:cNvPr>
            <p:cNvSpPr/>
            <p:nvPr/>
          </p:nvSpPr>
          <p:spPr>
            <a:xfrm>
              <a:off x="6633448" y="3243116"/>
              <a:ext cx="427438" cy="392797"/>
            </a:xfrm>
            <a:custGeom>
              <a:avLst/>
              <a:gdLst/>
              <a:ahLst/>
              <a:cxnLst/>
              <a:rect l="l" t="t" r="r" b="b"/>
              <a:pathLst>
                <a:path w="15979" h="14684" extrusionOk="0">
                  <a:moveTo>
                    <a:pt x="7759" y="1"/>
                  </a:moveTo>
                  <a:cubicBezTo>
                    <a:pt x="6918" y="1"/>
                    <a:pt x="6058" y="250"/>
                    <a:pt x="5204" y="874"/>
                  </a:cubicBezTo>
                  <a:cubicBezTo>
                    <a:pt x="1868" y="3342"/>
                    <a:pt x="0" y="8379"/>
                    <a:pt x="3436" y="9647"/>
                  </a:cubicBezTo>
                  <a:cubicBezTo>
                    <a:pt x="6872" y="10881"/>
                    <a:pt x="8173" y="13049"/>
                    <a:pt x="8039" y="14684"/>
                  </a:cubicBezTo>
                  <a:lnTo>
                    <a:pt x="15111" y="13383"/>
                  </a:lnTo>
                  <a:cubicBezTo>
                    <a:pt x="15111" y="13383"/>
                    <a:pt x="15978" y="4810"/>
                    <a:pt x="13977" y="3276"/>
                  </a:cubicBezTo>
                  <a:cubicBezTo>
                    <a:pt x="12488" y="2109"/>
                    <a:pt x="10205" y="1"/>
                    <a:pt x="7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76;p43">
              <a:extLst>
                <a:ext uri="{FF2B5EF4-FFF2-40B4-BE49-F238E27FC236}">
                  <a16:creationId xmlns:a16="http://schemas.microsoft.com/office/drawing/2014/main" id="{865F8A5D-5637-4FEF-9B6D-24C1B621FDF3}"/>
                </a:ext>
              </a:extLst>
            </p:cNvPr>
            <p:cNvSpPr/>
            <p:nvPr/>
          </p:nvSpPr>
          <p:spPr>
            <a:xfrm>
              <a:off x="6815465" y="3585937"/>
              <a:ext cx="1041351" cy="1326292"/>
            </a:xfrm>
            <a:custGeom>
              <a:avLst/>
              <a:gdLst/>
              <a:ahLst/>
              <a:cxnLst/>
              <a:rect l="l" t="t" r="r" b="b"/>
              <a:pathLst>
                <a:path w="38929" h="49581" extrusionOk="0">
                  <a:moveTo>
                    <a:pt x="8574" y="1"/>
                  </a:moveTo>
                  <a:lnTo>
                    <a:pt x="1" y="1402"/>
                  </a:lnTo>
                  <a:cubicBezTo>
                    <a:pt x="1" y="1402"/>
                    <a:pt x="15309" y="49580"/>
                    <a:pt x="32208" y="49580"/>
                  </a:cubicBezTo>
                  <a:cubicBezTo>
                    <a:pt x="32502" y="49580"/>
                    <a:pt x="32796" y="49566"/>
                    <a:pt x="33091" y="49536"/>
                  </a:cubicBezTo>
                  <a:cubicBezTo>
                    <a:pt x="38929" y="48469"/>
                    <a:pt x="38862" y="41931"/>
                    <a:pt x="33859" y="34125"/>
                  </a:cubicBezTo>
                  <a:cubicBezTo>
                    <a:pt x="28822" y="26353"/>
                    <a:pt x="8574" y="1"/>
                    <a:pt x="85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itle 1">
            <a:extLst>
              <a:ext uri="{FF2B5EF4-FFF2-40B4-BE49-F238E27FC236}">
                <a16:creationId xmlns:a16="http://schemas.microsoft.com/office/drawing/2014/main" id="{F2FF14E3-11A9-42C0-A68E-B92CFFA8E835}"/>
              </a:ext>
            </a:extLst>
          </p:cNvPr>
          <p:cNvSpPr>
            <a:spLocks noGrp="1"/>
          </p:cNvSpPr>
          <p:nvPr>
            <p:ph type="title"/>
          </p:nvPr>
        </p:nvSpPr>
        <p:spPr/>
        <p:txBody>
          <a:bodyPr/>
          <a:lstStyle/>
          <a:p>
            <a:r>
              <a:rPr lang="en-IN" dirty="0"/>
              <a:t>Motivation</a:t>
            </a:r>
          </a:p>
        </p:txBody>
      </p:sp>
      <p:sp>
        <p:nvSpPr>
          <p:cNvPr id="3" name="Text Placeholder 2">
            <a:extLst>
              <a:ext uri="{FF2B5EF4-FFF2-40B4-BE49-F238E27FC236}">
                <a16:creationId xmlns:a16="http://schemas.microsoft.com/office/drawing/2014/main" id="{0D1FE17F-FF57-44B5-A32E-F7D660EADDE9}"/>
              </a:ext>
            </a:extLst>
          </p:cNvPr>
          <p:cNvSpPr>
            <a:spLocks noGrp="1"/>
          </p:cNvSpPr>
          <p:nvPr>
            <p:ph type="body" idx="1"/>
          </p:nvPr>
        </p:nvSpPr>
        <p:spPr>
          <a:xfrm>
            <a:off x="392703" y="1309502"/>
            <a:ext cx="6641698" cy="3495300"/>
          </a:xfrm>
        </p:spPr>
        <p:txBody>
          <a:bodyPr/>
          <a:lstStyle/>
          <a:p>
            <a:pPr>
              <a:lnSpc>
                <a:spcPct val="150000"/>
              </a:lnSpc>
              <a:buFont typeface="Arial" panose="020B0604020202020204" pitchFamily="34" charset="0"/>
              <a:buChar char="•"/>
            </a:pPr>
            <a:r>
              <a:rPr lang="en-IN" sz="1600" dirty="0"/>
              <a:t>Weather stations and local weather data can be easily harvested from various sources rather than air pollutants data.</a:t>
            </a:r>
          </a:p>
          <a:p>
            <a:pPr>
              <a:lnSpc>
                <a:spcPct val="150000"/>
              </a:lnSpc>
              <a:buFont typeface="Arial" panose="020B0604020202020204" pitchFamily="34" charset="0"/>
              <a:buChar char="•"/>
            </a:pPr>
            <a:r>
              <a:rPr lang="en-IN" sz="1600" dirty="0"/>
              <a:t>Weather data machines are easy to handle, requires nominal training or no training and can be implemented with nominal cost.</a:t>
            </a:r>
          </a:p>
          <a:p>
            <a:pPr>
              <a:lnSpc>
                <a:spcPct val="150000"/>
              </a:lnSpc>
              <a:buFont typeface="Arial" panose="020B0604020202020204" pitchFamily="34" charset="0"/>
              <a:buChar char="•"/>
            </a:pPr>
            <a:r>
              <a:rPr lang="en-IN" sz="1600" dirty="0"/>
              <a:t>Also weather monitoring machineries are way more cheaper than that of Air pollutant detectors. </a:t>
            </a:r>
          </a:p>
          <a:p>
            <a:pPr>
              <a:lnSpc>
                <a:spcPct val="150000"/>
              </a:lnSpc>
              <a:buFont typeface="Arial" panose="020B0604020202020204" pitchFamily="34" charset="0"/>
              <a:buChar char="•"/>
            </a:pPr>
            <a:r>
              <a:rPr lang="en-IN" sz="1600" dirty="0"/>
              <a:t>So, with a efficient prediction model we will be able to predict the air pollution level most precisely over the rural parts of India with the weather data only.</a:t>
            </a:r>
          </a:p>
        </p:txBody>
      </p:sp>
      <p:pic>
        <p:nvPicPr>
          <p:cNvPr id="4" name="Picture 3" descr="Logo, company name&#10;&#10;Description automatically generated">
            <a:extLst>
              <a:ext uri="{FF2B5EF4-FFF2-40B4-BE49-F238E27FC236}">
                <a16:creationId xmlns:a16="http://schemas.microsoft.com/office/drawing/2014/main" id="{4BF6FF9C-EE26-41AF-B547-5DE9D856AADD}"/>
              </a:ext>
            </a:extLst>
          </p:cNvPr>
          <p:cNvPicPr>
            <a:picLocks noChangeAspect="1"/>
          </p:cNvPicPr>
          <p:nvPr/>
        </p:nvPicPr>
        <p:blipFill>
          <a:blip r:embed="rId2">
            <a:duotone>
              <a:prstClr val="black"/>
              <a:srgbClr val="F6F1E1">
                <a:tint val="45000"/>
                <a:satMod val="400000"/>
              </a:srgbClr>
            </a:duotone>
            <a:extLst>
              <a:ext uri="{BEBA8EAE-BF5A-486C-A8C5-ECC9F3942E4B}">
                <a14:imgProps xmlns:a14="http://schemas.microsoft.com/office/drawing/2010/main">
                  <a14:imgLayer r:embed="rId3">
                    <a14:imgEffect>
                      <a14:colorTemperature colorTemp="8800"/>
                    </a14:imgEffect>
                    <a14:imgEffect>
                      <a14:saturation sat="0"/>
                    </a14:imgEffect>
                  </a14:imgLayer>
                </a14:imgProps>
              </a:ext>
            </a:extLst>
          </a:blip>
          <a:stretch>
            <a:fillRect/>
          </a:stretch>
        </p:blipFill>
        <p:spPr>
          <a:xfrm>
            <a:off x="8508186" y="4206907"/>
            <a:ext cx="527814" cy="504697"/>
          </a:xfrm>
          <a:prstGeom prst="rect">
            <a:avLst/>
          </a:prstGeom>
        </p:spPr>
      </p:pic>
    </p:spTree>
    <p:extLst>
      <p:ext uri="{BB962C8B-B14F-4D97-AF65-F5344CB8AC3E}">
        <p14:creationId xmlns:p14="http://schemas.microsoft.com/office/powerpoint/2010/main" val="180118433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40"/>
        <p:cNvGrpSpPr/>
        <p:nvPr/>
      </p:nvGrpSpPr>
      <p:grpSpPr>
        <a:xfrm>
          <a:off x="0" y="0"/>
          <a:ext cx="0" cy="0"/>
          <a:chOff x="0" y="0"/>
          <a:chExt cx="0" cy="0"/>
        </a:xfrm>
      </p:grpSpPr>
      <p:sp>
        <p:nvSpPr>
          <p:cNvPr id="6941" name="Google Shape;6941;p8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solidFill>
                  <a:srgbClr val="FFFFFF"/>
                </a:solidFill>
                <a:latin typeface="Arial"/>
                <a:ea typeface="Arial"/>
                <a:cs typeface="Arial"/>
                <a:sym typeface="Arial"/>
              </a:rPr>
              <a:t>...and our </a:t>
            </a:r>
            <a:r>
              <a:rPr lang="en-GB">
                <a:latin typeface="Arial"/>
                <a:ea typeface="Arial"/>
                <a:cs typeface="Arial"/>
                <a:sym typeface="Arial"/>
              </a:rPr>
              <a:t>sets </a:t>
            </a:r>
            <a:r>
              <a:rPr lang="en-GB">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6942" name="Google Shape;6942;p86"/>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latin typeface="Arial"/>
                <a:ea typeface="Arial"/>
                <a:cs typeface="Arial"/>
                <a:sym typeface="Arial"/>
              </a:rPr>
              <a:t>You can</a:t>
            </a:r>
            <a:r>
              <a:rPr lang="en-GB">
                <a:solidFill>
                  <a:srgbClr val="435D74"/>
                </a:solidFill>
                <a:latin typeface="Arial"/>
                <a:ea typeface="Arial"/>
                <a:cs typeface="Arial"/>
                <a:sym typeface="Arial"/>
              </a:rPr>
              <a:t> </a:t>
            </a:r>
            <a:r>
              <a:rPr lang="en-GB">
                <a:solidFill>
                  <a:srgbClr val="869FB2"/>
                </a:solidFill>
                <a:latin typeface="Arial"/>
                <a:ea typeface="Arial"/>
                <a:cs typeface="Arial"/>
                <a:sym typeface="Arial"/>
              </a:rPr>
              <a:t>resize</a:t>
            </a:r>
            <a:r>
              <a:rPr lang="en-GB">
                <a:solidFill>
                  <a:srgbClr val="435D74"/>
                </a:solidFill>
                <a:latin typeface="Arial"/>
                <a:ea typeface="Arial"/>
                <a:cs typeface="Arial"/>
                <a:sym typeface="Arial"/>
              </a:rPr>
              <a:t> </a:t>
            </a:r>
            <a:r>
              <a:rPr lang="en-GB">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GB">
                <a:solidFill>
                  <a:srgbClr val="FFFFFF"/>
                </a:solidFill>
                <a:latin typeface="Arial"/>
                <a:ea typeface="Arial"/>
                <a:cs typeface="Arial"/>
                <a:sym typeface="Arial"/>
              </a:rPr>
              <a:t>You can </a:t>
            </a:r>
            <a:r>
              <a:rPr lang="en-GB">
                <a:solidFill>
                  <a:srgbClr val="869FB2"/>
                </a:solidFill>
                <a:latin typeface="Arial"/>
                <a:ea typeface="Arial"/>
                <a:cs typeface="Arial"/>
                <a:sym typeface="Arial"/>
              </a:rPr>
              <a:t>change the stroke and fill color</a:t>
            </a:r>
            <a:r>
              <a:rPr lang="en-GB">
                <a:solidFill>
                  <a:srgbClr val="FFFFFF"/>
                </a:solidFill>
                <a:latin typeface="Arial"/>
                <a:ea typeface="Arial"/>
                <a:cs typeface="Arial"/>
                <a:sym typeface="Arial"/>
              </a:rPr>
              <a:t>; just select the icon and click on the</a:t>
            </a:r>
            <a:r>
              <a:rPr lang="en-GB">
                <a:solidFill>
                  <a:srgbClr val="435D74"/>
                </a:solidFill>
                <a:latin typeface="Arial"/>
                <a:ea typeface="Arial"/>
                <a:cs typeface="Arial"/>
                <a:sym typeface="Arial"/>
              </a:rPr>
              <a:t> </a:t>
            </a:r>
            <a:r>
              <a:rPr lang="en-GB">
                <a:solidFill>
                  <a:srgbClr val="869FB2"/>
                </a:solidFill>
                <a:latin typeface="Arial"/>
                <a:ea typeface="Arial"/>
                <a:cs typeface="Arial"/>
                <a:sym typeface="Arial"/>
              </a:rPr>
              <a:t>paint bucket/pen</a:t>
            </a:r>
            <a:r>
              <a:rPr lang="en-GB">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GB">
                <a:solidFill>
                  <a:srgbClr val="FFFFFF"/>
                </a:solidFill>
                <a:latin typeface="Arial"/>
                <a:ea typeface="Arial"/>
                <a:cs typeface="Arial"/>
                <a:sym typeface="Arial"/>
              </a:rPr>
              <a:t>In Google Slides, you can also use </a:t>
            </a:r>
            <a:r>
              <a:rPr lang="en-GB">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GB">
                <a:solidFill>
                  <a:srgbClr val="FFFFFF"/>
                </a:solidFill>
                <a:latin typeface="Arial"/>
                <a:ea typeface="Arial"/>
                <a:cs typeface="Arial"/>
                <a:sym typeface="Arial"/>
              </a:rPr>
              <a:t>, allowing you to customize and add even more icons.</a:t>
            </a:r>
            <a:br>
              <a:rPr lang="en-GB">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6943" name="Google Shape;6943;p86"/>
          <p:cNvGrpSpPr/>
          <p:nvPr/>
        </p:nvGrpSpPr>
        <p:grpSpPr>
          <a:xfrm>
            <a:off x="839307" y="2318098"/>
            <a:ext cx="387992" cy="329326"/>
            <a:chOff x="839307" y="2318098"/>
            <a:chExt cx="387992" cy="329326"/>
          </a:xfrm>
        </p:grpSpPr>
        <p:sp>
          <p:nvSpPr>
            <p:cNvPr id="6944" name="Google Shape;6944;p86"/>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6"/>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6"/>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6"/>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6"/>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6"/>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6"/>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6"/>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6"/>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6"/>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4" name="Google Shape;6954;p86"/>
          <p:cNvGrpSpPr/>
          <p:nvPr/>
        </p:nvGrpSpPr>
        <p:grpSpPr>
          <a:xfrm>
            <a:off x="1414990" y="2289671"/>
            <a:ext cx="387073" cy="385996"/>
            <a:chOff x="1414990" y="2289671"/>
            <a:chExt cx="387073" cy="385996"/>
          </a:xfrm>
        </p:grpSpPr>
        <p:sp>
          <p:nvSpPr>
            <p:cNvPr id="6955" name="Google Shape;6955;p86"/>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6"/>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6"/>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6"/>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6"/>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6"/>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6"/>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6"/>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6"/>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6"/>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6"/>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6"/>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6"/>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6"/>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6"/>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6"/>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6"/>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6"/>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86"/>
          <p:cNvGrpSpPr/>
          <p:nvPr/>
        </p:nvGrpSpPr>
        <p:grpSpPr>
          <a:xfrm>
            <a:off x="1989911" y="2306065"/>
            <a:ext cx="387099" cy="353207"/>
            <a:chOff x="1989911" y="2306065"/>
            <a:chExt cx="387099" cy="353207"/>
          </a:xfrm>
        </p:grpSpPr>
        <p:sp>
          <p:nvSpPr>
            <p:cNvPr id="6974" name="Google Shape;6974;p86"/>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6"/>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6"/>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6"/>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6"/>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6"/>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6"/>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86"/>
          <p:cNvGrpSpPr/>
          <p:nvPr/>
        </p:nvGrpSpPr>
        <p:grpSpPr>
          <a:xfrm>
            <a:off x="2593102" y="2288778"/>
            <a:ext cx="204663" cy="363007"/>
            <a:chOff x="2593102" y="2288778"/>
            <a:chExt cx="204663" cy="363007"/>
          </a:xfrm>
        </p:grpSpPr>
        <p:sp>
          <p:nvSpPr>
            <p:cNvPr id="6982" name="Google Shape;6982;p86"/>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6"/>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6"/>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6"/>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6"/>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6"/>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6"/>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6"/>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6"/>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86"/>
          <p:cNvGrpSpPr/>
          <p:nvPr/>
        </p:nvGrpSpPr>
        <p:grpSpPr>
          <a:xfrm>
            <a:off x="2970874" y="2329763"/>
            <a:ext cx="403651" cy="305996"/>
            <a:chOff x="2970874" y="2329763"/>
            <a:chExt cx="403651" cy="305996"/>
          </a:xfrm>
        </p:grpSpPr>
        <p:sp>
          <p:nvSpPr>
            <p:cNvPr id="6992" name="Google Shape;6992;p86"/>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6"/>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6"/>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6"/>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6"/>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6"/>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6"/>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6"/>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6"/>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86"/>
          <p:cNvGrpSpPr/>
          <p:nvPr/>
        </p:nvGrpSpPr>
        <p:grpSpPr>
          <a:xfrm>
            <a:off x="3545795" y="2318755"/>
            <a:ext cx="387835" cy="327933"/>
            <a:chOff x="3545795" y="2318755"/>
            <a:chExt cx="387835" cy="327933"/>
          </a:xfrm>
        </p:grpSpPr>
        <p:sp>
          <p:nvSpPr>
            <p:cNvPr id="7002" name="Google Shape;7002;p86"/>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6"/>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6"/>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5" name="Google Shape;7005;p86"/>
            <p:cNvGrpSpPr/>
            <p:nvPr/>
          </p:nvGrpSpPr>
          <p:grpSpPr>
            <a:xfrm>
              <a:off x="3545795" y="2322301"/>
              <a:ext cx="387835" cy="324387"/>
              <a:chOff x="3545795" y="2322301"/>
              <a:chExt cx="387835" cy="324387"/>
            </a:xfrm>
          </p:grpSpPr>
          <p:sp>
            <p:nvSpPr>
              <p:cNvPr id="7006" name="Google Shape;7006;p86"/>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6"/>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6"/>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6"/>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6"/>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6"/>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6"/>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13" name="Google Shape;7013;p86"/>
          <p:cNvGrpSpPr/>
          <p:nvPr/>
        </p:nvGrpSpPr>
        <p:grpSpPr>
          <a:xfrm>
            <a:off x="4718468" y="2306984"/>
            <a:ext cx="364294" cy="351552"/>
            <a:chOff x="4718468" y="2306984"/>
            <a:chExt cx="364294" cy="351552"/>
          </a:xfrm>
        </p:grpSpPr>
        <p:sp>
          <p:nvSpPr>
            <p:cNvPr id="7014" name="Google Shape;7014;p86"/>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6"/>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6"/>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6"/>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6"/>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6"/>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6"/>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6"/>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6"/>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6"/>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86"/>
          <p:cNvGrpSpPr/>
          <p:nvPr/>
        </p:nvGrpSpPr>
        <p:grpSpPr>
          <a:xfrm>
            <a:off x="4147908" y="2303017"/>
            <a:ext cx="361194" cy="359355"/>
            <a:chOff x="4147908" y="2303017"/>
            <a:chExt cx="361194" cy="359355"/>
          </a:xfrm>
        </p:grpSpPr>
        <p:sp>
          <p:nvSpPr>
            <p:cNvPr id="7025" name="Google Shape;7025;p86"/>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6"/>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6"/>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6"/>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6"/>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6"/>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6"/>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6"/>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6"/>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6"/>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6"/>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6"/>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6"/>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6"/>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9" name="Google Shape;7039;p86"/>
          <p:cNvGrpSpPr/>
          <p:nvPr/>
        </p:nvGrpSpPr>
        <p:grpSpPr>
          <a:xfrm>
            <a:off x="5292128" y="2299891"/>
            <a:ext cx="367027" cy="365214"/>
            <a:chOff x="5292128" y="2299891"/>
            <a:chExt cx="367027" cy="365214"/>
          </a:xfrm>
        </p:grpSpPr>
        <p:sp>
          <p:nvSpPr>
            <p:cNvPr id="7040" name="Google Shape;7040;p86"/>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6"/>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6"/>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6"/>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6"/>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6"/>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86"/>
          <p:cNvGrpSpPr/>
          <p:nvPr/>
        </p:nvGrpSpPr>
        <p:grpSpPr>
          <a:xfrm>
            <a:off x="5873617" y="2309901"/>
            <a:ext cx="345720" cy="345720"/>
            <a:chOff x="5873617" y="2309901"/>
            <a:chExt cx="345720" cy="345720"/>
          </a:xfrm>
        </p:grpSpPr>
        <p:sp>
          <p:nvSpPr>
            <p:cNvPr id="7047" name="Google Shape;7047;p86"/>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6"/>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6"/>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6"/>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6"/>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6"/>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6"/>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6"/>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6"/>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6"/>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6"/>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6"/>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6"/>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6"/>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6"/>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6"/>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6"/>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6"/>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6"/>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86"/>
          <p:cNvGrpSpPr/>
          <p:nvPr/>
        </p:nvGrpSpPr>
        <p:grpSpPr>
          <a:xfrm>
            <a:off x="6863329" y="2297710"/>
            <a:ext cx="391460" cy="370127"/>
            <a:chOff x="6863329" y="2297710"/>
            <a:chExt cx="391460" cy="370127"/>
          </a:xfrm>
        </p:grpSpPr>
        <p:sp>
          <p:nvSpPr>
            <p:cNvPr id="7067" name="Google Shape;7067;p86"/>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6"/>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6"/>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6"/>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6"/>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6"/>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6"/>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6"/>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6"/>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86"/>
          <p:cNvGrpSpPr/>
          <p:nvPr/>
        </p:nvGrpSpPr>
        <p:grpSpPr>
          <a:xfrm>
            <a:off x="7421488" y="2318518"/>
            <a:ext cx="342620" cy="328459"/>
            <a:chOff x="7421488" y="2318518"/>
            <a:chExt cx="342620" cy="328459"/>
          </a:xfrm>
        </p:grpSpPr>
        <p:sp>
          <p:nvSpPr>
            <p:cNvPr id="7077" name="Google Shape;7077;p86"/>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6"/>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6"/>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6"/>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6"/>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6"/>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6"/>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4" name="Google Shape;7084;p86"/>
          <p:cNvGrpSpPr/>
          <p:nvPr/>
        </p:nvGrpSpPr>
        <p:grpSpPr>
          <a:xfrm>
            <a:off x="2508373" y="2779889"/>
            <a:ext cx="337523" cy="337680"/>
            <a:chOff x="2508373" y="2779889"/>
            <a:chExt cx="337523" cy="337680"/>
          </a:xfrm>
        </p:grpSpPr>
        <p:sp>
          <p:nvSpPr>
            <p:cNvPr id="7085" name="Google Shape;7085;p86"/>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6"/>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6"/>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6"/>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6"/>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6"/>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1" name="Google Shape;7091;p86"/>
          <p:cNvGrpSpPr/>
          <p:nvPr/>
        </p:nvGrpSpPr>
        <p:grpSpPr>
          <a:xfrm>
            <a:off x="1884401" y="4141593"/>
            <a:ext cx="410613" cy="372229"/>
            <a:chOff x="1884401" y="4141593"/>
            <a:chExt cx="410613" cy="372229"/>
          </a:xfrm>
        </p:grpSpPr>
        <p:sp>
          <p:nvSpPr>
            <p:cNvPr id="7092" name="Google Shape;7092;p86"/>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6"/>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6"/>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6"/>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6"/>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6"/>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6"/>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86"/>
          <p:cNvGrpSpPr/>
          <p:nvPr/>
        </p:nvGrpSpPr>
        <p:grpSpPr>
          <a:xfrm>
            <a:off x="1430832" y="2773689"/>
            <a:ext cx="294515" cy="349897"/>
            <a:chOff x="1430832" y="2773689"/>
            <a:chExt cx="294515" cy="349897"/>
          </a:xfrm>
        </p:grpSpPr>
        <p:sp>
          <p:nvSpPr>
            <p:cNvPr id="7100" name="Google Shape;7100;p86"/>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6"/>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6"/>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6"/>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6"/>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6"/>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6"/>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6"/>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6"/>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6"/>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6"/>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6"/>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6"/>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86"/>
          <p:cNvGrpSpPr/>
          <p:nvPr/>
        </p:nvGrpSpPr>
        <p:grpSpPr>
          <a:xfrm>
            <a:off x="3082217" y="2788586"/>
            <a:ext cx="288866" cy="320236"/>
            <a:chOff x="3082217" y="2788586"/>
            <a:chExt cx="288866" cy="320236"/>
          </a:xfrm>
        </p:grpSpPr>
        <p:sp>
          <p:nvSpPr>
            <p:cNvPr id="7114" name="Google Shape;7114;p86"/>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6"/>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6"/>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6"/>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6"/>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6"/>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6"/>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86"/>
          <p:cNvGrpSpPr/>
          <p:nvPr/>
        </p:nvGrpSpPr>
        <p:grpSpPr>
          <a:xfrm>
            <a:off x="3610557" y="2780704"/>
            <a:ext cx="325017" cy="336052"/>
            <a:chOff x="3610557" y="2780704"/>
            <a:chExt cx="325017" cy="336052"/>
          </a:xfrm>
        </p:grpSpPr>
        <p:sp>
          <p:nvSpPr>
            <p:cNvPr id="7122" name="Google Shape;7122;p86"/>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6"/>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6"/>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5" name="Google Shape;7125;p86"/>
          <p:cNvGrpSpPr/>
          <p:nvPr/>
        </p:nvGrpSpPr>
        <p:grpSpPr>
          <a:xfrm>
            <a:off x="4179067" y="2811495"/>
            <a:ext cx="286475" cy="274390"/>
            <a:chOff x="4179067" y="2811495"/>
            <a:chExt cx="286475" cy="274390"/>
          </a:xfrm>
        </p:grpSpPr>
        <p:sp>
          <p:nvSpPr>
            <p:cNvPr id="7126" name="Google Shape;7126;p86"/>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6"/>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6"/>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6"/>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6"/>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6"/>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6"/>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6"/>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6"/>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5" name="Google Shape;7135;p86"/>
          <p:cNvGrpSpPr/>
          <p:nvPr/>
        </p:nvGrpSpPr>
        <p:grpSpPr>
          <a:xfrm>
            <a:off x="4686757" y="2762156"/>
            <a:ext cx="371047" cy="374199"/>
            <a:chOff x="4686757" y="2762156"/>
            <a:chExt cx="371047" cy="374199"/>
          </a:xfrm>
        </p:grpSpPr>
        <p:sp>
          <p:nvSpPr>
            <p:cNvPr id="7136" name="Google Shape;7136;p86"/>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6"/>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6"/>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6"/>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6"/>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6"/>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6"/>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86"/>
          <p:cNvGrpSpPr/>
          <p:nvPr/>
        </p:nvGrpSpPr>
        <p:grpSpPr>
          <a:xfrm>
            <a:off x="5221613" y="2784802"/>
            <a:ext cx="406567" cy="327855"/>
            <a:chOff x="5221613" y="2784802"/>
            <a:chExt cx="406567" cy="327855"/>
          </a:xfrm>
        </p:grpSpPr>
        <p:sp>
          <p:nvSpPr>
            <p:cNvPr id="7144" name="Google Shape;7144;p86"/>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6"/>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6"/>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6"/>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6"/>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6"/>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6"/>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6"/>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6"/>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6"/>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6"/>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6"/>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6"/>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6"/>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6"/>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6"/>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6"/>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6"/>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6"/>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6"/>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6"/>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6"/>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6"/>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6"/>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6"/>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6"/>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6"/>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6"/>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6"/>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6"/>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4" name="Google Shape;7174;p86"/>
          <p:cNvGrpSpPr/>
          <p:nvPr/>
        </p:nvGrpSpPr>
        <p:grpSpPr>
          <a:xfrm>
            <a:off x="5812586" y="2760921"/>
            <a:ext cx="303605" cy="375434"/>
            <a:chOff x="5812586" y="2760921"/>
            <a:chExt cx="303605" cy="375434"/>
          </a:xfrm>
        </p:grpSpPr>
        <p:sp>
          <p:nvSpPr>
            <p:cNvPr id="7175" name="Google Shape;7175;p86"/>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6"/>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6"/>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6"/>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6"/>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6"/>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6"/>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6"/>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6"/>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6"/>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6"/>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86"/>
          <p:cNvGrpSpPr/>
          <p:nvPr/>
        </p:nvGrpSpPr>
        <p:grpSpPr>
          <a:xfrm>
            <a:off x="6334673" y="2759633"/>
            <a:ext cx="378508" cy="378166"/>
            <a:chOff x="6334673" y="2759633"/>
            <a:chExt cx="378508" cy="378166"/>
          </a:xfrm>
        </p:grpSpPr>
        <p:sp>
          <p:nvSpPr>
            <p:cNvPr id="7187" name="Google Shape;7187;p86"/>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6"/>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6"/>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6"/>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1" name="Google Shape;7191;p86"/>
          <p:cNvGrpSpPr/>
          <p:nvPr/>
        </p:nvGrpSpPr>
        <p:grpSpPr>
          <a:xfrm>
            <a:off x="8012645" y="2806477"/>
            <a:ext cx="319763" cy="284505"/>
            <a:chOff x="8012645" y="2806477"/>
            <a:chExt cx="319763" cy="284505"/>
          </a:xfrm>
        </p:grpSpPr>
        <p:sp>
          <p:nvSpPr>
            <p:cNvPr id="7192" name="Google Shape;7192;p86"/>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6"/>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6"/>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6"/>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6"/>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6"/>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6"/>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6"/>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6"/>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6"/>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86"/>
          <p:cNvGrpSpPr/>
          <p:nvPr/>
        </p:nvGrpSpPr>
        <p:grpSpPr>
          <a:xfrm>
            <a:off x="2454435" y="4162138"/>
            <a:ext cx="385339" cy="388071"/>
            <a:chOff x="2454435" y="4162138"/>
            <a:chExt cx="385339" cy="388071"/>
          </a:xfrm>
        </p:grpSpPr>
        <p:sp>
          <p:nvSpPr>
            <p:cNvPr id="7203" name="Google Shape;7203;p86"/>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6"/>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6"/>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6"/>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6"/>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6"/>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6"/>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6"/>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6"/>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6"/>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6"/>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86"/>
          <p:cNvGrpSpPr/>
          <p:nvPr/>
        </p:nvGrpSpPr>
        <p:grpSpPr>
          <a:xfrm>
            <a:off x="3601939" y="4161192"/>
            <a:ext cx="275178" cy="388912"/>
            <a:chOff x="3601939" y="4161192"/>
            <a:chExt cx="275178" cy="388912"/>
          </a:xfrm>
        </p:grpSpPr>
        <p:sp>
          <p:nvSpPr>
            <p:cNvPr id="7215" name="Google Shape;7215;p86"/>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6"/>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6"/>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6"/>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6"/>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6"/>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6"/>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6"/>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6"/>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6"/>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5" name="Google Shape;7225;p86"/>
          <p:cNvGrpSpPr/>
          <p:nvPr/>
        </p:nvGrpSpPr>
        <p:grpSpPr>
          <a:xfrm>
            <a:off x="836023" y="3215146"/>
            <a:ext cx="375802" cy="371677"/>
            <a:chOff x="836023" y="3215146"/>
            <a:chExt cx="375802" cy="371677"/>
          </a:xfrm>
        </p:grpSpPr>
        <p:sp>
          <p:nvSpPr>
            <p:cNvPr id="7226" name="Google Shape;7226;p86"/>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6"/>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6"/>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6"/>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6"/>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6"/>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6"/>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6"/>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6"/>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6"/>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6"/>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6"/>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6"/>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6"/>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6"/>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6"/>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86"/>
          <p:cNvGrpSpPr/>
          <p:nvPr/>
        </p:nvGrpSpPr>
        <p:grpSpPr>
          <a:xfrm>
            <a:off x="1356297" y="3210890"/>
            <a:ext cx="431368" cy="380189"/>
            <a:chOff x="1356297" y="3210890"/>
            <a:chExt cx="431368" cy="380189"/>
          </a:xfrm>
        </p:grpSpPr>
        <p:sp>
          <p:nvSpPr>
            <p:cNvPr id="7243" name="Google Shape;7243;p86"/>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6"/>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6"/>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6"/>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6"/>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6"/>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6"/>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6"/>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6"/>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6"/>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6"/>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6"/>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6"/>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86"/>
          <p:cNvGrpSpPr/>
          <p:nvPr/>
        </p:nvGrpSpPr>
        <p:grpSpPr>
          <a:xfrm>
            <a:off x="1903737" y="3215540"/>
            <a:ext cx="411874" cy="370731"/>
            <a:chOff x="1903737" y="3215540"/>
            <a:chExt cx="411874" cy="370731"/>
          </a:xfrm>
        </p:grpSpPr>
        <p:sp>
          <p:nvSpPr>
            <p:cNvPr id="7257" name="Google Shape;7257;p86"/>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6"/>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6"/>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6"/>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6"/>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6"/>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6"/>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6"/>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6"/>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86"/>
          <p:cNvGrpSpPr/>
          <p:nvPr/>
        </p:nvGrpSpPr>
        <p:grpSpPr>
          <a:xfrm>
            <a:off x="2468465" y="3248854"/>
            <a:ext cx="397818" cy="304078"/>
            <a:chOff x="2468465" y="3248854"/>
            <a:chExt cx="397818" cy="304078"/>
          </a:xfrm>
        </p:grpSpPr>
        <p:sp>
          <p:nvSpPr>
            <p:cNvPr id="7267" name="Google Shape;7267;p86"/>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6"/>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6"/>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6"/>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6"/>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6"/>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86"/>
          <p:cNvGrpSpPr/>
          <p:nvPr/>
        </p:nvGrpSpPr>
        <p:grpSpPr>
          <a:xfrm>
            <a:off x="3017166" y="3216013"/>
            <a:ext cx="394376" cy="369812"/>
            <a:chOff x="3017166" y="3216013"/>
            <a:chExt cx="394376" cy="369812"/>
          </a:xfrm>
        </p:grpSpPr>
        <p:sp>
          <p:nvSpPr>
            <p:cNvPr id="7274" name="Google Shape;7274;p86"/>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6"/>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86"/>
          <p:cNvGrpSpPr/>
          <p:nvPr/>
        </p:nvGrpSpPr>
        <p:grpSpPr>
          <a:xfrm>
            <a:off x="4210043" y="3213228"/>
            <a:ext cx="199014" cy="375408"/>
            <a:chOff x="4210043" y="3213228"/>
            <a:chExt cx="199014" cy="375408"/>
          </a:xfrm>
        </p:grpSpPr>
        <p:sp>
          <p:nvSpPr>
            <p:cNvPr id="7277" name="Google Shape;7277;p86"/>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6"/>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6"/>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6"/>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6"/>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6"/>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6"/>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6"/>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6"/>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6"/>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7" name="Google Shape;7287;p86"/>
          <p:cNvGrpSpPr/>
          <p:nvPr/>
        </p:nvGrpSpPr>
        <p:grpSpPr>
          <a:xfrm>
            <a:off x="4818146" y="3203323"/>
            <a:ext cx="77845" cy="395165"/>
            <a:chOff x="4818146" y="3203323"/>
            <a:chExt cx="77845" cy="395165"/>
          </a:xfrm>
        </p:grpSpPr>
        <p:sp>
          <p:nvSpPr>
            <p:cNvPr id="7288" name="Google Shape;7288;p86"/>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6"/>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6"/>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6"/>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6"/>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6"/>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6"/>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6"/>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6" name="Google Shape;7296;p86"/>
          <p:cNvGrpSpPr/>
          <p:nvPr/>
        </p:nvGrpSpPr>
        <p:grpSpPr>
          <a:xfrm>
            <a:off x="5228890" y="3235428"/>
            <a:ext cx="344091" cy="332767"/>
            <a:chOff x="5228890" y="3235428"/>
            <a:chExt cx="344091" cy="332767"/>
          </a:xfrm>
        </p:grpSpPr>
        <p:sp>
          <p:nvSpPr>
            <p:cNvPr id="7297" name="Google Shape;7297;p86"/>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6"/>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6"/>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6"/>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6"/>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86"/>
          <p:cNvGrpSpPr/>
          <p:nvPr/>
        </p:nvGrpSpPr>
        <p:grpSpPr>
          <a:xfrm>
            <a:off x="5757913" y="3227047"/>
            <a:ext cx="388544" cy="347927"/>
            <a:chOff x="5757913" y="3227047"/>
            <a:chExt cx="388544" cy="347927"/>
          </a:xfrm>
        </p:grpSpPr>
        <p:sp>
          <p:nvSpPr>
            <p:cNvPr id="7303" name="Google Shape;7303;p86"/>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6"/>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5" name="Google Shape;7305;p86"/>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6"/>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6"/>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6"/>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6"/>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6"/>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6"/>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6"/>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6"/>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6"/>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6"/>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6"/>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6"/>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6"/>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6"/>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6"/>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1" name="Google Shape;7321;p86"/>
          <p:cNvGrpSpPr/>
          <p:nvPr/>
        </p:nvGrpSpPr>
        <p:grpSpPr>
          <a:xfrm>
            <a:off x="7414946" y="3220873"/>
            <a:ext cx="360091" cy="360117"/>
            <a:chOff x="7414946" y="3220873"/>
            <a:chExt cx="360091" cy="360117"/>
          </a:xfrm>
        </p:grpSpPr>
        <p:sp>
          <p:nvSpPr>
            <p:cNvPr id="7322" name="Google Shape;7322;p86"/>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6"/>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6"/>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6"/>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6"/>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6"/>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6"/>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6"/>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6"/>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6"/>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6"/>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86"/>
          <p:cNvGrpSpPr/>
          <p:nvPr/>
        </p:nvGrpSpPr>
        <p:grpSpPr>
          <a:xfrm>
            <a:off x="8027227" y="3215041"/>
            <a:ext cx="231829" cy="371782"/>
            <a:chOff x="8027227" y="3215041"/>
            <a:chExt cx="231829" cy="371782"/>
          </a:xfrm>
        </p:grpSpPr>
        <p:sp>
          <p:nvSpPr>
            <p:cNvPr id="7334" name="Google Shape;7334;p86"/>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6"/>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6"/>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6"/>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6"/>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6"/>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6"/>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6"/>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6"/>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6"/>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4" name="Google Shape;7344;p86"/>
          <p:cNvGrpSpPr/>
          <p:nvPr/>
        </p:nvGrpSpPr>
        <p:grpSpPr>
          <a:xfrm>
            <a:off x="4093603" y="4146138"/>
            <a:ext cx="395638" cy="420544"/>
            <a:chOff x="4093603" y="4146138"/>
            <a:chExt cx="395638" cy="420544"/>
          </a:xfrm>
        </p:grpSpPr>
        <p:sp>
          <p:nvSpPr>
            <p:cNvPr id="7345" name="Google Shape;7345;p86"/>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6"/>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6"/>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6"/>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6"/>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6"/>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6"/>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6"/>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6"/>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6"/>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6"/>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6"/>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6"/>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6"/>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6"/>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6"/>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6"/>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86"/>
          <p:cNvGrpSpPr/>
          <p:nvPr/>
        </p:nvGrpSpPr>
        <p:grpSpPr>
          <a:xfrm>
            <a:off x="4644406" y="4162322"/>
            <a:ext cx="392065" cy="387887"/>
            <a:chOff x="4644406" y="4162322"/>
            <a:chExt cx="392065" cy="387887"/>
          </a:xfrm>
        </p:grpSpPr>
        <p:sp>
          <p:nvSpPr>
            <p:cNvPr id="7363" name="Google Shape;7363;p86"/>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6"/>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6"/>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6"/>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6"/>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6"/>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9" name="Google Shape;7369;p86"/>
          <p:cNvGrpSpPr/>
          <p:nvPr/>
        </p:nvGrpSpPr>
        <p:grpSpPr>
          <a:xfrm>
            <a:off x="5728383" y="4221698"/>
            <a:ext cx="417128" cy="269162"/>
            <a:chOff x="5728383" y="4221698"/>
            <a:chExt cx="417128" cy="269162"/>
          </a:xfrm>
        </p:grpSpPr>
        <p:sp>
          <p:nvSpPr>
            <p:cNvPr id="7370" name="Google Shape;7370;p86"/>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6"/>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6"/>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6"/>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6"/>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6"/>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6"/>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6"/>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6"/>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6"/>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6"/>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6"/>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86"/>
          <p:cNvGrpSpPr/>
          <p:nvPr/>
        </p:nvGrpSpPr>
        <p:grpSpPr>
          <a:xfrm>
            <a:off x="834210" y="3696905"/>
            <a:ext cx="371782" cy="342751"/>
            <a:chOff x="834210" y="3696905"/>
            <a:chExt cx="371782" cy="342751"/>
          </a:xfrm>
        </p:grpSpPr>
        <p:sp>
          <p:nvSpPr>
            <p:cNvPr id="7383" name="Google Shape;7383;p86"/>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6"/>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6"/>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6"/>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6"/>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6"/>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6"/>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6"/>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6"/>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6"/>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6"/>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6"/>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86"/>
          <p:cNvGrpSpPr/>
          <p:nvPr/>
        </p:nvGrpSpPr>
        <p:grpSpPr>
          <a:xfrm>
            <a:off x="1359398" y="3682271"/>
            <a:ext cx="395296" cy="371966"/>
            <a:chOff x="1359398" y="3682271"/>
            <a:chExt cx="395296" cy="371966"/>
          </a:xfrm>
        </p:grpSpPr>
        <p:sp>
          <p:nvSpPr>
            <p:cNvPr id="7396" name="Google Shape;7396;p86"/>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6"/>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6"/>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6"/>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6"/>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6"/>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6"/>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86"/>
          <p:cNvGrpSpPr/>
          <p:nvPr/>
        </p:nvGrpSpPr>
        <p:grpSpPr>
          <a:xfrm>
            <a:off x="1908099" y="3682271"/>
            <a:ext cx="395296" cy="371966"/>
            <a:chOff x="1908099" y="3682271"/>
            <a:chExt cx="395296" cy="371966"/>
          </a:xfrm>
        </p:grpSpPr>
        <p:sp>
          <p:nvSpPr>
            <p:cNvPr id="7404" name="Google Shape;7404;p86"/>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6"/>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6"/>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6"/>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6"/>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6"/>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6"/>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86"/>
          <p:cNvGrpSpPr/>
          <p:nvPr/>
        </p:nvGrpSpPr>
        <p:grpSpPr>
          <a:xfrm>
            <a:off x="2456800" y="3682271"/>
            <a:ext cx="395270" cy="371966"/>
            <a:chOff x="2456800" y="3682271"/>
            <a:chExt cx="395270" cy="371966"/>
          </a:xfrm>
        </p:grpSpPr>
        <p:sp>
          <p:nvSpPr>
            <p:cNvPr id="7412" name="Google Shape;7412;p86"/>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6"/>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6"/>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6"/>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6"/>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6"/>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6"/>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6"/>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6"/>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86"/>
          <p:cNvGrpSpPr/>
          <p:nvPr/>
        </p:nvGrpSpPr>
        <p:grpSpPr>
          <a:xfrm>
            <a:off x="3014250" y="3682271"/>
            <a:ext cx="391092" cy="371940"/>
            <a:chOff x="3014250" y="3682271"/>
            <a:chExt cx="391092" cy="371940"/>
          </a:xfrm>
        </p:grpSpPr>
        <p:sp>
          <p:nvSpPr>
            <p:cNvPr id="7422" name="Google Shape;7422;p86"/>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6"/>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6"/>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86"/>
          <p:cNvGrpSpPr/>
          <p:nvPr/>
        </p:nvGrpSpPr>
        <p:grpSpPr>
          <a:xfrm>
            <a:off x="3569125" y="3702947"/>
            <a:ext cx="388728" cy="330692"/>
            <a:chOff x="3569125" y="3702947"/>
            <a:chExt cx="388728" cy="330692"/>
          </a:xfrm>
        </p:grpSpPr>
        <p:sp>
          <p:nvSpPr>
            <p:cNvPr id="7426" name="Google Shape;7426;p86"/>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6"/>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6"/>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6"/>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86"/>
          <p:cNvGrpSpPr/>
          <p:nvPr/>
        </p:nvGrpSpPr>
        <p:grpSpPr>
          <a:xfrm>
            <a:off x="4111994" y="3682455"/>
            <a:ext cx="387992" cy="371625"/>
            <a:chOff x="4111994" y="3682455"/>
            <a:chExt cx="387992" cy="371625"/>
          </a:xfrm>
        </p:grpSpPr>
        <p:sp>
          <p:nvSpPr>
            <p:cNvPr id="7431" name="Google Shape;7431;p86"/>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6"/>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86"/>
          <p:cNvGrpSpPr/>
          <p:nvPr/>
        </p:nvGrpSpPr>
        <p:grpSpPr>
          <a:xfrm>
            <a:off x="4674908" y="3682271"/>
            <a:ext cx="371966" cy="371966"/>
            <a:chOff x="4674908" y="3682271"/>
            <a:chExt cx="371966" cy="371966"/>
          </a:xfrm>
        </p:grpSpPr>
        <p:sp>
          <p:nvSpPr>
            <p:cNvPr id="7434" name="Google Shape;7434;p86"/>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6"/>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6"/>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6"/>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86"/>
          <p:cNvGrpSpPr/>
          <p:nvPr/>
        </p:nvGrpSpPr>
        <p:grpSpPr>
          <a:xfrm>
            <a:off x="5223609" y="3731112"/>
            <a:ext cx="371782" cy="274285"/>
            <a:chOff x="5223609" y="3731112"/>
            <a:chExt cx="371782" cy="274285"/>
          </a:xfrm>
        </p:grpSpPr>
        <p:sp>
          <p:nvSpPr>
            <p:cNvPr id="7439" name="Google Shape;7439;p86"/>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6"/>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1" name="Google Shape;7441;p86"/>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2" name="Google Shape;7442;p86"/>
          <p:cNvGrpSpPr/>
          <p:nvPr/>
        </p:nvGrpSpPr>
        <p:grpSpPr>
          <a:xfrm>
            <a:off x="6319908" y="3696721"/>
            <a:ext cx="373963" cy="343119"/>
            <a:chOff x="6319908" y="3696721"/>
            <a:chExt cx="373963" cy="343119"/>
          </a:xfrm>
        </p:grpSpPr>
        <p:sp>
          <p:nvSpPr>
            <p:cNvPr id="7443" name="Google Shape;7443;p86"/>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6"/>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6"/>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6"/>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6"/>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6"/>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6"/>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6"/>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6"/>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2" name="Google Shape;7452;p86"/>
          <p:cNvGrpSpPr/>
          <p:nvPr/>
        </p:nvGrpSpPr>
        <p:grpSpPr>
          <a:xfrm>
            <a:off x="6871342" y="3740044"/>
            <a:ext cx="371966" cy="256420"/>
            <a:chOff x="6871342" y="3740044"/>
            <a:chExt cx="371966" cy="256420"/>
          </a:xfrm>
        </p:grpSpPr>
        <p:sp>
          <p:nvSpPr>
            <p:cNvPr id="7453" name="Google Shape;7453;p86"/>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6"/>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6"/>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6"/>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6"/>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6"/>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6"/>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6"/>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6"/>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6"/>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6"/>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6"/>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5" name="Google Shape;7465;p86"/>
          <p:cNvGrpSpPr/>
          <p:nvPr/>
        </p:nvGrpSpPr>
        <p:grpSpPr>
          <a:xfrm>
            <a:off x="7402362" y="3681535"/>
            <a:ext cx="402757" cy="372728"/>
            <a:chOff x="7402362" y="3681535"/>
            <a:chExt cx="402757" cy="372728"/>
          </a:xfrm>
        </p:grpSpPr>
        <p:sp>
          <p:nvSpPr>
            <p:cNvPr id="7466" name="Google Shape;7466;p86"/>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6"/>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6"/>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6"/>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6"/>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6"/>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6"/>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6"/>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6"/>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6"/>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6"/>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6"/>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6"/>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6"/>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6"/>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6"/>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2" name="Google Shape;7482;p86"/>
          <p:cNvGrpSpPr/>
          <p:nvPr/>
        </p:nvGrpSpPr>
        <p:grpSpPr>
          <a:xfrm>
            <a:off x="7960705" y="3736235"/>
            <a:ext cx="378902" cy="264065"/>
            <a:chOff x="7960705" y="3736235"/>
            <a:chExt cx="378902" cy="264065"/>
          </a:xfrm>
        </p:grpSpPr>
        <p:sp>
          <p:nvSpPr>
            <p:cNvPr id="7483" name="Google Shape;7483;p86"/>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6"/>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6"/>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6"/>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6"/>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6"/>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6"/>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6"/>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6"/>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6"/>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6"/>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6"/>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6"/>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6"/>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7" name="Google Shape;7497;p86"/>
          <p:cNvGrpSpPr/>
          <p:nvPr/>
        </p:nvGrpSpPr>
        <p:grpSpPr>
          <a:xfrm>
            <a:off x="6400828" y="4162270"/>
            <a:ext cx="166200" cy="388019"/>
            <a:chOff x="6400828" y="4162270"/>
            <a:chExt cx="166200" cy="388019"/>
          </a:xfrm>
        </p:grpSpPr>
        <p:sp>
          <p:nvSpPr>
            <p:cNvPr id="7498" name="Google Shape;7498;p86"/>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6"/>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6"/>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6"/>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6"/>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6"/>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6"/>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86"/>
          <p:cNvGrpSpPr/>
          <p:nvPr/>
        </p:nvGrpSpPr>
        <p:grpSpPr>
          <a:xfrm>
            <a:off x="6919815" y="4162270"/>
            <a:ext cx="225260" cy="388019"/>
            <a:chOff x="6919815" y="4162270"/>
            <a:chExt cx="225260" cy="388019"/>
          </a:xfrm>
        </p:grpSpPr>
        <p:sp>
          <p:nvSpPr>
            <p:cNvPr id="7506" name="Google Shape;7506;p86"/>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6"/>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6"/>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6"/>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6"/>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6"/>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6"/>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6"/>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4" name="Google Shape;7514;p86"/>
          <p:cNvGrpSpPr/>
          <p:nvPr/>
        </p:nvGrpSpPr>
        <p:grpSpPr>
          <a:xfrm>
            <a:off x="7385600" y="4177035"/>
            <a:ext cx="388728" cy="358383"/>
            <a:chOff x="7385600" y="4177035"/>
            <a:chExt cx="388728" cy="358383"/>
          </a:xfrm>
        </p:grpSpPr>
        <p:sp>
          <p:nvSpPr>
            <p:cNvPr id="7515" name="Google Shape;7515;p86"/>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6"/>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6"/>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6"/>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6"/>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6"/>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6"/>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2" name="Google Shape;7522;p86"/>
          <p:cNvGrpSpPr/>
          <p:nvPr/>
        </p:nvGrpSpPr>
        <p:grpSpPr>
          <a:xfrm>
            <a:off x="3625085" y="3259862"/>
            <a:ext cx="369207" cy="258259"/>
            <a:chOff x="3625085" y="3259862"/>
            <a:chExt cx="369207" cy="258259"/>
          </a:xfrm>
        </p:grpSpPr>
        <p:sp>
          <p:nvSpPr>
            <p:cNvPr id="7523" name="Google Shape;7523;p86"/>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6"/>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6"/>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6"/>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6"/>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6"/>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6"/>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6"/>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6"/>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6"/>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6"/>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6"/>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6"/>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86"/>
          <p:cNvGrpSpPr/>
          <p:nvPr/>
        </p:nvGrpSpPr>
        <p:grpSpPr>
          <a:xfrm>
            <a:off x="6317360" y="3276808"/>
            <a:ext cx="363217" cy="248590"/>
            <a:chOff x="6317360" y="3276808"/>
            <a:chExt cx="363217" cy="248590"/>
          </a:xfrm>
        </p:grpSpPr>
        <p:sp>
          <p:nvSpPr>
            <p:cNvPr id="7537" name="Google Shape;7537;p86"/>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6"/>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6"/>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6"/>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6"/>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6"/>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6"/>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6"/>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6"/>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6"/>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6"/>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6"/>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6"/>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6"/>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6"/>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6"/>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6"/>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6"/>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6"/>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6"/>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6"/>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6"/>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6"/>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6"/>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6"/>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6"/>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6"/>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86"/>
          <p:cNvGrpSpPr/>
          <p:nvPr/>
        </p:nvGrpSpPr>
        <p:grpSpPr>
          <a:xfrm>
            <a:off x="5084391" y="4183682"/>
            <a:ext cx="504064" cy="325595"/>
            <a:chOff x="5084391" y="4183682"/>
            <a:chExt cx="504064" cy="325595"/>
          </a:xfrm>
        </p:grpSpPr>
        <p:sp>
          <p:nvSpPr>
            <p:cNvPr id="7565" name="Google Shape;7565;p86"/>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6"/>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6"/>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6"/>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6"/>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6"/>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6"/>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6"/>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6"/>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6"/>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6"/>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6"/>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6"/>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6"/>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6"/>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6"/>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86"/>
          <p:cNvGrpSpPr/>
          <p:nvPr/>
        </p:nvGrpSpPr>
        <p:grpSpPr>
          <a:xfrm>
            <a:off x="7947595" y="2347996"/>
            <a:ext cx="379795" cy="267165"/>
            <a:chOff x="7947595" y="2347996"/>
            <a:chExt cx="379795" cy="267165"/>
          </a:xfrm>
        </p:grpSpPr>
        <p:sp>
          <p:nvSpPr>
            <p:cNvPr id="7582" name="Google Shape;7582;p86"/>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6"/>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6"/>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6"/>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6"/>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6"/>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6"/>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6"/>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6"/>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1" name="Google Shape;7591;p86"/>
          <p:cNvGrpSpPr/>
          <p:nvPr/>
        </p:nvGrpSpPr>
        <p:grpSpPr>
          <a:xfrm>
            <a:off x="6400644" y="2310269"/>
            <a:ext cx="275362" cy="338784"/>
            <a:chOff x="6400644" y="2310269"/>
            <a:chExt cx="275362" cy="338784"/>
          </a:xfrm>
        </p:grpSpPr>
        <p:sp>
          <p:nvSpPr>
            <p:cNvPr id="7592" name="Google Shape;7592;p86"/>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6"/>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6"/>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6"/>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6"/>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6"/>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6"/>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6"/>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6"/>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6"/>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6"/>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6"/>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6"/>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5" name="Google Shape;7605;p86"/>
          <p:cNvGrpSpPr/>
          <p:nvPr/>
        </p:nvGrpSpPr>
        <p:grpSpPr>
          <a:xfrm>
            <a:off x="1342268" y="4161009"/>
            <a:ext cx="359565" cy="358094"/>
            <a:chOff x="1342268" y="4161009"/>
            <a:chExt cx="359565" cy="358094"/>
          </a:xfrm>
        </p:grpSpPr>
        <p:sp>
          <p:nvSpPr>
            <p:cNvPr id="7606" name="Google Shape;7606;p86"/>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6"/>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6"/>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6"/>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6"/>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6"/>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6"/>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6"/>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6"/>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5" name="Google Shape;7615;p86"/>
          <p:cNvGrpSpPr/>
          <p:nvPr/>
        </p:nvGrpSpPr>
        <p:grpSpPr>
          <a:xfrm>
            <a:off x="1913012" y="2764940"/>
            <a:ext cx="417523" cy="374252"/>
            <a:chOff x="1913012" y="2764940"/>
            <a:chExt cx="417523" cy="374252"/>
          </a:xfrm>
        </p:grpSpPr>
        <p:sp>
          <p:nvSpPr>
            <p:cNvPr id="7616" name="Google Shape;7616;p86"/>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6"/>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6"/>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6"/>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6"/>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6"/>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6"/>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6"/>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6"/>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6"/>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6"/>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6"/>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8" name="Google Shape;7628;p86"/>
          <p:cNvGrpSpPr/>
          <p:nvPr/>
        </p:nvGrpSpPr>
        <p:grpSpPr>
          <a:xfrm>
            <a:off x="830742" y="2763601"/>
            <a:ext cx="384734" cy="381556"/>
            <a:chOff x="830742" y="2763601"/>
            <a:chExt cx="384734" cy="381556"/>
          </a:xfrm>
        </p:grpSpPr>
        <p:sp>
          <p:nvSpPr>
            <p:cNvPr id="7629" name="Google Shape;7629;p86"/>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6"/>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6"/>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6"/>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6"/>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6"/>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6"/>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6"/>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6"/>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6"/>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6"/>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6"/>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6"/>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6"/>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6"/>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6"/>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6"/>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6"/>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6"/>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6"/>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6"/>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86"/>
          <p:cNvGrpSpPr/>
          <p:nvPr/>
        </p:nvGrpSpPr>
        <p:grpSpPr>
          <a:xfrm>
            <a:off x="3007498" y="4183419"/>
            <a:ext cx="375434" cy="329667"/>
            <a:chOff x="3007498" y="4183419"/>
            <a:chExt cx="375434" cy="329667"/>
          </a:xfrm>
        </p:grpSpPr>
        <p:sp>
          <p:nvSpPr>
            <p:cNvPr id="7651" name="Google Shape;7651;p86"/>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6"/>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6"/>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6"/>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6"/>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6"/>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6"/>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6"/>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6"/>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6"/>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6"/>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6"/>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6"/>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6"/>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6"/>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6"/>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6"/>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6"/>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6"/>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6"/>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86"/>
          <p:cNvGrpSpPr/>
          <p:nvPr/>
        </p:nvGrpSpPr>
        <p:grpSpPr>
          <a:xfrm>
            <a:off x="6919276" y="2766990"/>
            <a:ext cx="274550" cy="354728"/>
            <a:chOff x="7606826" y="2419290"/>
            <a:chExt cx="274550" cy="354728"/>
          </a:xfrm>
        </p:grpSpPr>
        <p:sp>
          <p:nvSpPr>
            <p:cNvPr id="7672" name="Google Shape;7672;p86"/>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6"/>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6"/>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6"/>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6"/>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6"/>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6"/>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6"/>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6"/>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6"/>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6"/>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6"/>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6"/>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6"/>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6"/>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7" name="Google Shape;7687;p86"/>
          <p:cNvGrpSpPr/>
          <p:nvPr/>
        </p:nvGrpSpPr>
        <p:grpSpPr>
          <a:xfrm>
            <a:off x="7550168" y="2777003"/>
            <a:ext cx="263316" cy="354728"/>
            <a:chOff x="8062968" y="2419290"/>
            <a:chExt cx="263316" cy="354728"/>
          </a:xfrm>
        </p:grpSpPr>
        <p:sp>
          <p:nvSpPr>
            <p:cNvPr id="7688" name="Google Shape;7688;p86"/>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6"/>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6"/>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6"/>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6"/>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6"/>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6"/>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6"/>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6"/>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6"/>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6"/>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6"/>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6"/>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6"/>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6"/>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6"/>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6"/>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7708"/>
        <p:cNvGrpSpPr/>
        <p:nvPr/>
      </p:nvGrpSpPr>
      <p:grpSpPr>
        <a:xfrm>
          <a:off x="0" y="0"/>
          <a:ext cx="0" cy="0"/>
          <a:chOff x="0" y="0"/>
          <a:chExt cx="0" cy="0"/>
        </a:xfrm>
      </p:grpSpPr>
      <p:sp>
        <p:nvSpPr>
          <p:cNvPr id="7709" name="Google Shape;7709;p87"/>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latin typeface="Arial"/>
                <a:ea typeface="Arial"/>
                <a:cs typeface="Arial"/>
                <a:sym typeface="Arial"/>
              </a:rPr>
              <a:t>Educational I</a:t>
            </a:r>
            <a:r>
              <a:rPr lang="en-GB">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710" name="Google Shape;7710;p87"/>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7711" name="Google Shape;7711;p87"/>
          <p:cNvGrpSpPr/>
          <p:nvPr/>
        </p:nvGrpSpPr>
        <p:grpSpPr>
          <a:xfrm>
            <a:off x="7075663" y="2444129"/>
            <a:ext cx="362163" cy="347098"/>
            <a:chOff x="7075663" y="2444129"/>
            <a:chExt cx="362163" cy="347098"/>
          </a:xfrm>
        </p:grpSpPr>
        <p:sp>
          <p:nvSpPr>
            <p:cNvPr id="7712" name="Google Shape;7712;p87"/>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7"/>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7"/>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7"/>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7"/>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7"/>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7"/>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7"/>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87"/>
          <p:cNvGrpSpPr/>
          <p:nvPr/>
        </p:nvGrpSpPr>
        <p:grpSpPr>
          <a:xfrm>
            <a:off x="6638175" y="2436584"/>
            <a:ext cx="372197" cy="362163"/>
            <a:chOff x="6638175" y="2436584"/>
            <a:chExt cx="372197" cy="362163"/>
          </a:xfrm>
        </p:grpSpPr>
        <p:sp>
          <p:nvSpPr>
            <p:cNvPr id="7721" name="Google Shape;7721;p87"/>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7"/>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7"/>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7"/>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7"/>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7"/>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7"/>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7"/>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7"/>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7"/>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7"/>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7"/>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7"/>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87"/>
          <p:cNvGrpSpPr/>
          <p:nvPr/>
        </p:nvGrpSpPr>
        <p:grpSpPr>
          <a:xfrm>
            <a:off x="6192906" y="2439440"/>
            <a:ext cx="371699" cy="356084"/>
            <a:chOff x="6192906" y="2439440"/>
            <a:chExt cx="371699" cy="356084"/>
          </a:xfrm>
        </p:grpSpPr>
        <p:sp>
          <p:nvSpPr>
            <p:cNvPr id="7735" name="Google Shape;7735;p87"/>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7"/>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7"/>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7"/>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7"/>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7"/>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7"/>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7"/>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7"/>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7"/>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7"/>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7"/>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7"/>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87"/>
          <p:cNvGrpSpPr/>
          <p:nvPr/>
        </p:nvGrpSpPr>
        <p:grpSpPr>
          <a:xfrm>
            <a:off x="5762467" y="2436584"/>
            <a:ext cx="362163" cy="362163"/>
            <a:chOff x="5762467" y="2436584"/>
            <a:chExt cx="362163" cy="362163"/>
          </a:xfrm>
        </p:grpSpPr>
        <p:sp>
          <p:nvSpPr>
            <p:cNvPr id="7749" name="Google Shape;7749;p87"/>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7"/>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7"/>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7"/>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7"/>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7"/>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7"/>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7"/>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7"/>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7"/>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7"/>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7"/>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7"/>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7"/>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7"/>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7"/>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7"/>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7"/>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7"/>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7"/>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7"/>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7"/>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7"/>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7"/>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7"/>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87"/>
          <p:cNvGrpSpPr/>
          <p:nvPr/>
        </p:nvGrpSpPr>
        <p:grpSpPr>
          <a:xfrm>
            <a:off x="5323721" y="2437029"/>
            <a:ext cx="362922" cy="361219"/>
            <a:chOff x="5323721" y="2437029"/>
            <a:chExt cx="362922" cy="361219"/>
          </a:xfrm>
        </p:grpSpPr>
        <p:sp>
          <p:nvSpPr>
            <p:cNvPr id="7775" name="Google Shape;7775;p87"/>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7"/>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7"/>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7"/>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7"/>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7"/>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7"/>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7"/>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7"/>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7"/>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7"/>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7"/>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7"/>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7"/>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7"/>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7"/>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7"/>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87"/>
          <p:cNvGrpSpPr/>
          <p:nvPr/>
        </p:nvGrpSpPr>
        <p:grpSpPr>
          <a:xfrm>
            <a:off x="4875937" y="2468731"/>
            <a:ext cx="407122" cy="315448"/>
            <a:chOff x="4875937" y="2468731"/>
            <a:chExt cx="407122" cy="315448"/>
          </a:xfrm>
        </p:grpSpPr>
        <p:sp>
          <p:nvSpPr>
            <p:cNvPr id="7793" name="Google Shape;7793;p87"/>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7"/>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7"/>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7"/>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7"/>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7"/>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7"/>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7"/>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7"/>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7"/>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7"/>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7"/>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7"/>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7"/>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7"/>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7"/>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7"/>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7"/>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7"/>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87"/>
          <p:cNvGrpSpPr/>
          <p:nvPr/>
        </p:nvGrpSpPr>
        <p:grpSpPr>
          <a:xfrm>
            <a:off x="4893282" y="3804774"/>
            <a:ext cx="242114" cy="362163"/>
            <a:chOff x="4893282" y="3804774"/>
            <a:chExt cx="242114" cy="362163"/>
          </a:xfrm>
        </p:grpSpPr>
        <p:sp>
          <p:nvSpPr>
            <p:cNvPr id="7813" name="Google Shape;7813;p87"/>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7"/>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7"/>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7"/>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7"/>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7"/>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7"/>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7"/>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7"/>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7"/>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7"/>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7"/>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7"/>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7"/>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7"/>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7"/>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7"/>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7"/>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7"/>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7"/>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7"/>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7"/>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7"/>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7"/>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7"/>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7"/>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87"/>
          <p:cNvGrpSpPr/>
          <p:nvPr/>
        </p:nvGrpSpPr>
        <p:grpSpPr>
          <a:xfrm>
            <a:off x="6248162" y="3804774"/>
            <a:ext cx="231058" cy="362425"/>
            <a:chOff x="6248162" y="3804774"/>
            <a:chExt cx="231058" cy="362425"/>
          </a:xfrm>
        </p:grpSpPr>
        <p:sp>
          <p:nvSpPr>
            <p:cNvPr id="7840" name="Google Shape;7840;p87"/>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7"/>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7"/>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7"/>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87"/>
          <p:cNvGrpSpPr/>
          <p:nvPr/>
        </p:nvGrpSpPr>
        <p:grpSpPr>
          <a:xfrm>
            <a:off x="5346568" y="3804774"/>
            <a:ext cx="233337" cy="362163"/>
            <a:chOff x="5346568" y="3804774"/>
            <a:chExt cx="233337" cy="362163"/>
          </a:xfrm>
        </p:grpSpPr>
        <p:sp>
          <p:nvSpPr>
            <p:cNvPr id="7845" name="Google Shape;7845;p87"/>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7"/>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7"/>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7"/>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7"/>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7"/>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7"/>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7"/>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7"/>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7"/>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7"/>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7"/>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7"/>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7"/>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7"/>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7"/>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7"/>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7"/>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7"/>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87"/>
          <p:cNvGrpSpPr/>
          <p:nvPr/>
        </p:nvGrpSpPr>
        <p:grpSpPr>
          <a:xfrm>
            <a:off x="6704985" y="3805141"/>
            <a:ext cx="209967" cy="361639"/>
            <a:chOff x="6704985" y="3805141"/>
            <a:chExt cx="209967" cy="361639"/>
          </a:xfrm>
        </p:grpSpPr>
        <p:sp>
          <p:nvSpPr>
            <p:cNvPr id="7865" name="Google Shape;7865;p87"/>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7"/>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7"/>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7"/>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7"/>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7"/>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7"/>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7"/>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7"/>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7"/>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7"/>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7"/>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7" name="Google Shape;7877;p87"/>
          <p:cNvGrpSpPr/>
          <p:nvPr/>
        </p:nvGrpSpPr>
        <p:grpSpPr>
          <a:xfrm>
            <a:off x="7513884" y="2448269"/>
            <a:ext cx="363184" cy="338792"/>
            <a:chOff x="7513884" y="2448269"/>
            <a:chExt cx="363184" cy="338792"/>
          </a:xfrm>
        </p:grpSpPr>
        <p:sp>
          <p:nvSpPr>
            <p:cNvPr id="7878" name="Google Shape;7878;p87"/>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7"/>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7"/>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7"/>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7"/>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7"/>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87"/>
          <p:cNvGrpSpPr/>
          <p:nvPr/>
        </p:nvGrpSpPr>
        <p:grpSpPr>
          <a:xfrm>
            <a:off x="5777767" y="3804826"/>
            <a:ext cx="258699" cy="362136"/>
            <a:chOff x="5777767" y="3804826"/>
            <a:chExt cx="258699" cy="362136"/>
          </a:xfrm>
        </p:grpSpPr>
        <p:sp>
          <p:nvSpPr>
            <p:cNvPr id="7885" name="Google Shape;7885;p87"/>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7"/>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7"/>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87"/>
          <p:cNvGrpSpPr/>
          <p:nvPr/>
        </p:nvGrpSpPr>
        <p:grpSpPr>
          <a:xfrm>
            <a:off x="7953101" y="2436584"/>
            <a:ext cx="361691" cy="362163"/>
            <a:chOff x="7953101" y="2436584"/>
            <a:chExt cx="361691" cy="362163"/>
          </a:xfrm>
        </p:grpSpPr>
        <p:sp>
          <p:nvSpPr>
            <p:cNvPr id="7889" name="Google Shape;7889;p87"/>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7"/>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7"/>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7"/>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7"/>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7"/>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7"/>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7"/>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7"/>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8" name="Google Shape;7898;p87"/>
          <p:cNvGrpSpPr/>
          <p:nvPr/>
        </p:nvGrpSpPr>
        <p:grpSpPr>
          <a:xfrm>
            <a:off x="4859353" y="3355130"/>
            <a:ext cx="373481" cy="362267"/>
            <a:chOff x="4859353" y="3355130"/>
            <a:chExt cx="373481" cy="362267"/>
          </a:xfrm>
        </p:grpSpPr>
        <p:sp>
          <p:nvSpPr>
            <p:cNvPr id="7899" name="Google Shape;7899;p87"/>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7"/>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7"/>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7"/>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7"/>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7"/>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7"/>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7"/>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7"/>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7"/>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7"/>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7"/>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7"/>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7"/>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3" name="Google Shape;7913;p87"/>
          <p:cNvGrpSpPr/>
          <p:nvPr/>
        </p:nvGrpSpPr>
        <p:grpSpPr>
          <a:xfrm>
            <a:off x="6637678" y="1500982"/>
            <a:ext cx="378721" cy="362005"/>
            <a:chOff x="6637678" y="1500982"/>
            <a:chExt cx="378721" cy="362005"/>
          </a:xfrm>
        </p:grpSpPr>
        <p:sp>
          <p:nvSpPr>
            <p:cNvPr id="7914" name="Google Shape;7914;p87"/>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7"/>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7"/>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7"/>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7"/>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7"/>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7"/>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7"/>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7"/>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7"/>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7"/>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7"/>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7"/>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7"/>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7"/>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7"/>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0" name="Google Shape;7930;p87"/>
          <p:cNvGrpSpPr/>
          <p:nvPr/>
        </p:nvGrpSpPr>
        <p:grpSpPr>
          <a:xfrm>
            <a:off x="5827993" y="3355496"/>
            <a:ext cx="223041" cy="362163"/>
            <a:chOff x="5827993" y="3355496"/>
            <a:chExt cx="223041" cy="362163"/>
          </a:xfrm>
        </p:grpSpPr>
        <p:sp>
          <p:nvSpPr>
            <p:cNvPr id="7931" name="Google Shape;7931;p87"/>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7"/>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7"/>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7"/>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7"/>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7"/>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7"/>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7"/>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7"/>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7"/>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7"/>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7"/>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7"/>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7"/>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7"/>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87"/>
          <p:cNvGrpSpPr/>
          <p:nvPr/>
        </p:nvGrpSpPr>
        <p:grpSpPr>
          <a:xfrm>
            <a:off x="7528713" y="1500641"/>
            <a:ext cx="370520" cy="361586"/>
            <a:chOff x="7528713" y="1500641"/>
            <a:chExt cx="370520" cy="361586"/>
          </a:xfrm>
        </p:grpSpPr>
        <p:sp>
          <p:nvSpPr>
            <p:cNvPr id="7947" name="Google Shape;7947;p87"/>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7"/>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7"/>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7"/>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7"/>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7"/>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7"/>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4" name="Google Shape;7954;p87"/>
          <p:cNvGrpSpPr/>
          <p:nvPr/>
        </p:nvGrpSpPr>
        <p:grpSpPr>
          <a:xfrm>
            <a:off x="5317198" y="3355496"/>
            <a:ext cx="367429" cy="362163"/>
            <a:chOff x="5317198" y="3355496"/>
            <a:chExt cx="367429" cy="362163"/>
          </a:xfrm>
        </p:grpSpPr>
        <p:sp>
          <p:nvSpPr>
            <p:cNvPr id="7955" name="Google Shape;7955;p87"/>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7"/>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7"/>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7"/>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7"/>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7"/>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7"/>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7"/>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7"/>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7"/>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7"/>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7"/>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7"/>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7"/>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7"/>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7"/>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1" name="Google Shape;7971;p87"/>
          <p:cNvGrpSpPr/>
          <p:nvPr/>
        </p:nvGrpSpPr>
        <p:grpSpPr>
          <a:xfrm>
            <a:off x="5302971" y="1500563"/>
            <a:ext cx="383175" cy="362241"/>
            <a:chOff x="5302971" y="1500563"/>
            <a:chExt cx="383175" cy="362241"/>
          </a:xfrm>
        </p:grpSpPr>
        <p:sp>
          <p:nvSpPr>
            <p:cNvPr id="7972" name="Google Shape;7972;p87"/>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7"/>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87"/>
          <p:cNvGrpSpPr/>
          <p:nvPr/>
        </p:nvGrpSpPr>
        <p:grpSpPr>
          <a:xfrm>
            <a:off x="6202705" y="1525453"/>
            <a:ext cx="364180" cy="312461"/>
            <a:chOff x="6202705" y="1525453"/>
            <a:chExt cx="364180" cy="312461"/>
          </a:xfrm>
        </p:grpSpPr>
        <p:sp>
          <p:nvSpPr>
            <p:cNvPr id="7975" name="Google Shape;7975;p87"/>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7"/>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7"/>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7"/>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7"/>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7"/>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7"/>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87"/>
          <p:cNvGrpSpPr/>
          <p:nvPr/>
        </p:nvGrpSpPr>
        <p:grpSpPr>
          <a:xfrm>
            <a:off x="7087217" y="1503602"/>
            <a:ext cx="362398" cy="356163"/>
            <a:chOff x="7087217" y="1503602"/>
            <a:chExt cx="362398" cy="356163"/>
          </a:xfrm>
        </p:grpSpPr>
        <p:sp>
          <p:nvSpPr>
            <p:cNvPr id="7983" name="Google Shape;7983;p87"/>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7"/>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7"/>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7"/>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7"/>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7"/>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7"/>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7"/>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7"/>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7"/>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7"/>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7"/>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7"/>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7"/>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7"/>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7"/>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7"/>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7"/>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7"/>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7"/>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7"/>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87"/>
          <p:cNvGrpSpPr/>
          <p:nvPr/>
        </p:nvGrpSpPr>
        <p:grpSpPr>
          <a:xfrm>
            <a:off x="7968952" y="1500877"/>
            <a:ext cx="378747" cy="361455"/>
            <a:chOff x="7968952" y="1500877"/>
            <a:chExt cx="378747" cy="361455"/>
          </a:xfrm>
        </p:grpSpPr>
        <p:sp>
          <p:nvSpPr>
            <p:cNvPr id="8005" name="Google Shape;8005;p87"/>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7"/>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7"/>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7"/>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7"/>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7"/>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7"/>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7"/>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7"/>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7"/>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7"/>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7"/>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7"/>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7"/>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7"/>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87"/>
          <p:cNvGrpSpPr/>
          <p:nvPr/>
        </p:nvGrpSpPr>
        <p:grpSpPr>
          <a:xfrm>
            <a:off x="5761445" y="1541723"/>
            <a:ext cx="362163" cy="279737"/>
            <a:chOff x="5761445" y="1541723"/>
            <a:chExt cx="362163" cy="279737"/>
          </a:xfrm>
        </p:grpSpPr>
        <p:sp>
          <p:nvSpPr>
            <p:cNvPr id="8021" name="Google Shape;8021;p87"/>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7"/>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7"/>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7"/>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7"/>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7"/>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87"/>
          <p:cNvGrpSpPr/>
          <p:nvPr/>
        </p:nvGrpSpPr>
        <p:grpSpPr>
          <a:xfrm>
            <a:off x="6204958" y="3355575"/>
            <a:ext cx="358390" cy="362320"/>
            <a:chOff x="6204958" y="3355575"/>
            <a:chExt cx="358390" cy="362320"/>
          </a:xfrm>
        </p:grpSpPr>
        <p:sp>
          <p:nvSpPr>
            <p:cNvPr id="8028" name="Google Shape;8028;p87"/>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7"/>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7"/>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7"/>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7"/>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7"/>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7"/>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7"/>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7"/>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7"/>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7"/>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7"/>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7"/>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7"/>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7"/>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7"/>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4" name="Google Shape;8044;p87"/>
          <p:cNvGrpSpPr/>
          <p:nvPr/>
        </p:nvGrpSpPr>
        <p:grpSpPr>
          <a:xfrm>
            <a:off x="4939970" y="1499855"/>
            <a:ext cx="242979" cy="362660"/>
            <a:chOff x="4939970" y="1499855"/>
            <a:chExt cx="242979" cy="362660"/>
          </a:xfrm>
        </p:grpSpPr>
        <p:sp>
          <p:nvSpPr>
            <p:cNvPr id="8045" name="Google Shape;8045;p87"/>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7"/>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7"/>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7"/>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7"/>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7"/>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87"/>
          <p:cNvGrpSpPr/>
          <p:nvPr/>
        </p:nvGrpSpPr>
        <p:grpSpPr>
          <a:xfrm>
            <a:off x="8023448" y="3355496"/>
            <a:ext cx="284322" cy="362163"/>
            <a:chOff x="8023448" y="3355496"/>
            <a:chExt cx="284322" cy="362163"/>
          </a:xfrm>
        </p:grpSpPr>
        <p:sp>
          <p:nvSpPr>
            <p:cNvPr id="8052" name="Google Shape;8052;p87"/>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7"/>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7"/>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7"/>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7"/>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7"/>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7"/>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7"/>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7"/>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87"/>
          <p:cNvGrpSpPr/>
          <p:nvPr/>
        </p:nvGrpSpPr>
        <p:grpSpPr>
          <a:xfrm>
            <a:off x="6644201" y="3355496"/>
            <a:ext cx="366695" cy="361979"/>
            <a:chOff x="6644201" y="3355496"/>
            <a:chExt cx="366695" cy="361979"/>
          </a:xfrm>
        </p:grpSpPr>
        <p:sp>
          <p:nvSpPr>
            <p:cNvPr id="8062" name="Google Shape;8062;p87"/>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7"/>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7"/>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7"/>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7"/>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7"/>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7"/>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7"/>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7"/>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7"/>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7"/>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7"/>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7"/>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7"/>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7"/>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7"/>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7"/>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7"/>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7"/>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7"/>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7"/>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7"/>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87"/>
          <p:cNvGrpSpPr/>
          <p:nvPr/>
        </p:nvGrpSpPr>
        <p:grpSpPr>
          <a:xfrm>
            <a:off x="7955145" y="2019192"/>
            <a:ext cx="365176" cy="271013"/>
            <a:chOff x="7955145" y="2019192"/>
            <a:chExt cx="365176" cy="271013"/>
          </a:xfrm>
        </p:grpSpPr>
        <p:sp>
          <p:nvSpPr>
            <p:cNvPr id="8085" name="Google Shape;8085;p87"/>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7"/>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7"/>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7"/>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7"/>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7"/>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1" name="Google Shape;8091;p87"/>
          <p:cNvGrpSpPr/>
          <p:nvPr/>
        </p:nvGrpSpPr>
        <p:grpSpPr>
          <a:xfrm>
            <a:off x="7518155" y="2009471"/>
            <a:ext cx="361927" cy="290270"/>
            <a:chOff x="7518155" y="2009471"/>
            <a:chExt cx="361927" cy="290270"/>
          </a:xfrm>
        </p:grpSpPr>
        <p:sp>
          <p:nvSpPr>
            <p:cNvPr id="8092" name="Google Shape;8092;p87"/>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7"/>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7"/>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7"/>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7"/>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7"/>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7"/>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7"/>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7"/>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7"/>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7"/>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7"/>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7"/>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87"/>
          <p:cNvGrpSpPr/>
          <p:nvPr/>
        </p:nvGrpSpPr>
        <p:grpSpPr>
          <a:xfrm>
            <a:off x="7079672" y="1991053"/>
            <a:ext cx="362163" cy="327264"/>
            <a:chOff x="7079672" y="1991053"/>
            <a:chExt cx="362163" cy="327264"/>
          </a:xfrm>
        </p:grpSpPr>
        <p:sp>
          <p:nvSpPr>
            <p:cNvPr id="8106" name="Google Shape;8106;p87"/>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7"/>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7"/>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7"/>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7"/>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7"/>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7"/>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7"/>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7"/>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7"/>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7"/>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7"/>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7"/>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7"/>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7"/>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7"/>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2" name="Google Shape;8122;p87"/>
          <p:cNvGrpSpPr/>
          <p:nvPr/>
        </p:nvGrpSpPr>
        <p:grpSpPr>
          <a:xfrm>
            <a:off x="6641188" y="2035514"/>
            <a:ext cx="361901" cy="238132"/>
            <a:chOff x="6641188" y="2035514"/>
            <a:chExt cx="361901" cy="238132"/>
          </a:xfrm>
        </p:grpSpPr>
        <p:sp>
          <p:nvSpPr>
            <p:cNvPr id="8123" name="Google Shape;8123;p87"/>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7"/>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7"/>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7"/>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7"/>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7"/>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7"/>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7"/>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7"/>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7"/>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7"/>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7"/>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7"/>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7"/>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7"/>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7"/>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7"/>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7"/>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7"/>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2" name="Google Shape;8142;p87"/>
          <p:cNvGrpSpPr/>
          <p:nvPr/>
        </p:nvGrpSpPr>
        <p:grpSpPr>
          <a:xfrm>
            <a:off x="6202443" y="1986677"/>
            <a:ext cx="362425" cy="335884"/>
            <a:chOff x="6202443" y="1986677"/>
            <a:chExt cx="362425" cy="335884"/>
          </a:xfrm>
        </p:grpSpPr>
        <p:sp>
          <p:nvSpPr>
            <p:cNvPr id="8143" name="Google Shape;8143;p87"/>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7"/>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7"/>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7"/>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7"/>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7"/>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7"/>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7"/>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7"/>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7"/>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7"/>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7"/>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7"/>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7"/>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7"/>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7"/>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7"/>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7"/>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7"/>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7"/>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87"/>
          <p:cNvGrpSpPr/>
          <p:nvPr/>
        </p:nvGrpSpPr>
        <p:grpSpPr>
          <a:xfrm>
            <a:off x="5764222" y="2016598"/>
            <a:ext cx="374293" cy="276069"/>
            <a:chOff x="5764222" y="2016598"/>
            <a:chExt cx="374293" cy="276069"/>
          </a:xfrm>
        </p:grpSpPr>
        <p:sp>
          <p:nvSpPr>
            <p:cNvPr id="8164" name="Google Shape;8164;p87"/>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7"/>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7"/>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7"/>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7"/>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7"/>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7"/>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7"/>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7"/>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7"/>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7"/>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5" name="Google Shape;8175;p87"/>
          <p:cNvGrpSpPr/>
          <p:nvPr/>
        </p:nvGrpSpPr>
        <p:grpSpPr>
          <a:xfrm>
            <a:off x="5325477" y="2016441"/>
            <a:ext cx="361927" cy="276515"/>
            <a:chOff x="5325477" y="2016441"/>
            <a:chExt cx="361927" cy="276515"/>
          </a:xfrm>
        </p:grpSpPr>
        <p:sp>
          <p:nvSpPr>
            <p:cNvPr id="8176" name="Google Shape;8176;p87"/>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7"/>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7"/>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7"/>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7"/>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7"/>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7"/>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7"/>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7"/>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7"/>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7"/>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7"/>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7"/>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7"/>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7"/>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7"/>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7"/>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7"/>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7"/>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7"/>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87"/>
          <p:cNvGrpSpPr/>
          <p:nvPr/>
        </p:nvGrpSpPr>
        <p:grpSpPr>
          <a:xfrm>
            <a:off x="4870671" y="2017200"/>
            <a:ext cx="364180" cy="274812"/>
            <a:chOff x="4870671" y="2017200"/>
            <a:chExt cx="364180" cy="274812"/>
          </a:xfrm>
        </p:grpSpPr>
        <p:sp>
          <p:nvSpPr>
            <p:cNvPr id="8197" name="Google Shape;8197;p87"/>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7"/>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7"/>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7"/>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7"/>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7"/>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7"/>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7"/>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7"/>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7"/>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7"/>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7"/>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7"/>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87"/>
          <p:cNvGrpSpPr/>
          <p:nvPr/>
        </p:nvGrpSpPr>
        <p:grpSpPr>
          <a:xfrm>
            <a:off x="7144726" y="3355496"/>
            <a:ext cx="260690" cy="362032"/>
            <a:chOff x="7144726" y="3355496"/>
            <a:chExt cx="260690" cy="362032"/>
          </a:xfrm>
        </p:grpSpPr>
        <p:sp>
          <p:nvSpPr>
            <p:cNvPr id="8211" name="Google Shape;8211;p87"/>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7"/>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7"/>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7"/>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7"/>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7"/>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7" name="Google Shape;8217;p87"/>
          <p:cNvGrpSpPr/>
          <p:nvPr/>
        </p:nvGrpSpPr>
        <p:grpSpPr>
          <a:xfrm>
            <a:off x="6705719" y="4278051"/>
            <a:ext cx="261712" cy="361770"/>
            <a:chOff x="6705719" y="4278051"/>
            <a:chExt cx="261712" cy="361770"/>
          </a:xfrm>
        </p:grpSpPr>
        <p:sp>
          <p:nvSpPr>
            <p:cNvPr id="8218" name="Google Shape;8218;p87"/>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7"/>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7"/>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7"/>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7"/>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7"/>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7"/>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7"/>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7"/>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7"/>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7"/>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7"/>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7"/>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7"/>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7"/>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87"/>
          <p:cNvGrpSpPr/>
          <p:nvPr/>
        </p:nvGrpSpPr>
        <p:grpSpPr>
          <a:xfrm>
            <a:off x="5750650" y="2891652"/>
            <a:ext cx="320216" cy="361403"/>
            <a:chOff x="5750650" y="2891652"/>
            <a:chExt cx="320216" cy="361403"/>
          </a:xfrm>
        </p:grpSpPr>
        <p:sp>
          <p:nvSpPr>
            <p:cNvPr id="8234" name="Google Shape;8234;p87"/>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7"/>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7"/>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7"/>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7"/>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7"/>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7"/>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7"/>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7"/>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7"/>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7"/>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7"/>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7"/>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7"/>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7"/>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87"/>
          <p:cNvGrpSpPr/>
          <p:nvPr/>
        </p:nvGrpSpPr>
        <p:grpSpPr>
          <a:xfrm>
            <a:off x="6658009" y="2891390"/>
            <a:ext cx="315972" cy="361927"/>
            <a:chOff x="6658009" y="2891390"/>
            <a:chExt cx="315972" cy="361927"/>
          </a:xfrm>
        </p:grpSpPr>
        <p:sp>
          <p:nvSpPr>
            <p:cNvPr id="8250" name="Google Shape;8250;p87"/>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7"/>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7"/>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7"/>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7"/>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7"/>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7"/>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87"/>
          <p:cNvGrpSpPr/>
          <p:nvPr/>
        </p:nvGrpSpPr>
        <p:grpSpPr>
          <a:xfrm>
            <a:off x="6203465" y="2891206"/>
            <a:ext cx="320478" cy="362110"/>
            <a:chOff x="6203465" y="2891206"/>
            <a:chExt cx="320478" cy="362110"/>
          </a:xfrm>
        </p:grpSpPr>
        <p:sp>
          <p:nvSpPr>
            <p:cNvPr id="8258" name="Google Shape;8258;p87"/>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7"/>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7"/>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7"/>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7"/>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87"/>
          <p:cNvGrpSpPr/>
          <p:nvPr/>
        </p:nvGrpSpPr>
        <p:grpSpPr>
          <a:xfrm>
            <a:off x="7567280" y="2891259"/>
            <a:ext cx="307116" cy="362294"/>
            <a:chOff x="7567280" y="2891259"/>
            <a:chExt cx="307116" cy="362294"/>
          </a:xfrm>
        </p:grpSpPr>
        <p:sp>
          <p:nvSpPr>
            <p:cNvPr id="8264" name="Google Shape;8264;p87"/>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7"/>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7"/>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7"/>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7"/>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7"/>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7"/>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7"/>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7"/>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7"/>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7"/>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7"/>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87"/>
          <p:cNvGrpSpPr/>
          <p:nvPr/>
        </p:nvGrpSpPr>
        <p:grpSpPr>
          <a:xfrm>
            <a:off x="7112579" y="2891521"/>
            <a:ext cx="338556" cy="361534"/>
            <a:chOff x="7112579" y="2891521"/>
            <a:chExt cx="338556" cy="361534"/>
          </a:xfrm>
        </p:grpSpPr>
        <p:sp>
          <p:nvSpPr>
            <p:cNvPr id="8277" name="Google Shape;8277;p87"/>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7"/>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87"/>
          <p:cNvGrpSpPr/>
          <p:nvPr/>
        </p:nvGrpSpPr>
        <p:grpSpPr>
          <a:xfrm>
            <a:off x="7155259" y="3805036"/>
            <a:ext cx="207478" cy="361272"/>
            <a:chOff x="7155259" y="3805036"/>
            <a:chExt cx="207478" cy="361272"/>
          </a:xfrm>
        </p:grpSpPr>
        <p:sp>
          <p:nvSpPr>
            <p:cNvPr id="8280" name="Google Shape;8280;p87"/>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7"/>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7"/>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7"/>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7"/>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7"/>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7"/>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7"/>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7"/>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7"/>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7"/>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7"/>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2" name="Google Shape;8292;p87"/>
          <p:cNvGrpSpPr/>
          <p:nvPr/>
        </p:nvGrpSpPr>
        <p:grpSpPr>
          <a:xfrm>
            <a:off x="4915368" y="2891390"/>
            <a:ext cx="182850" cy="361927"/>
            <a:chOff x="4915368" y="2891390"/>
            <a:chExt cx="182850" cy="361927"/>
          </a:xfrm>
        </p:grpSpPr>
        <p:sp>
          <p:nvSpPr>
            <p:cNvPr id="8293" name="Google Shape;8293;p87"/>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7"/>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7"/>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7"/>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7"/>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7"/>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7"/>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7"/>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7"/>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7"/>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7"/>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87"/>
          <p:cNvGrpSpPr/>
          <p:nvPr/>
        </p:nvGrpSpPr>
        <p:grpSpPr>
          <a:xfrm>
            <a:off x="8028714" y="2891652"/>
            <a:ext cx="289589" cy="361403"/>
            <a:chOff x="8028714" y="2891652"/>
            <a:chExt cx="289589" cy="361403"/>
          </a:xfrm>
        </p:grpSpPr>
        <p:sp>
          <p:nvSpPr>
            <p:cNvPr id="8305" name="Google Shape;8305;p87"/>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7"/>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7"/>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7"/>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7"/>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7"/>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7"/>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7"/>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7"/>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7"/>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7"/>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7"/>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7"/>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7"/>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7"/>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7"/>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7"/>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7"/>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7"/>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7"/>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87"/>
          <p:cNvGrpSpPr/>
          <p:nvPr/>
        </p:nvGrpSpPr>
        <p:grpSpPr>
          <a:xfrm>
            <a:off x="7551822" y="3804774"/>
            <a:ext cx="293335" cy="361927"/>
            <a:chOff x="7551822" y="3804774"/>
            <a:chExt cx="293335" cy="361927"/>
          </a:xfrm>
        </p:grpSpPr>
        <p:sp>
          <p:nvSpPr>
            <p:cNvPr id="8326" name="Google Shape;8326;p87"/>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7"/>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7"/>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7"/>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7"/>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7"/>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7"/>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7"/>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7"/>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7"/>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7"/>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7" name="Google Shape;8337;p87"/>
          <p:cNvGrpSpPr/>
          <p:nvPr/>
        </p:nvGrpSpPr>
        <p:grpSpPr>
          <a:xfrm>
            <a:off x="6263725" y="4277658"/>
            <a:ext cx="210491" cy="362163"/>
            <a:chOff x="6263725" y="4277658"/>
            <a:chExt cx="210491" cy="362163"/>
          </a:xfrm>
        </p:grpSpPr>
        <p:sp>
          <p:nvSpPr>
            <p:cNvPr id="8338" name="Google Shape;8338;p87"/>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7"/>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7"/>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7"/>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7"/>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7"/>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7"/>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7"/>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7"/>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7"/>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7"/>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7"/>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7"/>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7"/>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7"/>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87"/>
          <p:cNvGrpSpPr/>
          <p:nvPr/>
        </p:nvGrpSpPr>
        <p:grpSpPr>
          <a:xfrm>
            <a:off x="7987790" y="3804695"/>
            <a:ext cx="336303" cy="362005"/>
            <a:chOff x="7987790" y="3804695"/>
            <a:chExt cx="336303" cy="362005"/>
          </a:xfrm>
        </p:grpSpPr>
        <p:sp>
          <p:nvSpPr>
            <p:cNvPr id="8354" name="Google Shape;8354;p87"/>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7"/>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7"/>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7"/>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7"/>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7"/>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7"/>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7"/>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7"/>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7"/>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4" name="Google Shape;8364;p87"/>
          <p:cNvGrpSpPr/>
          <p:nvPr/>
        </p:nvGrpSpPr>
        <p:grpSpPr>
          <a:xfrm>
            <a:off x="5273444" y="2891285"/>
            <a:ext cx="371123" cy="362267"/>
            <a:chOff x="5273444" y="2891285"/>
            <a:chExt cx="371123" cy="362267"/>
          </a:xfrm>
        </p:grpSpPr>
        <p:sp>
          <p:nvSpPr>
            <p:cNvPr id="8365" name="Google Shape;8365;p87"/>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7"/>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7"/>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7"/>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7"/>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7"/>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7"/>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7"/>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7"/>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7"/>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7"/>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7"/>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7"/>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7"/>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87"/>
          <p:cNvGrpSpPr/>
          <p:nvPr/>
        </p:nvGrpSpPr>
        <p:grpSpPr>
          <a:xfrm>
            <a:off x="7630397" y="3358399"/>
            <a:ext cx="214759" cy="357030"/>
            <a:chOff x="2235125" y="238075"/>
            <a:chExt cx="3144350" cy="5227375"/>
          </a:xfrm>
        </p:grpSpPr>
        <p:sp>
          <p:nvSpPr>
            <p:cNvPr id="8380" name="Google Shape;8380;p87"/>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7"/>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7"/>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7"/>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7"/>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7"/>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7"/>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7"/>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7"/>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87"/>
          <p:cNvGrpSpPr/>
          <p:nvPr/>
        </p:nvGrpSpPr>
        <p:grpSpPr>
          <a:xfrm>
            <a:off x="2810729" y="4267107"/>
            <a:ext cx="342496" cy="351944"/>
            <a:chOff x="2810729" y="4267107"/>
            <a:chExt cx="342496" cy="351944"/>
          </a:xfrm>
        </p:grpSpPr>
        <p:sp>
          <p:nvSpPr>
            <p:cNvPr id="8390" name="Google Shape;8390;p87"/>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7"/>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7"/>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7"/>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7"/>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7"/>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7"/>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7"/>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7"/>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7"/>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7"/>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7"/>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7"/>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7"/>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7"/>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7"/>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7"/>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7"/>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7"/>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7"/>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7"/>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7"/>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7"/>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7"/>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7"/>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7"/>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7"/>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7"/>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7"/>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7"/>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87"/>
          <p:cNvGrpSpPr/>
          <p:nvPr/>
        </p:nvGrpSpPr>
        <p:grpSpPr>
          <a:xfrm>
            <a:off x="1779168" y="3805625"/>
            <a:ext cx="282381" cy="343454"/>
            <a:chOff x="1779168" y="3805625"/>
            <a:chExt cx="282381" cy="343454"/>
          </a:xfrm>
        </p:grpSpPr>
        <p:sp>
          <p:nvSpPr>
            <p:cNvPr id="8421" name="Google Shape;8421;p87"/>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7"/>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7"/>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7"/>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7"/>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7"/>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7"/>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7"/>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7"/>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7"/>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7"/>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7"/>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7"/>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7"/>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7"/>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7"/>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7"/>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7"/>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7"/>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7"/>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7"/>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7"/>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7"/>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7"/>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7"/>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7"/>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7"/>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7"/>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87"/>
          <p:cNvGrpSpPr/>
          <p:nvPr/>
        </p:nvGrpSpPr>
        <p:grpSpPr>
          <a:xfrm>
            <a:off x="2593522" y="2407029"/>
            <a:ext cx="391606" cy="364535"/>
            <a:chOff x="2593522" y="2407029"/>
            <a:chExt cx="391606" cy="364535"/>
          </a:xfrm>
        </p:grpSpPr>
        <p:sp>
          <p:nvSpPr>
            <p:cNvPr id="8450" name="Google Shape;8450;p87"/>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7"/>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7"/>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7"/>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7"/>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7"/>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7"/>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7"/>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7"/>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7"/>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7"/>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7"/>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7"/>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7"/>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7"/>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7"/>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7"/>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7"/>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7"/>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7"/>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7"/>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7"/>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7"/>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7"/>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7"/>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7"/>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7"/>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7"/>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7"/>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7"/>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7"/>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7"/>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7"/>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7"/>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7"/>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7"/>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7"/>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7"/>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7"/>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87"/>
          <p:cNvGrpSpPr/>
          <p:nvPr/>
        </p:nvGrpSpPr>
        <p:grpSpPr>
          <a:xfrm>
            <a:off x="3955047" y="2432242"/>
            <a:ext cx="322912" cy="334396"/>
            <a:chOff x="3955047" y="2432242"/>
            <a:chExt cx="322912" cy="334396"/>
          </a:xfrm>
        </p:grpSpPr>
        <p:sp>
          <p:nvSpPr>
            <p:cNvPr id="8490" name="Google Shape;8490;p87"/>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7"/>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7"/>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87"/>
          <p:cNvGrpSpPr/>
          <p:nvPr/>
        </p:nvGrpSpPr>
        <p:grpSpPr>
          <a:xfrm>
            <a:off x="1802465" y="1962854"/>
            <a:ext cx="265373" cy="351944"/>
            <a:chOff x="1802465" y="1962854"/>
            <a:chExt cx="265373" cy="351944"/>
          </a:xfrm>
        </p:grpSpPr>
        <p:sp>
          <p:nvSpPr>
            <p:cNvPr id="8494" name="Google Shape;8494;p87"/>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7"/>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7"/>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7"/>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7"/>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7"/>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7"/>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1" name="Google Shape;8501;p87"/>
          <p:cNvGrpSpPr/>
          <p:nvPr/>
        </p:nvGrpSpPr>
        <p:grpSpPr>
          <a:xfrm>
            <a:off x="3512070" y="1956222"/>
            <a:ext cx="373983" cy="363622"/>
            <a:chOff x="3512070" y="1956222"/>
            <a:chExt cx="373983" cy="363622"/>
          </a:xfrm>
        </p:grpSpPr>
        <p:sp>
          <p:nvSpPr>
            <p:cNvPr id="8502" name="Google Shape;8502;p87"/>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7"/>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7"/>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7"/>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7"/>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7"/>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7"/>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7"/>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7"/>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7"/>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7"/>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7"/>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7"/>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7"/>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7"/>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7"/>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7"/>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87"/>
          <p:cNvGrpSpPr/>
          <p:nvPr/>
        </p:nvGrpSpPr>
        <p:grpSpPr>
          <a:xfrm>
            <a:off x="842683" y="2394751"/>
            <a:ext cx="345640" cy="356660"/>
            <a:chOff x="842683" y="2394751"/>
            <a:chExt cx="345640" cy="356660"/>
          </a:xfrm>
        </p:grpSpPr>
        <p:sp>
          <p:nvSpPr>
            <p:cNvPr id="8520" name="Google Shape;8520;p87"/>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7"/>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7"/>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7"/>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7"/>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7"/>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7"/>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7"/>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7"/>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7"/>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7"/>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7"/>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7"/>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7"/>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7"/>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7"/>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6" name="Google Shape;8536;p87"/>
          <p:cNvGrpSpPr/>
          <p:nvPr/>
        </p:nvGrpSpPr>
        <p:grpSpPr>
          <a:xfrm>
            <a:off x="1290615" y="2399467"/>
            <a:ext cx="336836" cy="342511"/>
            <a:chOff x="1290615" y="2399467"/>
            <a:chExt cx="336836" cy="342511"/>
          </a:xfrm>
        </p:grpSpPr>
        <p:sp>
          <p:nvSpPr>
            <p:cNvPr id="8537" name="Google Shape;8537;p87"/>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7"/>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7"/>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7"/>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7"/>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7"/>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7"/>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7"/>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7"/>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7"/>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7"/>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7"/>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7"/>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7"/>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7"/>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7"/>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7"/>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7"/>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7"/>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87"/>
          <p:cNvGrpSpPr/>
          <p:nvPr/>
        </p:nvGrpSpPr>
        <p:grpSpPr>
          <a:xfrm>
            <a:off x="1748310" y="2408601"/>
            <a:ext cx="308508" cy="333378"/>
            <a:chOff x="1748310" y="2408601"/>
            <a:chExt cx="308508" cy="333378"/>
          </a:xfrm>
        </p:grpSpPr>
        <p:sp>
          <p:nvSpPr>
            <p:cNvPr id="8557" name="Google Shape;8557;p87"/>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7"/>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7"/>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7"/>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7"/>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7"/>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7"/>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7"/>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87"/>
          <p:cNvGrpSpPr/>
          <p:nvPr/>
        </p:nvGrpSpPr>
        <p:grpSpPr>
          <a:xfrm>
            <a:off x="3044614" y="2418033"/>
            <a:ext cx="376184" cy="315141"/>
            <a:chOff x="3044614" y="2418033"/>
            <a:chExt cx="376184" cy="315141"/>
          </a:xfrm>
        </p:grpSpPr>
        <p:sp>
          <p:nvSpPr>
            <p:cNvPr id="8566" name="Google Shape;8566;p87"/>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7"/>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7"/>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7"/>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7"/>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7"/>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7"/>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7"/>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7"/>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87"/>
          <p:cNvGrpSpPr/>
          <p:nvPr/>
        </p:nvGrpSpPr>
        <p:grpSpPr>
          <a:xfrm>
            <a:off x="3943638" y="3815072"/>
            <a:ext cx="357933" cy="342676"/>
            <a:chOff x="3943638" y="3815072"/>
            <a:chExt cx="357933" cy="342676"/>
          </a:xfrm>
        </p:grpSpPr>
        <p:sp>
          <p:nvSpPr>
            <p:cNvPr id="8576" name="Google Shape;8576;p87"/>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7"/>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7"/>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7"/>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7"/>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7"/>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7"/>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7"/>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7"/>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5" name="Google Shape;8585;p87"/>
          <p:cNvGrpSpPr/>
          <p:nvPr/>
        </p:nvGrpSpPr>
        <p:grpSpPr>
          <a:xfrm>
            <a:off x="3508282" y="3810341"/>
            <a:ext cx="351644" cy="351959"/>
            <a:chOff x="3508282" y="3810341"/>
            <a:chExt cx="351644" cy="351959"/>
          </a:xfrm>
        </p:grpSpPr>
        <p:sp>
          <p:nvSpPr>
            <p:cNvPr id="8586" name="Google Shape;8586;p87"/>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7"/>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7"/>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7"/>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7"/>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7"/>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7"/>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7"/>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7"/>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7"/>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7"/>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7"/>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7"/>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87"/>
          <p:cNvGrpSpPr/>
          <p:nvPr/>
        </p:nvGrpSpPr>
        <p:grpSpPr>
          <a:xfrm>
            <a:off x="2224585" y="1962854"/>
            <a:ext cx="303163" cy="351809"/>
            <a:chOff x="2224585" y="1962854"/>
            <a:chExt cx="303163" cy="351809"/>
          </a:xfrm>
        </p:grpSpPr>
        <p:sp>
          <p:nvSpPr>
            <p:cNvPr id="8600" name="Google Shape;8600;p87"/>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7"/>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7"/>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7"/>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7"/>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7"/>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7"/>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7"/>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87"/>
          <p:cNvGrpSpPr/>
          <p:nvPr/>
        </p:nvGrpSpPr>
        <p:grpSpPr>
          <a:xfrm>
            <a:off x="2622794" y="1990868"/>
            <a:ext cx="389090" cy="296231"/>
            <a:chOff x="2622794" y="1990868"/>
            <a:chExt cx="389090" cy="296231"/>
          </a:xfrm>
        </p:grpSpPr>
        <p:sp>
          <p:nvSpPr>
            <p:cNvPr id="8609" name="Google Shape;8609;p87"/>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7"/>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7"/>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7"/>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7"/>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7"/>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7"/>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7"/>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7"/>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8" name="Google Shape;8618;p87"/>
          <p:cNvGrpSpPr/>
          <p:nvPr/>
        </p:nvGrpSpPr>
        <p:grpSpPr>
          <a:xfrm>
            <a:off x="3977326" y="1952149"/>
            <a:ext cx="327074" cy="375241"/>
            <a:chOff x="3977326" y="1952149"/>
            <a:chExt cx="327074" cy="375241"/>
          </a:xfrm>
        </p:grpSpPr>
        <p:sp>
          <p:nvSpPr>
            <p:cNvPr id="8619" name="Google Shape;8619;p87"/>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7"/>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7"/>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7"/>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7"/>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7"/>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7"/>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7"/>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7"/>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7"/>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7"/>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7"/>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7"/>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7"/>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7"/>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7"/>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7"/>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87"/>
          <p:cNvGrpSpPr/>
          <p:nvPr/>
        </p:nvGrpSpPr>
        <p:grpSpPr>
          <a:xfrm>
            <a:off x="1341612" y="3340055"/>
            <a:ext cx="259399" cy="370524"/>
            <a:chOff x="1341612" y="3340055"/>
            <a:chExt cx="259399" cy="370524"/>
          </a:xfrm>
        </p:grpSpPr>
        <p:sp>
          <p:nvSpPr>
            <p:cNvPr id="8637" name="Google Shape;8637;p87"/>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7"/>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7"/>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7"/>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7"/>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7"/>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7"/>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7"/>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7"/>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7"/>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7"/>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7"/>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7"/>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7"/>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7"/>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7"/>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7"/>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7"/>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87"/>
          <p:cNvGrpSpPr/>
          <p:nvPr/>
        </p:nvGrpSpPr>
        <p:grpSpPr>
          <a:xfrm>
            <a:off x="2179892" y="3844972"/>
            <a:ext cx="351629" cy="282381"/>
            <a:chOff x="2179892" y="3844972"/>
            <a:chExt cx="351629" cy="282381"/>
          </a:xfrm>
        </p:grpSpPr>
        <p:sp>
          <p:nvSpPr>
            <p:cNvPr id="8656" name="Google Shape;8656;p87"/>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7"/>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7"/>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7"/>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7"/>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7"/>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7"/>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7"/>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7"/>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7"/>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7"/>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7"/>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7"/>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7"/>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7"/>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7"/>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7"/>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7"/>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7"/>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7"/>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87"/>
          <p:cNvGrpSpPr/>
          <p:nvPr/>
        </p:nvGrpSpPr>
        <p:grpSpPr>
          <a:xfrm>
            <a:off x="3131170" y="3816884"/>
            <a:ext cx="220051" cy="338169"/>
            <a:chOff x="3131170" y="3816884"/>
            <a:chExt cx="220051" cy="338169"/>
          </a:xfrm>
        </p:grpSpPr>
        <p:sp>
          <p:nvSpPr>
            <p:cNvPr id="8677" name="Google Shape;8677;p87"/>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7"/>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7"/>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7"/>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7"/>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7"/>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7"/>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7"/>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7"/>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87"/>
          <p:cNvGrpSpPr/>
          <p:nvPr/>
        </p:nvGrpSpPr>
        <p:grpSpPr>
          <a:xfrm>
            <a:off x="903502" y="3359564"/>
            <a:ext cx="247990" cy="333393"/>
            <a:chOff x="903502" y="3359564"/>
            <a:chExt cx="247990" cy="333393"/>
          </a:xfrm>
        </p:grpSpPr>
        <p:sp>
          <p:nvSpPr>
            <p:cNvPr id="8687" name="Google Shape;8687;p87"/>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7"/>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7"/>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7"/>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7"/>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7"/>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7"/>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7"/>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7"/>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7"/>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7"/>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7"/>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7"/>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7"/>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7"/>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7"/>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7"/>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7"/>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7"/>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7"/>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7"/>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7"/>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87"/>
          <p:cNvGrpSpPr/>
          <p:nvPr/>
        </p:nvGrpSpPr>
        <p:grpSpPr>
          <a:xfrm>
            <a:off x="2616191" y="2890461"/>
            <a:ext cx="365793" cy="361152"/>
            <a:chOff x="2616191" y="2890461"/>
            <a:chExt cx="365793" cy="361152"/>
          </a:xfrm>
        </p:grpSpPr>
        <p:sp>
          <p:nvSpPr>
            <p:cNvPr id="8710" name="Google Shape;8710;p87"/>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7"/>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7"/>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7"/>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7"/>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7"/>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7"/>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7"/>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7"/>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7"/>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7"/>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87"/>
          <p:cNvGrpSpPr/>
          <p:nvPr/>
        </p:nvGrpSpPr>
        <p:grpSpPr>
          <a:xfrm>
            <a:off x="3049959" y="1945861"/>
            <a:ext cx="402940" cy="388536"/>
            <a:chOff x="3049959" y="1945861"/>
            <a:chExt cx="402940" cy="388536"/>
          </a:xfrm>
        </p:grpSpPr>
        <p:sp>
          <p:nvSpPr>
            <p:cNvPr id="8722" name="Google Shape;8722;p87"/>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7"/>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7"/>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7"/>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7"/>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7"/>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8" name="Google Shape;8728;p87"/>
          <p:cNvGrpSpPr/>
          <p:nvPr/>
        </p:nvGrpSpPr>
        <p:grpSpPr>
          <a:xfrm>
            <a:off x="2483025" y="4268679"/>
            <a:ext cx="202428" cy="349114"/>
            <a:chOff x="2483025" y="4268679"/>
            <a:chExt cx="202428" cy="349114"/>
          </a:xfrm>
        </p:grpSpPr>
        <p:sp>
          <p:nvSpPr>
            <p:cNvPr id="8729" name="Google Shape;8729;p87"/>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7"/>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7"/>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7"/>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7"/>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7"/>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87"/>
          <p:cNvGrpSpPr/>
          <p:nvPr/>
        </p:nvGrpSpPr>
        <p:grpSpPr>
          <a:xfrm>
            <a:off x="862507" y="2885984"/>
            <a:ext cx="329590" cy="365000"/>
            <a:chOff x="862507" y="2885984"/>
            <a:chExt cx="329590" cy="365000"/>
          </a:xfrm>
        </p:grpSpPr>
        <p:sp>
          <p:nvSpPr>
            <p:cNvPr id="8736" name="Google Shape;8736;p87"/>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7"/>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7"/>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7"/>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7"/>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7"/>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7"/>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87"/>
          <p:cNvGrpSpPr/>
          <p:nvPr/>
        </p:nvGrpSpPr>
        <p:grpSpPr>
          <a:xfrm>
            <a:off x="3082075" y="2871805"/>
            <a:ext cx="318884" cy="379807"/>
            <a:chOff x="3082075" y="2871805"/>
            <a:chExt cx="318884" cy="379807"/>
          </a:xfrm>
        </p:grpSpPr>
        <p:sp>
          <p:nvSpPr>
            <p:cNvPr id="8744" name="Google Shape;8744;p87"/>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7"/>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7"/>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7"/>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7"/>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7"/>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7"/>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7"/>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7"/>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7"/>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7"/>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7"/>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7"/>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7"/>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7"/>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7"/>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7"/>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7"/>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7"/>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7"/>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87"/>
          <p:cNvGrpSpPr/>
          <p:nvPr/>
        </p:nvGrpSpPr>
        <p:grpSpPr>
          <a:xfrm>
            <a:off x="2594780" y="1516494"/>
            <a:ext cx="410187" cy="324244"/>
            <a:chOff x="2594780" y="1516494"/>
            <a:chExt cx="410187" cy="324244"/>
          </a:xfrm>
        </p:grpSpPr>
        <p:sp>
          <p:nvSpPr>
            <p:cNvPr id="8765" name="Google Shape;8765;p87"/>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7"/>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7"/>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7"/>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7"/>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7"/>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7"/>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7"/>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3" name="Google Shape;8773;p87"/>
          <p:cNvGrpSpPr/>
          <p:nvPr/>
        </p:nvGrpSpPr>
        <p:grpSpPr>
          <a:xfrm>
            <a:off x="1742965" y="1502959"/>
            <a:ext cx="333692" cy="333363"/>
            <a:chOff x="1742965" y="1502959"/>
            <a:chExt cx="333692" cy="333363"/>
          </a:xfrm>
        </p:grpSpPr>
        <p:sp>
          <p:nvSpPr>
            <p:cNvPr id="8774" name="Google Shape;8774;p87"/>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7"/>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7"/>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7"/>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8" name="Google Shape;8778;p87"/>
          <p:cNvGrpSpPr/>
          <p:nvPr/>
        </p:nvGrpSpPr>
        <p:grpSpPr>
          <a:xfrm>
            <a:off x="3051531" y="1516809"/>
            <a:ext cx="390034" cy="296545"/>
            <a:chOff x="3051531" y="1516809"/>
            <a:chExt cx="390034" cy="296545"/>
          </a:xfrm>
        </p:grpSpPr>
        <p:sp>
          <p:nvSpPr>
            <p:cNvPr id="8779" name="Google Shape;8779;p87"/>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7"/>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7"/>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7"/>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7"/>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7"/>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7"/>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7"/>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7"/>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7"/>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7"/>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7"/>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7"/>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7"/>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7"/>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87"/>
          <p:cNvGrpSpPr/>
          <p:nvPr/>
        </p:nvGrpSpPr>
        <p:grpSpPr>
          <a:xfrm>
            <a:off x="3514900" y="1489020"/>
            <a:ext cx="354145" cy="351869"/>
            <a:chOff x="3514900" y="1489020"/>
            <a:chExt cx="354145" cy="351869"/>
          </a:xfrm>
        </p:grpSpPr>
        <p:sp>
          <p:nvSpPr>
            <p:cNvPr id="8795" name="Google Shape;8795;p87"/>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7"/>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7"/>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7"/>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7"/>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7"/>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7"/>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7"/>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7"/>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7"/>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7"/>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7"/>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7"/>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7"/>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7"/>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7"/>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7"/>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7"/>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7"/>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7"/>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7"/>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7"/>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7" name="Google Shape;8817;p87"/>
          <p:cNvGrpSpPr/>
          <p:nvPr/>
        </p:nvGrpSpPr>
        <p:grpSpPr>
          <a:xfrm>
            <a:off x="3066324" y="3350446"/>
            <a:ext cx="346598" cy="333183"/>
            <a:chOff x="3066324" y="3350446"/>
            <a:chExt cx="346598" cy="333183"/>
          </a:xfrm>
        </p:grpSpPr>
        <p:sp>
          <p:nvSpPr>
            <p:cNvPr id="8818" name="Google Shape;8818;p87"/>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7"/>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7"/>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7"/>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7"/>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7"/>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7"/>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7"/>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7"/>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7"/>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87"/>
          <p:cNvGrpSpPr/>
          <p:nvPr/>
        </p:nvGrpSpPr>
        <p:grpSpPr>
          <a:xfrm>
            <a:off x="1282755" y="1952089"/>
            <a:ext cx="363278" cy="363338"/>
            <a:chOff x="1282755" y="1952089"/>
            <a:chExt cx="363278" cy="363338"/>
          </a:xfrm>
        </p:grpSpPr>
        <p:sp>
          <p:nvSpPr>
            <p:cNvPr id="8829" name="Google Shape;8829;p87"/>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7"/>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7"/>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7"/>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7"/>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7"/>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7"/>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87"/>
          <p:cNvGrpSpPr/>
          <p:nvPr/>
        </p:nvGrpSpPr>
        <p:grpSpPr>
          <a:xfrm>
            <a:off x="3510094" y="2909281"/>
            <a:ext cx="355133" cy="343574"/>
            <a:chOff x="3510094" y="2909281"/>
            <a:chExt cx="355133" cy="343574"/>
          </a:xfrm>
        </p:grpSpPr>
        <p:sp>
          <p:nvSpPr>
            <p:cNvPr id="8837" name="Google Shape;8837;p87"/>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7"/>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7"/>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7"/>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7"/>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7"/>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7"/>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7"/>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7"/>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7"/>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7"/>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7"/>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7"/>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0" name="Google Shape;8850;p87"/>
          <p:cNvSpPr/>
          <p:nvPr/>
        </p:nvSpPr>
        <p:spPr>
          <a:xfrm>
            <a:off x="2513884" y="1812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1" name="Google Shape;8851;p87"/>
          <p:cNvGrpSpPr/>
          <p:nvPr/>
        </p:nvGrpSpPr>
        <p:grpSpPr>
          <a:xfrm>
            <a:off x="2163842" y="1506972"/>
            <a:ext cx="382787" cy="331566"/>
            <a:chOff x="2163842" y="1506972"/>
            <a:chExt cx="382787" cy="331566"/>
          </a:xfrm>
        </p:grpSpPr>
        <p:sp>
          <p:nvSpPr>
            <p:cNvPr id="8852" name="Google Shape;8852;p87"/>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7"/>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7"/>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7"/>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7"/>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7"/>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7"/>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7"/>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87"/>
          <p:cNvGrpSpPr/>
          <p:nvPr/>
        </p:nvGrpSpPr>
        <p:grpSpPr>
          <a:xfrm>
            <a:off x="1738877" y="3349652"/>
            <a:ext cx="357918" cy="350536"/>
            <a:chOff x="1738877" y="3349652"/>
            <a:chExt cx="357918" cy="350536"/>
          </a:xfrm>
        </p:grpSpPr>
        <p:sp>
          <p:nvSpPr>
            <p:cNvPr id="8861" name="Google Shape;8861;p87"/>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7"/>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7"/>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7"/>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7"/>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7"/>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7"/>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7"/>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7"/>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7"/>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7"/>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7"/>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7"/>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7"/>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7"/>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7"/>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7"/>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7"/>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87"/>
          <p:cNvGrpSpPr/>
          <p:nvPr/>
        </p:nvGrpSpPr>
        <p:grpSpPr>
          <a:xfrm>
            <a:off x="1971819" y="4276854"/>
            <a:ext cx="383281" cy="333947"/>
            <a:chOff x="1971819" y="4276854"/>
            <a:chExt cx="383281" cy="333947"/>
          </a:xfrm>
        </p:grpSpPr>
        <p:sp>
          <p:nvSpPr>
            <p:cNvPr id="8880" name="Google Shape;8880;p87"/>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7"/>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7"/>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7"/>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7"/>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7"/>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7"/>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7"/>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7"/>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7"/>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0" name="Google Shape;8890;p87"/>
          <p:cNvGrpSpPr/>
          <p:nvPr/>
        </p:nvGrpSpPr>
        <p:grpSpPr>
          <a:xfrm>
            <a:off x="1825119" y="2885819"/>
            <a:ext cx="175987" cy="361391"/>
            <a:chOff x="1825119" y="2885819"/>
            <a:chExt cx="175987" cy="361391"/>
          </a:xfrm>
        </p:grpSpPr>
        <p:sp>
          <p:nvSpPr>
            <p:cNvPr id="8891" name="Google Shape;8891;p87"/>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7"/>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7"/>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7"/>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7"/>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7"/>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7"/>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7"/>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7"/>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7"/>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87"/>
          <p:cNvGrpSpPr/>
          <p:nvPr/>
        </p:nvGrpSpPr>
        <p:grpSpPr>
          <a:xfrm>
            <a:off x="3504824" y="3405844"/>
            <a:ext cx="369896" cy="226339"/>
            <a:chOff x="3504824" y="3405844"/>
            <a:chExt cx="369896" cy="226339"/>
          </a:xfrm>
        </p:grpSpPr>
        <p:sp>
          <p:nvSpPr>
            <p:cNvPr id="8902" name="Google Shape;8902;p87"/>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7"/>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7"/>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7"/>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7"/>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7"/>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7"/>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7"/>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7"/>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7"/>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7"/>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7"/>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7"/>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7"/>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7"/>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7"/>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87"/>
          <p:cNvGrpSpPr/>
          <p:nvPr/>
        </p:nvGrpSpPr>
        <p:grpSpPr>
          <a:xfrm>
            <a:off x="1295661" y="3819594"/>
            <a:ext cx="345640" cy="342900"/>
            <a:chOff x="1295661" y="3819594"/>
            <a:chExt cx="345640" cy="342900"/>
          </a:xfrm>
        </p:grpSpPr>
        <p:sp>
          <p:nvSpPr>
            <p:cNvPr id="8919" name="Google Shape;8919;p87"/>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7"/>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7"/>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7"/>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7"/>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7"/>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7"/>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7"/>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7"/>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7"/>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7"/>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7"/>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7"/>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7"/>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7"/>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7"/>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7"/>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87"/>
          <p:cNvGrpSpPr/>
          <p:nvPr/>
        </p:nvGrpSpPr>
        <p:grpSpPr>
          <a:xfrm>
            <a:off x="3486572" y="2433470"/>
            <a:ext cx="379328" cy="281738"/>
            <a:chOff x="3486572" y="2433470"/>
            <a:chExt cx="379328" cy="281738"/>
          </a:xfrm>
        </p:grpSpPr>
        <p:sp>
          <p:nvSpPr>
            <p:cNvPr id="8937" name="Google Shape;8937;p87"/>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7"/>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7"/>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7"/>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7"/>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7"/>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7"/>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4" name="Google Shape;8944;p87"/>
          <p:cNvSpPr/>
          <p:nvPr/>
        </p:nvSpPr>
        <p:spPr>
          <a:xfrm>
            <a:off x="3751930" y="2709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5" name="Google Shape;8945;p87"/>
          <p:cNvGrpSpPr/>
          <p:nvPr/>
        </p:nvGrpSpPr>
        <p:grpSpPr>
          <a:xfrm>
            <a:off x="3997149" y="3329634"/>
            <a:ext cx="270733" cy="355762"/>
            <a:chOff x="3997149" y="3329634"/>
            <a:chExt cx="270733" cy="355762"/>
          </a:xfrm>
        </p:grpSpPr>
        <p:sp>
          <p:nvSpPr>
            <p:cNvPr id="8946" name="Google Shape;8946;p87"/>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7"/>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7"/>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7"/>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7"/>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7"/>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7"/>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7"/>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7"/>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7"/>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7"/>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7"/>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7"/>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7"/>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7"/>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7"/>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7"/>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7"/>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7"/>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7"/>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7"/>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87"/>
          <p:cNvGrpSpPr/>
          <p:nvPr/>
        </p:nvGrpSpPr>
        <p:grpSpPr>
          <a:xfrm>
            <a:off x="3954343" y="2899354"/>
            <a:ext cx="345655" cy="343529"/>
            <a:chOff x="3954343" y="2899354"/>
            <a:chExt cx="345655" cy="343529"/>
          </a:xfrm>
        </p:grpSpPr>
        <p:sp>
          <p:nvSpPr>
            <p:cNvPr id="8968" name="Google Shape;8968;p87"/>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7"/>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7"/>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7"/>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7"/>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7"/>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7"/>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7"/>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7"/>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7"/>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7"/>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7"/>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87"/>
          <p:cNvGrpSpPr/>
          <p:nvPr/>
        </p:nvGrpSpPr>
        <p:grpSpPr>
          <a:xfrm>
            <a:off x="2166043" y="3351344"/>
            <a:ext cx="369566" cy="349803"/>
            <a:chOff x="2166043" y="3351344"/>
            <a:chExt cx="369566" cy="349803"/>
          </a:xfrm>
        </p:grpSpPr>
        <p:sp>
          <p:nvSpPr>
            <p:cNvPr id="8981" name="Google Shape;8981;p87"/>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7"/>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7"/>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7"/>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7"/>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7"/>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7"/>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7"/>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7"/>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87"/>
          <p:cNvGrpSpPr/>
          <p:nvPr/>
        </p:nvGrpSpPr>
        <p:grpSpPr>
          <a:xfrm>
            <a:off x="2619649" y="3352332"/>
            <a:ext cx="365793" cy="329275"/>
            <a:chOff x="2619649" y="3352332"/>
            <a:chExt cx="365793" cy="329275"/>
          </a:xfrm>
        </p:grpSpPr>
        <p:sp>
          <p:nvSpPr>
            <p:cNvPr id="8991" name="Google Shape;8991;p87"/>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7"/>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7"/>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7"/>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7"/>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7"/>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7"/>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87"/>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7"/>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7"/>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87"/>
          <p:cNvGrpSpPr/>
          <p:nvPr/>
        </p:nvGrpSpPr>
        <p:grpSpPr>
          <a:xfrm>
            <a:off x="1293760" y="1498228"/>
            <a:ext cx="340624" cy="351944"/>
            <a:chOff x="1293760" y="1498228"/>
            <a:chExt cx="340624" cy="351944"/>
          </a:xfrm>
        </p:grpSpPr>
        <p:sp>
          <p:nvSpPr>
            <p:cNvPr id="9002" name="Google Shape;9002;p87"/>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7"/>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7"/>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7"/>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7"/>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7"/>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7"/>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7"/>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7"/>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7"/>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7"/>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7"/>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7"/>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7"/>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87"/>
          <p:cNvGrpSpPr/>
          <p:nvPr/>
        </p:nvGrpSpPr>
        <p:grpSpPr>
          <a:xfrm>
            <a:off x="849601" y="1952074"/>
            <a:ext cx="406713" cy="383745"/>
            <a:chOff x="849601" y="1952074"/>
            <a:chExt cx="406713" cy="383745"/>
          </a:xfrm>
        </p:grpSpPr>
        <p:sp>
          <p:nvSpPr>
            <p:cNvPr id="9017" name="Google Shape;9017;p87"/>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7"/>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7"/>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7"/>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7"/>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7"/>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7"/>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87"/>
          <p:cNvGrpSpPr/>
          <p:nvPr/>
        </p:nvGrpSpPr>
        <p:grpSpPr>
          <a:xfrm>
            <a:off x="2253871" y="2893365"/>
            <a:ext cx="203985" cy="355417"/>
            <a:chOff x="2253871" y="2893365"/>
            <a:chExt cx="203985" cy="355417"/>
          </a:xfrm>
        </p:grpSpPr>
        <p:sp>
          <p:nvSpPr>
            <p:cNvPr id="9025" name="Google Shape;9025;p87"/>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7"/>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7"/>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7"/>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7"/>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7"/>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7"/>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7"/>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7"/>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7"/>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7"/>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87"/>
          <p:cNvGrpSpPr/>
          <p:nvPr/>
        </p:nvGrpSpPr>
        <p:grpSpPr>
          <a:xfrm>
            <a:off x="2191541" y="2408601"/>
            <a:ext cx="308823" cy="342571"/>
            <a:chOff x="2191541" y="2408601"/>
            <a:chExt cx="308823" cy="342571"/>
          </a:xfrm>
        </p:grpSpPr>
        <p:sp>
          <p:nvSpPr>
            <p:cNvPr id="9037" name="Google Shape;9037;p87"/>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7"/>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7"/>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7"/>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7"/>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7"/>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7"/>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7"/>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7"/>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7"/>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7"/>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7"/>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7"/>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0" name="Google Shape;9050;p87"/>
          <p:cNvGrpSpPr/>
          <p:nvPr/>
        </p:nvGrpSpPr>
        <p:grpSpPr>
          <a:xfrm>
            <a:off x="847400" y="1503588"/>
            <a:ext cx="342496" cy="341553"/>
            <a:chOff x="847400" y="1503588"/>
            <a:chExt cx="342496" cy="341553"/>
          </a:xfrm>
        </p:grpSpPr>
        <p:sp>
          <p:nvSpPr>
            <p:cNvPr id="9051" name="Google Shape;9051;p87"/>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7"/>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7"/>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7"/>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7"/>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7"/>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7"/>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7"/>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7"/>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7"/>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7"/>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7"/>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7"/>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7"/>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7"/>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7"/>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7"/>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7"/>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7"/>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7"/>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87"/>
          <p:cNvGrpSpPr/>
          <p:nvPr/>
        </p:nvGrpSpPr>
        <p:grpSpPr>
          <a:xfrm>
            <a:off x="1329963" y="2899669"/>
            <a:ext cx="280495" cy="361077"/>
            <a:chOff x="1329963" y="2899669"/>
            <a:chExt cx="280495" cy="361077"/>
          </a:xfrm>
        </p:grpSpPr>
        <p:sp>
          <p:nvSpPr>
            <p:cNvPr id="9072" name="Google Shape;9072;p87"/>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7"/>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7"/>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7"/>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7"/>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7"/>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7"/>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87"/>
          <p:cNvGrpSpPr/>
          <p:nvPr/>
        </p:nvGrpSpPr>
        <p:grpSpPr>
          <a:xfrm>
            <a:off x="937429" y="3800908"/>
            <a:ext cx="195496" cy="343439"/>
            <a:chOff x="937429" y="3800908"/>
            <a:chExt cx="195496" cy="343439"/>
          </a:xfrm>
        </p:grpSpPr>
        <p:sp>
          <p:nvSpPr>
            <p:cNvPr id="9080" name="Google Shape;9080;p87"/>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7"/>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7"/>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7"/>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7"/>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7"/>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7"/>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7"/>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7"/>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7"/>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7"/>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7"/>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7"/>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87"/>
          <p:cNvGrpSpPr/>
          <p:nvPr/>
        </p:nvGrpSpPr>
        <p:grpSpPr>
          <a:xfrm>
            <a:off x="2687659" y="3810655"/>
            <a:ext cx="365164" cy="342511"/>
            <a:chOff x="2611459" y="3810655"/>
            <a:chExt cx="365164" cy="342511"/>
          </a:xfrm>
        </p:grpSpPr>
        <p:sp>
          <p:nvSpPr>
            <p:cNvPr id="9094" name="Google Shape;9094;p87"/>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7"/>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7"/>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7"/>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7"/>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7"/>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7"/>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7"/>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7"/>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7"/>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7"/>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87"/>
          <p:cNvGrpSpPr/>
          <p:nvPr/>
        </p:nvGrpSpPr>
        <p:grpSpPr>
          <a:xfrm>
            <a:off x="3952456" y="1524280"/>
            <a:ext cx="370195" cy="300154"/>
            <a:chOff x="3952456" y="1524280"/>
            <a:chExt cx="370195" cy="300154"/>
          </a:xfrm>
        </p:grpSpPr>
        <p:sp>
          <p:nvSpPr>
            <p:cNvPr id="9106" name="Google Shape;9106;p87"/>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7"/>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7"/>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7"/>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7"/>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7"/>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15"/>
        <p:cNvGrpSpPr/>
        <p:nvPr/>
      </p:nvGrpSpPr>
      <p:grpSpPr>
        <a:xfrm>
          <a:off x="0" y="0"/>
          <a:ext cx="0" cy="0"/>
          <a:chOff x="0" y="0"/>
          <a:chExt cx="0" cy="0"/>
        </a:xfrm>
      </p:grpSpPr>
      <p:sp>
        <p:nvSpPr>
          <p:cNvPr id="9116" name="Google Shape;9116;p88"/>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solidFill>
                  <a:srgbClr val="FFFFFF"/>
                </a:solidFill>
                <a:latin typeface="Arial"/>
                <a:ea typeface="Arial"/>
                <a:cs typeface="Arial"/>
                <a:sym typeface="Arial"/>
              </a:rPr>
              <a:t>Business </a:t>
            </a:r>
            <a:r>
              <a:rPr lang="en-GB">
                <a:latin typeface="Arial"/>
                <a:ea typeface="Arial"/>
                <a:cs typeface="Arial"/>
                <a:sym typeface="Arial"/>
              </a:rPr>
              <a:t>I</a:t>
            </a:r>
            <a:r>
              <a:rPr lang="en-GB">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117" name="Google Shape;9117;p88"/>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118" name="Google Shape;9118;p88"/>
          <p:cNvGrpSpPr/>
          <p:nvPr/>
        </p:nvGrpSpPr>
        <p:grpSpPr>
          <a:xfrm>
            <a:off x="908482" y="1502585"/>
            <a:ext cx="257112" cy="362808"/>
            <a:chOff x="908482" y="1502585"/>
            <a:chExt cx="257112" cy="362808"/>
          </a:xfrm>
        </p:grpSpPr>
        <p:sp>
          <p:nvSpPr>
            <p:cNvPr id="9119" name="Google Shape;9119;p88"/>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8"/>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8"/>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8"/>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8"/>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8"/>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8"/>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8"/>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8"/>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8"/>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8"/>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8"/>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8"/>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8"/>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8"/>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8"/>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8"/>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8"/>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8"/>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8"/>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88"/>
          <p:cNvGrpSpPr/>
          <p:nvPr/>
        </p:nvGrpSpPr>
        <p:grpSpPr>
          <a:xfrm>
            <a:off x="1303537" y="1502716"/>
            <a:ext cx="362939" cy="362677"/>
            <a:chOff x="1303537" y="1502716"/>
            <a:chExt cx="362939" cy="362677"/>
          </a:xfrm>
        </p:grpSpPr>
        <p:sp>
          <p:nvSpPr>
            <p:cNvPr id="9140" name="Google Shape;9140;p88"/>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8"/>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8"/>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8"/>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8"/>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8"/>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8"/>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8"/>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8"/>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8"/>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8"/>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88"/>
          <p:cNvGrpSpPr/>
          <p:nvPr/>
        </p:nvGrpSpPr>
        <p:grpSpPr>
          <a:xfrm>
            <a:off x="1751901" y="1502716"/>
            <a:ext cx="362677" cy="362677"/>
            <a:chOff x="1751901" y="1502716"/>
            <a:chExt cx="362677" cy="362677"/>
          </a:xfrm>
        </p:grpSpPr>
        <p:sp>
          <p:nvSpPr>
            <p:cNvPr id="9152" name="Google Shape;9152;p88"/>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8"/>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8"/>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8"/>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8"/>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8"/>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8"/>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8"/>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8"/>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8"/>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8"/>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8"/>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8"/>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8"/>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8"/>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8"/>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8"/>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8"/>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8"/>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88"/>
          <p:cNvGrpSpPr/>
          <p:nvPr/>
        </p:nvGrpSpPr>
        <p:grpSpPr>
          <a:xfrm>
            <a:off x="3095178" y="1502716"/>
            <a:ext cx="334290" cy="362677"/>
            <a:chOff x="3095178" y="1502716"/>
            <a:chExt cx="334290" cy="362677"/>
          </a:xfrm>
        </p:grpSpPr>
        <p:sp>
          <p:nvSpPr>
            <p:cNvPr id="9172" name="Google Shape;9172;p88"/>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8"/>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8"/>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8"/>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8"/>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8"/>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8"/>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8"/>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8"/>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8"/>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8"/>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8"/>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8"/>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8"/>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8"/>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8"/>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8"/>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88"/>
          <p:cNvGrpSpPr/>
          <p:nvPr/>
        </p:nvGrpSpPr>
        <p:grpSpPr>
          <a:xfrm>
            <a:off x="3542281" y="1505605"/>
            <a:ext cx="366196" cy="357005"/>
            <a:chOff x="3542281" y="1505605"/>
            <a:chExt cx="366196" cy="357005"/>
          </a:xfrm>
        </p:grpSpPr>
        <p:sp>
          <p:nvSpPr>
            <p:cNvPr id="9190" name="Google Shape;9190;p88"/>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8"/>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8"/>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8"/>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8"/>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8"/>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8"/>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8"/>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8"/>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8"/>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8"/>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8"/>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8"/>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8"/>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8"/>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8"/>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8"/>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8"/>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8"/>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8"/>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8"/>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8"/>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8"/>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8"/>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8"/>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88"/>
          <p:cNvGrpSpPr/>
          <p:nvPr/>
        </p:nvGrpSpPr>
        <p:grpSpPr>
          <a:xfrm>
            <a:off x="1748382" y="3384797"/>
            <a:ext cx="364673" cy="340067"/>
            <a:chOff x="1748382" y="3384797"/>
            <a:chExt cx="364673" cy="340067"/>
          </a:xfrm>
        </p:grpSpPr>
        <p:sp>
          <p:nvSpPr>
            <p:cNvPr id="9216" name="Google Shape;9216;p88"/>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8"/>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8"/>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8"/>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8"/>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8"/>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8"/>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8"/>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8"/>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8"/>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8"/>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8"/>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8"/>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8"/>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8"/>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88"/>
          <p:cNvGrpSpPr/>
          <p:nvPr/>
        </p:nvGrpSpPr>
        <p:grpSpPr>
          <a:xfrm>
            <a:off x="6221064" y="3811049"/>
            <a:ext cx="364673" cy="339804"/>
            <a:chOff x="6221064" y="3811049"/>
            <a:chExt cx="364673" cy="339804"/>
          </a:xfrm>
        </p:grpSpPr>
        <p:sp>
          <p:nvSpPr>
            <p:cNvPr id="9232" name="Google Shape;9232;p88"/>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8"/>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8"/>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8"/>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8"/>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8"/>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8"/>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8"/>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8"/>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8"/>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8"/>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8"/>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8"/>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8"/>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8"/>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7" name="Google Shape;9247;p88"/>
          <p:cNvGrpSpPr/>
          <p:nvPr/>
        </p:nvGrpSpPr>
        <p:grpSpPr>
          <a:xfrm>
            <a:off x="2182643" y="3386320"/>
            <a:ext cx="382030" cy="320451"/>
            <a:chOff x="2182643" y="3386320"/>
            <a:chExt cx="382030" cy="320451"/>
          </a:xfrm>
        </p:grpSpPr>
        <p:sp>
          <p:nvSpPr>
            <p:cNvPr id="9248" name="Google Shape;9248;p88"/>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8"/>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8"/>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8"/>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8"/>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8"/>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8"/>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8"/>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8"/>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8"/>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8"/>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8"/>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8"/>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8"/>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8"/>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88"/>
          <p:cNvGrpSpPr/>
          <p:nvPr/>
        </p:nvGrpSpPr>
        <p:grpSpPr>
          <a:xfrm>
            <a:off x="3084386" y="3389340"/>
            <a:ext cx="353880" cy="330745"/>
            <a:chOff x="3084386" y="3389340"/>
            <a:chExt cx="353880" cy="330745"/>
          </a:xfrm>
        </p:grpSpPr>
        <p:sp>
          <p:nvSpPr>
            <p:cNvPr id="9264" name="Google Shape;9264;p88"/>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8"/>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8"/>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8"/>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8"/>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8"/>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8"/>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8"/>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8"/>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8"/>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8"/>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8"/>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6" name="Google Shape;9276;p88"/>
          <p:cNvGrpSpPr/>
          <p:nvPr/>
        </p:nvGrpSpPr>
        <p:grpSpPr>
          <a:xfrm>
            <a:off x="863499" y="1970906"/>
            <a:ext cx="347078" cy="364016"/>
            <a:chOff x="863499" y="1970906"/>
            <a:chExt cx="347078" cy="364016"/>
          </a:xfrm>
        </p:grpSpPr>
        <p:sp>
          <p:nvSpPr>
            <p:cNvPr id="9277" name="Google Shape;9277;p88"/>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8"/>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8"/>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8"/>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8"/>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8"/>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8"/>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8"/>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8"/>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8"/>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8"/>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8"/>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8"/>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8"/>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1" name="Google Shape;9291;p88"/>
          <p:cNvGrpSpPr/>
          <p:nvPr/>
        </p:nvGrpSpPr>
        <p:grpSpPr>
          <a:xfrm>
            <a:off x="1749879" y="1970906"/>
            <a:ext cx="364436" cy="364174"/>
            <a:chOff x="1749879" y="1970906"/>
            <a:chExt cx="364436" cy="364174"/>
          </a:xfrm>
        </p:grpSpPr>
        <p:sp>
          <p:nvSpPr>
            <p:cNvPr id="9292" name="Google Shape;9292;p88"/>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8"/>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8"/>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8"/>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8"/>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8"/>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8"/>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8"/>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8"/>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8"/>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8"/>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8"/>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8"/>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8"/>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88"/>
          <p:cNvGrpSpPr/>
          <p:nvPr/>
        </p:nvGrpSpPr>
        <p:grpSpPr>
          <a:xfrm>
            <a:off x="2186425" y="1976158"/>
            <a:ext cx="396106" cy="353985"/>
            <a:chOff x="2186425" y="1976158"/>
            <a:chExt cx="396106" cy="353985"/>
          </a:xfrm>
        </p:grpSpPr>
        <p:sp>
          <p:nvSpPr>
            <p:cNvPr id="9307" name="Google Shape;9307;p88"/>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8"/>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8"/>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8"/>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8"/>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8"/>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8"/>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88"/>
          <p:cNvGrpSpPr/>
          <p:nvPr/>
        </p:nvGrpSpPr>
        <p:grpSpPr>
          <a:xfrm>
            <a:off x="2659157" y="2017412"/>
            <a:ext cx="319190" cy="271240"/>
            <a:chOff x="2659157" y="2017412"/>
            <a:chExt cx="319190" cy="271240"/>
          </a:xfrm>
        </p:grpSpPr>
        <p:sp>
          <p:nvSpPr>
            <p:cNvPr id="9315" name="Google Shape;9315;p88"/>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8"/>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8"/>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8"/>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8"/>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8"/>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8"/>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8"/>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8"/>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8"/>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8"/>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8"/>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8"/>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8"/>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8"/>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8"/>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8"/>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8"/>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8"/>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8"/>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8"/>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8"/>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8"/>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8"/>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8"/>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8"/>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88"/>
          <p:cNvGrpSpPr/>
          <p:nvPr/>
        </p:nvGrpSpPr>
        <p:grpSpPr>
          <a:xfrm>
            <a:off x="3111775" y="1993516"/>
            <a:ext cx="318928" cy="319217"/>
            <a:chOff x="3111775" y="1993516"/>
            <a:chExt cx="318928" cy="319217"/>
          </a:xfrm>
        </p:grpSpPr>
        <p:sp>
          <p:nvSpPr>
            <p:cNvPr id="9342" name="Google Shape;9342;p88"/>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8"/>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8"/>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8"/>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8"/>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8"/>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8"/>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8"/>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8"/>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8"/>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8"/>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8"/>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8"/>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8"/>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8"/>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8"/>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8"/>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8"/>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8"/>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8"/>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8"/>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8"/>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8"/>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8"/>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8"/>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8"/>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8"/>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8"/>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8"/>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8"/>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88"/>
          <p:cNvGrpSpPr/>
          <p:nvPr/>
        </p:nvGrpSpPr>
        <p:grpSpPr>
          <a:xfrm>
            <a:off x="4023785" y="1970407"/>
            <a:ext cx="288807" cy="355377"/>
            <a:chOff x="4023785" y="1970407"/>
            <a:chExt cx="288807" cy="355377"/>
          </a:xfrm>
        </p:grpSpPr>
        <p:sp>
          <p:nvSpPr>
            <p:cNvPr id="9373" name="Google Shape;9373;p88"/>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8"/>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8"/>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8"/>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8"/>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8"/>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8"/>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8"/>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8"/>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8"/>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8"/>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8"/>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8"/>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8"/>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8"/>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8"/>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8"/>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8"/>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8"/>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8"/>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3" name="Google Shape;9393;p88"/>
          <p:cNvGrpSpPr/>
          <p:nvPr/>
        </p:nvGrpSpPr>
        <p:grpSpPr>
          <a:xfrm>
            <a:off x="3544540" y="3380963"/>
            <a:ext cx="320188" cy="319269"/>
            <a:chOff x="3544540" y="3380963"/>
            <a:chExt cx="320188" cy="319269"/>
          </a:xfrm>
        </p:grpSpPr>
        <p:sp>
          <p:nvSpPr>
            <p:cNvPr id="9394" name="Google Shape;9394;p88"/>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8"/>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8"/>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8"/>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8"/>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8"/>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8"/>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8"/>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8"/>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8"/>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8"/>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8"/>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8"/>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8"/>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8"/>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8"/>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0" name="Google Shape;9410;p88"/>
          <p:cNvGrpSpPr/>
          <p:nvPr/>
        </p:nvGrpSpPr>
        <p:grpSpPr>
          <a:xfrm>
            <a:off x="3944637" y="3354834"/>
            <a:ext cx="415696" cy="371605"/>
            <a:chOff x="3944637" y="3354834"/>
            <a:chExt cx="415696" cy="371605"/>
          </a:xfrm>
        </p:grpSpPr>
        <p:sp>
          <p:nvSpPr>
            <p:cNvPr id="9411" name="Google Shape;9411;p88"/>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8"/>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8"/>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8"/>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8"/>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8"/>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8"/>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8"/>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8"/>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8"/>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8"/>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8"/>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8"/>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8"/>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8"/>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8"/>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8"/>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8" name="Google Shape;9428;p88"/>
          <p:cNvGrpSpPr/>
          <p:nvPr/>
        </p:nvGrpSpPr>
        <p:grpSpPr>
          <a:xfrm>
            <a:off x="1314619" y="3821527"/>
            <a:ext cx="346317" cy="332136"/>
            <a:chOff x="1314619" y="3821527"/>
            <a:chExt cx="346317" cy="332136"/>
          </a:xfrm>
        </p:grpSpPr>
        <p:sp>
          <p:nvSpPr>
            <p:cNvPr id="9429" name="Google Shape;9429;p88"/>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8"/>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8"/>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8"/>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8"/>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8"/>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8"/>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8"/>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88"/>
          <p:cNvGrpSpPr/>
          <p:nvPr/>
        </p:nvGrpSpPr>
        <p:grpSpPr>
          <a:xfrm>
            <a:off x="1751139" y="3790934"/>
            <a:ext cx="386258" cy="380507"/>
            <a:chOff x="1751139" y="3790934"/>
            <a:chExt cx="386258" cy="380507"/>
          </a:xfrm>
        </p:grpSpPr>
        <p:sp>
          <p:nvSpPr>
            <p:cNvPr id="9438" name="Google Shape;9438;p88"/>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8"/>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8"/>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8"/>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8"/>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8"/>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8"/>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8"/>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8"/>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8"/>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8"/>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8"/>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8"/>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8"/>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8"/>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8"/>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8"/>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8"/>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88"/>
          <p:cNvGrpSpPr/>
          <p:nvPr/>
        </p:nvGrpSpPr>
        <p:grpSpPr>
          <a:xfrm>
            <a:off x="2189681" y="3821606"/>
            <a:ext cx="395607" cy="318928"/>
            <a:chOff x="2189681" y="3821606"/>
            <a:chExt cx="395607" cy="318928"/>
          </a:xfrm>
        </p:grpSpPr>
        <p:sp>
          <p:nvSpPr>
            <p:cNvPr id="9457" name="Google Shape;9457;p88"/>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8"/>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8"/>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8"/>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8"/>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8"/>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8"/>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8"/>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8"/>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8"/>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8"/>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8"/>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8"/>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8"/>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8"/>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8"/>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8"/>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8"/>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8"/>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8"/>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8"/>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8"/>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8"/>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8"/>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8"/>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8"/>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8"/>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8"/>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8"/>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8"/>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7" name="Google Shape;9487;p88"/>
          <p:cNvSpPr/>
          <p:nvPr/>
        </p:nvSpPr>
        <p:spPr>
          <a:xfrm>
            <a:off x="1288464" y="20400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8" name="Google Shape;9488;p88"/>
          <p:cNvGrpSpPr/>
          <p:nvPr/>
        </p:nvGrpSpPr>
        <p:grpSpPr>
          <a:xfrm>
            <a:off x="1277409" y="1961347"/>
            <a:ext cx="420475" cy="383055"/>
            <a:chOff x="1277409" y="1961347"/>
            <a:chExt cx="420475" cy="383055"/>
          </a:xfrm>
        </p:grpSpPr>
        <p:sp>
          <p:nvSpPr>
            <p:cNvPr id="9489" name="Google Shape;9489;p88"/>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8"/>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8"/>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8"/>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8"/>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8"/>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8"/>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8"/>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8"/>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8"/>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8"/>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8"/>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8"/>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8"/>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8"/>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8"/>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8"/>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8"/>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8"/>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8"/>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8"/>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8"/>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8"/>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8"/>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8"/>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8"/>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8"/>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88"/>
          <p:cNvGrpSpPr/>
          <p:nvPr/>
        </p:nvGrpSpPr>
        <p:grpSpPr>
          <a:xfrm>
            <a:off x="2215075" y="2432819"/>
            <a:ext cx="380008" cy="351648"/>
            <a:chOff x="2215075" y="2432819"/>
            <a:chExt cx="380008" cy="351648"/>
          </a:xfrm>
        </p:grpSpPr>
        <p:sp>
          <p:nvSpPr>
            <p:cNvPr id="9517" name="Google Shape;9517;p88"/>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8"/>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8"/>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8"/>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8"/>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8"/>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8"/>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8"/>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8"/>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8"/>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8"/>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8"/>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8"/>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8"/>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8"/>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8"/>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8"/>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8"/>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8"/>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8"/>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8"/>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8"/>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8"/>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8"/>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8"/>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8"/>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8"/>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8"/>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8"/>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8"/>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8"/>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88"/>
          <p:cNvGrpSpPr/>
          <p:nvPr/>
        </p:nvGrpSpPr>
        <p:grpSpPr>
          <a:xfrm>
            <a:off x="2661416" y="2422342"/>
            <a:ext cx="344059" cy="340671"/>
            <a:chOff x="2661416" y="2422342"/>
            <a:chExt cx="344059" cy="340671"/>
          </a:xfrm>
        </p:grpSpPr>
        <p:sp>
          <p:nvSpPr>
            <p:cNvPr id="9549" name="Google Shape;9549;p88"/>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8"/>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8"/>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8"/>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8"/>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8"/>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8"/>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8"/>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8"/>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8"/>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8"/>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8"/>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8"/>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88"/>
          <p:cNvGrpSpPr/>
          <p:nvPr/>
        </p:nvGrpSpPr>
        <p:grpSpPr>
          <a:xfrm>
            <a:off x="4066510" y="2422342"/>
            <a:ext cx="206876" cy="348470"/>
            <a:chOff x="4066510" y="2422342"/>
            <a:chExt cx="206876" cy="348470"/>
          </a:xfrm>
        </p:grpSpPr>
        <p:sp>
          <p:nvSpPr>
            <p:cNvPr id="9563" name="Google Shape;9563;p88"/>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8"/>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8"/>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8"/>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8"/>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8"/>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8"/>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8"/>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8"/>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8"/>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8"/>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8"/>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5" name="Google Shape;9575;p88"/>
          <p:cNvSpPr/>
          <p:nvPr/>
        </p:nvSpPr>
        <p:spPr>
          <a:xfrm>
            <a:off x="2958206" y="38917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6" name="Google Shape;9576;p88"/>
          <p:cNvGrpSpPr/>
          <p:nvPr/>
        </p:nvGrpSpPr>
        <p:grpSpPr>
          <a:xfrm>
            <a:off x="2617693" y="3817325"/>
            <a:ext cx="420475" cy="326491"/>
            <a:chOff x="2617693" y="3817325"/>
            <a:chExt cx="420475" cy="326491"/>
          </a:xfrm>
        </p:grpSpPr>
        <p:sp>
          <p:nvSpPr>
            <p:cNvPr id="9577" name="Google Shape;9577;p88"/>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8"/>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8"/>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8"/>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8"/>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8"/>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8"/>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8"/>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8"/>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8"/>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8"/>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8"/>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8"/>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8"/>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8"/>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8"/>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8"/>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4" name="Google Shape;9594;p88"/>
          <p:cNvGrpSpPr/>
          <p:nvPr/>
        </p:nvGrpSpPr>
        <p:grpSpPr>
          <a:xfrm>
            <a:off x="3545301" y="2423523"/>
            <a:ext cx="358134" cy="356637"/>
            <a:chOff x="3545301" y="2423523"/>
            <a:chExt cx="358134" cy="356637"/>
          </a:xfrm>
        </p:grpSpPr>
        <p:sp>
          <p:nvSpPr>
            <p:cNvPr id="9595" name="Google Shape;9595;p88"/>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8"/>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8"/>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8"/>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8"/>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8"/>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8"/>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8"/>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8"/>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88"/>
          <p:cNvGrpSpPr/>
          <p:nvPr/>
        </p:nvGrpSpPr>
        <p:grpSpPr>
          <a:xfrm>
            <a:off x="5766424" y="4275195"/>
            <a:ext cx="358160" cy="356926"/>
            <a:chOff x="5766424" y="4275195"/>
            <a:chExt cx="358160" cy="356926"/>
          </a:xfrm>
        </p:grpSpPr>
        <p:sp>
          <p:nvSpPr>
            <p:cNvPr id="9605" name="Google Shape;9605;p88"/>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8"/>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8"/>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8"/>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8"/>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8"/>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8"/>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8"/>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88"/>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4" name="Google Shape;9614;p88"/>
          <p:cNvGrpSpPr/>
          <p:nvPr/>
        </p:nvGrpSpPr>
        <p:grpSpPr>
          <a:xfrm>
            <a:off x="3531462" y="3824599"/>
            <a:ext cx="377251" cy="324232"/>
            <a:chOff x="3531462" y="3824599"/>
            <a:chExt cx="377251" cy="324232"/>
          </a:xfrm>
        </p:grpSpPr>
        <p:sp>
          <p:nvSpPr>
            <p:cNvPr id="9615" name="Google Shape;9615;p88"/>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8"/>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8"/>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8"/>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8"/>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8"/>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8"/>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8"/>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8"/>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8"/>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8"/>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88"/>
          <p:cNvGrpSpPr/>
          <p:nvPr/>
        </p:nvGrpSpPr>
        <p:grpSpPr>
          <a:xfrm>
            <a:off x="4030586" y="3805246"/>
            <a:ext cx="286523" cy="340566"/>
            <a:chOff x="4030586" y="3805246"/>
            <a:chExt cx="286523" cy="340566"/>
          </a:xfrm>
        </p:grpSpPr>
        <p:sp>
          <p:nvSpPr>
            <p:cNvPr id="9627" name="Google Shape;9627;p88"/>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8"/>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8"/>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8"/>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8"/>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8"/>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8"/>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8"/>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8"/>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8"/>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8"/>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8"/>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8"/>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88"/>
          <p:cNvGrpSpPr/>
          <p:nvPr/>
        </p:nvGrpSpPr>
        <p:grpSpPr>
          <a:xfrm>
            <a:off x="2180884" y="2888719"/>
            <a:ext cx="376752" cy="374468"/>
            <a:chOff x="2180884" y="2888719"/>
            <a:chExt cx="376752" cy="374468"/>
          </a:xfrm>
        </p:grpSpPr>
        <p:sp>
          <p:nvSpPr>
            <p:cNvPr id="9641" name="Google Shape;9641;p88"/>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8"/>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8"/>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8"/>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8"/>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8"/>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8"/>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8"/>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8"/>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8"/>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8"/>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8"/>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8"/>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8"/>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88"/>
          <p:cNvGrpSpPr/>
          <p:nvPr/>
        </p:nvGrpSpPr>
        <p:grpSpPr>
          <a:xfrm>
            <a:off x="3954432" y="2942999"/>
            <a:ext cx="378249" cy="265909"/>
            <a:chOff x="3954432" y="2942999"/>
            <a:chExt cx="378249" cy="265909"/>
          </a:xfrm>
        </p:grpSpPr>
        <p:sp>
          <p:nvSpPr>
            <p:cNvPr id="9656" name="Google Shape;9656;p88"/>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8"/>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8"/>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8"/>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8"/>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8"/>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8"/>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8"/>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8"/>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88"/>
          <p:cNvGrpSpPr/>
          <p:nvPr/>
        </p:nvGrpSpPr>
        <p:grpSpPr>
          <a:xfrm>
            <a:off x="1752137" y="4266608"/>
            <a:ext cx="378512" cy="374756"/>
            <a:chOff x="1752137" y="4266608"/>
            <a:chExt cx="378512" cy="374756"/>
          </a:xfrm>
        </p:grpSpPr>
        <p:sp>
          <p:nvSpPr>
            <p:cNvPr id="9666" name="Google Shape;9666;p88"/>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8"/>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8"/>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8"/>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8"/>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8"/>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8"/>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8"/>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8"/>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8"/>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8"/>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8"/>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88"/>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8"/>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8"/>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8"/>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8"/>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8"/>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8"/>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8"/>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8"/>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7" name="Google Shape;9687;p88"/>
          <p:cNvGrpSpPr/>
          <p:nvPr/>
        </p:nvGrpSpPr>
        <p:grpSpPr>
          <a:xfrm>
            <a:off x="3117788" y="3812546"/>
            <a:ext cx="341065" cy="341065"/>
            <a:chOff x="3117788" y="3812546"/>
            <a:chExt cx="341065" cy="341065"/>
          </a:xfrm>
        </p:grpSpPr>
        <p:sp>
          <p:nvSpPr>
            <p:cNvPr id="9688" name="Google Shape;9688;p88"/>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8"/>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8"/>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8"/>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8"/>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8"/>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88"/>
          <p:cNvGrpSpPr/>
          <p:nvPr/>
        </p:nvGrpSpPr>
        <p:grpSpPr>
          <a:xfrm>
            <a:off x="3994400" y="4299932"/>
            <a:ext cx="338281" cy="322657"/>
            <a:chOff x="3994400" y="4299932"/>
            <a:chExt cx="338281" cy="322657"/>
          </a:xfrm>
        </p:grpSpPr>
        <p:sp>
          <p:nvSpPr>
            <p:cNvPr id="9695" name="Google Shape;9695;p88"/>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8"/>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8"/>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8"/>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8"/>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8"/>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88"/>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8"/>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3" name="Google Shape;9703;p88"/>
          <p:cNvSpPr/>
          <p:nvPr/>
        </p:nvSpPr>
        <p:spPr>
          <a:xfrm>
            <a:off x="3700340" y="19656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8"/>
          <p:cNvSpPr/>
          <p:nvPr/>
        </p:nvSpPr>
        <p:spPr>
          <a:xfrm>
            <a:off x="3700340" y="19656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5" name="Google Shape;9705;p88"/>
          <p:cNvGrpSpPr/>
          <p:nvPr/>
        </p:nvGrpSpPr>
        <p:grpSpPr>
          <a:xfrm>
            <a:off x="3573426" y="1965628"/>
            <a:ext cx="302358" cy="374993"/>
            <a:chOff x="3573426" y="1965628"/>
            <a:chExt cx="302358" cy="374993"/>
          </a:xfrm>
        </p:grpSpPr>
        <p:sp>
          <p:nvSpPr>
            <p:cNvPr id="9706" name="Google Shape;9706;p88"/>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8"/>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8"/>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8"/>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8"/>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8"/>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8"/>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8"/>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8"/>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8"/>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8"/>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8"/>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8"/>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8"/>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8"/>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8"/>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8"/>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8"/>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8"/>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8"/>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8"/>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8"/>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8"/>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8"/>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8"/>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8"/>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8"/>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8"/>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8"/>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8"/>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8"/>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8"/>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8"/>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8"/>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8"/>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8"/>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8"/>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8"/>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8"/>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8"/>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8"/>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8"/>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8"/>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8"/>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8"/>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8"/>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8"/>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3" name="Google Shape;9753;p88"/>
          <p:cNvGrpSpPr/>
          <p:nvPr/>
        </p:nvGrpSpPr>
        <p:grpSpPr>
          <a:xfrm>
            <a:off x="3513632" y="2908572"/>
            <a:ext cx="355876" cy="331007"/>
            <a:chOff x="3513632" y="2908572"/>
            <a:chExt cx="355876" cy="331007"/>
          </a:xfrm>
        </p:grpSpPr>
        <p:sp>
          <p:nvSpPr>
            <p:cNvPr id="9754" name="Google Shape;9754;p88"/>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8"/>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8"/>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8"/>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8"/>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8"/>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8"/>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8"/>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8"/>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8"/>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8"/>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8"/>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8"/>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8"/>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8"/>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8"/>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0" name="Google Shape;9770;p88"/>
          <p:cNvGrpSpPr/>
          <p:nvPr/>
        </p:nvGrpSpPr>
        <p:grpSpPr>
          <a:xfrm>
            <a:off x="2694083" y="2888430"/>
            <a:ext cx="235762" cy="374756"/>
            <a:chOff x="2694083" y="2888430"/>
            <a:chExt cx="235762" cy="374756"/>
          </a:xfrm>
        </p:grpSpPr>
        <p:sp>
          <p:nvSpPr>
            <p:cNvPr id="9771" name="Google Shape;9771;p88"/>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8"/>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8"/>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8"/>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8"/>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8"/>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8"/>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8"/>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8"/>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0" name="Google Shape;9780;p88"/>
          <p:cNvGrpSpPr/>
          <p:nvPr/>
        </p:nvGrpSpPr>
        <p:grpSpPr>
          <a:xfrm>
            <a:off x="871534" y="4300588"/>
            <a:ext cx="357661" cy="311155"/>
            <a:chOff x="871534" y="4300588"/>
            <a:chExt cx="357661" cy="311155"/>
          </a:xfrm>
        </p:grpSpPr>
        <p:sp>
          <p:nvSpPr>
            <p:cNvPr id="9781" name="Google Shape;9781;p88"/>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8"/>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8"/>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8"/>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8"/>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8"/>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8"/>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8"/>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8"/>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8"/>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8"/>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8"/>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8"/>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8"/>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8"/>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8"/>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8"/>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8"/>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8"/>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8"/>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8"/>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88"/>
          <p:cNvGrpSpPr/>
          <p:nvPr/>
        </p:nvGrpSpPr>
        <p:grpSpPr>
          <a:xfrm>
            <a:off x="916019" y="3821606"/>
            <a:ext cx="250100" cy="336785"/>
            <a:chOff x="916019" y="3821606"/>
            <a:chExt cx="250100" cy="336785"/>
          </a:xfrm>
        </p:grpSpPr>
        <p:sp>
          <p:nvSpPr>
            <p:cNvPr id="9803" name="Google Shape;9803;p88"/>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8"/>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8"/>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8"/>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8"/>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8"/>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8"/>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8"/>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8"/>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8"/>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8"/>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8"/>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8"/>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88"/>
          <p:cNvGrpSpPr/>
          <p:nvPr/>
        </p:nvGrpSpPr>
        <p:grpSpPr>
          <a:xfrm>
            <a:off x="849686" y="2909570"/>
            <a:ext cx="374730" cy="332504"/>
            <a:chOff x="849686" y="2909570"/>
            <a:chExt cx="374730" cy="332504"/>
          </a:xfrm>
        </p:grpSpPr>
        <p:sp>
          <p:nvSpPr>
            <p:cNvPr id="9817" name="Google Shape;9817;p88"/>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8"/>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8"/>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8"/>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8"/>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8"/>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8"/>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8"/>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8"/>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8"/>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8"/>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8" name="Google Shape;9828;p88"/>
          <p:cNvGrpSpPr/>
          <p:nvPr/>
        </p:nvGrpSpPr>
        <p:grpSpPr>
          <a:xfrm>
            <a:off x="1735567" y="2420241"/>
            <a:ext cx="417718" cy="372866"/>
            <a:chOff x="1735567" y="2420241"/>
            <a:chExt cx="417718" cy="372866"/>
          </a:xfrm>
        </p:grpSpPr>
        <p:sp>
          <p:nvSpPr>
            <p:cNvPr id="9829" name="Google Shape;9829;p88"/>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8"/>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8"/>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8"/>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8"/>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8"/>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8"/>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8"/>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8"/>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8"/>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8"/>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8"/>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88"/>
          <p:cNvGrpSpPr/>
          <p:nvPr/>
        </p:nvGrpSpPr>
        <p:grpSpPr>
          <a:xfrm>
            <a:off x="3599318" y="4299590"/>
            <a:ext cx="251098" cy="309028"/>
            <a:chOff x="3599318" y="4299590"/>
            <a:chExt cx="251098" cy="309028"/>
          </a:xfrm>
        </p:grpSpPr>
        <p:sp>
          <p:nvSpPr>
            <p:cNvPr id="9842" name="Google Shape;9842;p88"/>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8"/>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8"/>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8"/>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8"/>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8"/>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8" name="Google Shape;9848;p88"/>
          <p:cNvGrpSpPr/>
          <p:nvPr/>
        </p:nvGrpSpPr>
        <p:grpSpPr>
          <a:xfrm>
            <a:off x="3105998" y="2433240"/>
            <a:ext cx="345818" cy="345056"/>
            <a:chOff x="3105998" y="2433240"/>
            <a:chExt cx="345818" cy="345056"/>
          </a:xfrm>
        </p:grpSpPr>
        <p:sp>
          <p:nvSpPr>
            <p:cNvPr id="9849" name="Google Shape;9849;p88"/>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8"/>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8"/>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8"/>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8"/>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8"/>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8"/>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8"/>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8"/>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8"/>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8"/>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88"/>
          <p:cNvGrpSpPr/>
          <p:nvPr/>
        </p:nvGrpSpPr>
        <p:grpSpPr>
          <a:xfrm>
            <a:off x="1737326" y="2900773"/>
            <a:ext cx="374730" cy="350361"/>
            <a:chOff x="1737326" y="2900773"/>
            <a:chExt cx="374730" cy="350361"/>
          </a:xfrm>
        </p:grpSpPr>
        <p:sp>
          <p:nvSpPr>
            <p:cNvPr id="9861" name="Google Shape;9861;p88"/>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8"/>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8"/>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8"/>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8"/>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8"/>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8"/>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8"/>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8"/>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8"/>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8"/>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8"/>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8"/>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8"/>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8"/>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8"/>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8"/>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88"/>
          <p:cNvGrpSpPr/>
          <p:nvPr/>
        </p:nvGrpSpPr>
        <p:grpSpPr>
          <a:xfrm>
            <a:off x="4000676" y="1579396"/>
            <a:ext cx="327226" cy="211603"/>
            <a:chOff x="4000676" y="1579396"/>
            <a:chExt cx="327226" cy="211603"/>
          </a:xfrm>
        </p:grpSpPr>
        <p:sp>
          <p:nvSpPr>
            <p:cNvPr id="9879" name="Google Shape;9879;p88"/>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8"/>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8"/>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8"/>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8"/>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8"/>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8"/>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8"/>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8"/>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8"/>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8"/>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8"/>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8"/>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8"/>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8"/>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8"/>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88"/>
          <p:cNvGrpSpPr/>
          <p:nvPr/>
        </p:nvGrpSpPr>
        <p:grpSpPr>
          <a:xfrm>
            <a:off x="2635523" y="1515584"/>
            <a:ext cx="371054" cy="336469"/>
            <a:chOff x="2635523" y="1515584"/>
            <a:chExt cx="371054" cy="336469"/>
          </a:xfrm>
        </p:grpSpPr>
        <p:sp>
          <p:nvSpPr>
            <p:cNvPr id="9896" name="Google Shape;9896;p88"/>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8"/>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8"/>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8"/>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8"/>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8"/>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8"/>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88"/>
          <p:cNvGrpSpPr/>
          <p:nvPr/>
        </p:nvGrpSpPr>
        <p:grpSpPr>
          <a:xfrm>
            <a:off x="2231907" y="1520731"/>
            <a:ext cx="311627" cy="326569"/>
            <a:chOff x="2231907" y="1520731"/>
            <a:chExt cx="311627" cy="326569"/>
          </a:xfrm>
        </p:grpSpPr>
        <p:sp>
          <p:nvSpPr>
            <p:cNvPr id="9904" name="Google Shape;9904;p88"/>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8"/>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8"/>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8"/>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8"/>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8"/>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8"/>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8"/>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8"/>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8"/>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88"/>
          <p:cNvGrpSpPr/>
          <p:nvPr/>
        </p:nvGrpSpPr>
        <p:grpSpPr>
          <a:xfrm>
            <a:off x="1340249" y="4301533"/>
            <a:ext cx="311890" cy="304695"/>
            <a:chOff x="1340249" y="4301533"/>
            <a:chExt cx="311890" cy="304695"/>
          </a:xfrm>
        </p:grpSpPr>
        <p:sp>
          <p:nvSpPr>
            <p:cNvPr id="9915" name="Google Shape;9915;p88"/>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8"/>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8"/>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8"/>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8"/>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8"/>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8"/>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8"/>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8"/>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8"/>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8"/>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8"/>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88"/>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88"/>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88"/>
          <p:cNvGrpSpPr/>
          <p:nvPr/>
        </p:nvGrpSpPr>
        <p:grpSpPr>
          <a:xfrm>
            <a:off x="1330690" y="3377024"/>
            <a:ext cx="306874" cy="332268"/>
            <a:chOff x="1330690" y="3377024"/>
            <a:chExt cx="306874" cy="332268"/>
          </a:xfrm>
        </p:grpSpPr>
        <p:sp>
          <p:nvSpPr>
            <p:cNvPr id="9930" name="Google Shape;9930;p88"/>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8"/>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8"/>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8"/>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8"/>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8"/>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8"/>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8"/>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8"/>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8"/>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8"/>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8"/>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8"/>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8"/>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8"/>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8"/>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8"/>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8"/>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8"/>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88"/>
          <p:cNvGrpSpPr/>
          <p:nvPr/>
        </p:nvGrpSpPr>
        <p:grpSpPr>
          <a:xfrm>
            <a:off x="2650597" y="3381777"/>
            <a:ext cx="341511" cy="324994"/>
            <a:chOff x="2650597" y="3381777"/>
            <a:chExt cx="341511" cy="324994"/>
          </a:xfrm>
        </p:grpSpPr>
        <p:sp>
          <p:nvSpPr>
            <p:cNvPr id="9950" name="Google Shape;9950;p88"/>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8"/>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8"/>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8"/>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8"/>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8"/>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8"/>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8"/>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8"/>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8"/>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8"/>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8"/>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8"/>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8"/>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8"/>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8"/>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8"/>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8"/>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8"/>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8"/>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8"/>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8"/>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8"/>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8"/>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8"/>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8"/>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8"/>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8"/>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8"/>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8"/>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8"/>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8"/>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8"/>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8"/>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8"/>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88"/>
          <p:cNvGrpSpPr/>
          <p:nvPr/>
        </p:nvGrpSpPr>
        <p:grpSpPr>
          <a:xfrm>
            <a:off x="1295502" y="2437362"/>
            <a:ext cx="402645" cy="323917"/>
            <a:chOff x="1295502" y="2437362"/>
            <a:chExt cx="402645" cy="323917"/>
          </a:xfrm>
        </p:grpSpPr>
        <p:sp>
          <p:nvSpPr>
            <p:cNvPr id="9986" name="Google Shape;9986;p88"/>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8"/>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8"/>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8"/>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8"/>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8"/>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8"/>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8"/>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8"/>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8"/>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8"/>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8"/>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8"/>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8"/>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8"/>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8"/>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88"/>
          <p:cNvGrpSpPr/>
          <p:nvPr/>
        </p:nvGrpSpPr>
        <p:grpSpPr>
          <a:xfrm>
            <a:off x="882590" y="2438360"/>
            <a:ext cx="337310" cy="337047"/>
            <a:chOff x="882590" y="2438360"/>
            <a:chExt cx="337310" cy="337047"/>
          </a:xfrm>
        </p:grpSpPr>
        <p:sp>
          <p:nvSpPr>
            <p:cNvPr id="10003" name="Google Shape;10003;p88"/>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8"/>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8"/>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8"/>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8"/>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8"/>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8"/>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8"/>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8"/>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8"/>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8"/>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8"/>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8"/>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8"/>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8"/>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8"/>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8"/>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8"/>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8"/>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8"/>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8"/>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8"/>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8"/>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8"/>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7" name="Google Shape;10027;p88"/>
          <p:cNvGrpSpPr/>
          <p:nvPr/>
        </p:nvGrpSpPr>
        <p:grpSpPr>
          <a:xfrm>
            <a:off x="4885060" y="1518788"/>
            <a:ext cx="385786" cy="342588"/>
            <a:chOff x="4885060" y="1518788"/>
            <a:chExt cx="385786" cy="342588"/>
          </a:xfrm>
        </p:grpSpPr>
        <p:sp>
          <p:nvSpPr>
            <p:cNvPr id="10028" name="Google Shape;10028;p88"/>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8"/>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8"/>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8"/>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8"/>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8"/>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8"/>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8"/>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8"/>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8"/>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8"/>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8"/>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8"/>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8"/>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8"/>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8"/>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8"/>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8"/>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8"/>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88"/>
          <p:cNvGrpSpPr/>
          <p:nvPr/>
        </p:nvGrpSpPr>
        <p:grpSpPr>
          <a:xfrm>
            <a:off x="5394478" y="1514533"/>
            <a:ext cx="249076" cy="351096"/>
            <a:chOff x="5394478" y="1514533"/>
            <a:chExt cx="249076" cy="351096"/>
          </a:xfrm>
        </p:grpSpPr>
        <p:sp>
          <p:nvSpPr>
            <p:cNvPr id="10048" name="Google Shape;10048;p88"/>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8"/>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8"/>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8"/>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8"/>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8"/>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8"/>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8"/>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8"/>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8"/>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8"/>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8"/>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8"/>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8"/>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8"/>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8"/>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8"/>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8"/>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8"/>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8"/>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8" name="Google Shape;10068;p88"/>
          <p:cNvGrpSpPr/>
          <p:nvPr/>
        </p:nvGrpSpPr>
        <p:grpSpPr>
          <a:xfrm>
            <a:off x="5782259" y="1512012"/>
            <a:ext cx="356138" cy="356138"/>
            <a:chOff x="5782259" y="1512012"/>
            <a:chExt cx="356138" cy="356138"/>
          </a:xfrm>
        </p:grpSpPr>
        <p:sp>
          <p:nvSpPr>
            <p:cNvPr id="10069" name="Google Shape;10069;p88"/>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8"/>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8"/>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8"/>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8"/>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8"/>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88"/>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8"/>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8"/>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8"/>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8"/>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0" name="Google Shape;10080;p88"/>
          <p:cNvGrpSpPr/>
          <p:nvPr/>
        </p:nvGrpSpPr>
        <p:grpSpPr>
          <a:xfrm>
            <a:off x="6229598" y="1518052"/>
            <a:ext cx="343560" cy="343822"/>
            <a:chOff x="6229598" y="1518052"/>
            <a:chExt cx="343560" cy="343822"/>
          </a:xfrm>
        </p:grpSpPr>
        <p:sp>
          <p:nvSpPr>
            <p:cNvPr id="10081" name="Google Shape;10081;p88"/>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8"/>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8"/>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8"/>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8"/>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8"/>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8"/>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8"/>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8"/>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8"/>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8"/>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8"/>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8"/>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8"/>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8"/>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8"/>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8"/>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8"/>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8"/>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88"/>
          <p:cNvGrpSpPr/>
          <p:nvPr/>
        </p:nvGrpSpPr>
        <p:grpSpPr>
          <a:xfrm>
            <a:off x="870773" y="3357985"/>
            <a:ext cx="342824" cy="351228"/>
            <a:chOff x="870773" y="3357985"/>
            <a:chExt cx="342824" cy="351228"/>
          </a:xfrm>
        </p:grpSpPr>
        <p:sp>
          <p:nvSpPr>
            <p:cNvPr id="10101" name="Google Shape;10101;p88"/>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8"/>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8"/>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8"/>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8"/>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8"/>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8"/>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8"/>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88"/>
          <p:cNvGrpSpPr/>
          <p:nvPr/>
        </p:nvGrpSpPr>
        <p:grpSpPr>
          <a:xfrm>
            <a:off x="2743084" y="4299590"/>
            <a:ext cx="159372" cy="308896"/>
            <a:chOff x="2743084" y="4299590"/>
            <a:chExt cx="159372" cy="308896"/>
          </a:xfrm>
        </p:grpSpPr>
        <p:sp>
          <p:nvSpPr>
            <p:cNvPr id="10110" name="Google Shape;10110;p88"/>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8"/>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8"/>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8"/>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8"/>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8"/>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8"/>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8"/>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8"/>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8"/>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8"/>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8"/>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8"/>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8"/>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8"/>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88"/>
          <p:cNvGrpSpPr/>
          <p:nvPr/>
        </p:nvGrpSpPr>
        <p:grpSpPr>
          <a:xfrm>
            <a:off x="1293506" y="2939716"/>
            <a:ext cx="374730" cy="272211"/>
            <a:chOff x="1293506" y="2939716"/>
            <a:chExt cx="374730" cy="272211"/>
          </a:xfrm>
        </p:grpSpPr>
        <p:sp>
          <p:nvSpPr>
            <p:cNvPr id="10126" name="Google Shape;10126;p88"/>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8"/>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8"/>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8"/>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8"/>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8"/>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8"/>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8"/>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8"/>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8"/>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8"/>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8"/>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8"/>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8"/>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8"/>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8"/>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8"/>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8"/>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8"/>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8"/>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8"/>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8"/>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8"/>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8"/>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88"/>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8"/>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8"/>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8"/>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8"/>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8"/>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6" name="Google Shape;10156;p88"/>
          <p:cNvGrpSpPr/>
          <p:nvPr/>
        </p:nvGrpSpPr>
        <p:grpSpPr>
          <a:xfrm>
            <a:off x="6669900" y="1505474"/>
            <a:ext cx="345083" cy="369216"/>
            <a:chOff x="6669900" y="1505474"/>
            <a:chExt cx="345083" cy="369216"/>
          </a:xfrm>
        </p:grpSpPr>
        <p:sp>
          <p:nvSpPr>
            <p:cNvPr id="10157" name="Google Shape;10157;p88"/>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8"/>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8"/>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8"/>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8"/>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8"/>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8"/>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8"/>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8"/>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8"/>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8"/>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8"/>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8"/>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8"/>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8"/>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8"/>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8"/>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8"/>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8"/>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8"/>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8"/>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8"/>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88"/>
          <p:cNvGrpSpPr/>
          <p:nvPr/>
        </p:nvGrpSpPr>
        <p:grpSpPr>
          <a:xfrm>
            <a:off x="7117003" y="1518000"/>
            <a:ext cx="333003" cy="344085"/>
            <a:chOff x="7117003" y="1518000"/>
            <a:chExt cx="333003" cy="344085"/>
          </a:xfrm>
        </p:grpSpPr>
        <p:sp>
          <p:nvSpPr>
            <p:cNvPr id="10180" name="Google Shape;10180;p88"/>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8"/>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8"/>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8"/>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8"/>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8"/>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8"/>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8"/>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8"/>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8"/>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8"/>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8"/>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8"/>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8"/>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8"/>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8"/>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8"/>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8"/>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8"/>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8"/>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8"/>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8"/>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8"/>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8"/>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8"/>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8"/>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8"/>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8"/>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8"/>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8"/>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8"/>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8"/>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8"/>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8"/>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8"/>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8"/>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8"/>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8"/>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88"/>
          <p:cNvGrpSpPr/>
          <p:nvPr/>
        </p:nvGrpSpPr>
        <p:grpSpPr>
          <a:xfrm>
            <a:off x="2200238" y="4289165"/>
            <a:ext cx="374756" cy="329300"/>
            <a:chOff x="2200238" y="4289165"/>
            <a:chExt cx="374756" cy="329300"/>
          </a:xfrm>
        </p:grpSpPr>
        <p:sp>
          <p:nvSpPr>
            <p:cNvPr id="10219" name="Google Shape;10219;p88"/>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8"/>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8"/>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8"/>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8"/>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8"/>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8"/>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8"/>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8"/>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8"/>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8"/>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8"/>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8"/>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8"/>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8"/>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8"/>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8"/>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8"/>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8"/>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8"/>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8"/>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8"/>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88"/>
          <p:cNvGrpSpPr/>
          <p:nvPr/>
        </p:nvGrpSpPr>
        <p:grpSpPr>
          <a:xfrm>
            <a:off x="7556043" y="1499959"/>
            <a:ext cx="337283" cy="380192"/>
            <a:chOff x="7556043" y="1499959"/>
            <a:chExt cx="337283" cy="380192"/>
          </a:xfrm>
        </p:grpSpPr>
        <p:sp>
          <p:nvSpPr>
            <p:cNvPr id="10242" name="Google Shape;10242;p88"/>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8"/>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8"/>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8"/>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8"/>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8"/>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8"/>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8"/>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8"/>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8"/>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8"/>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8"/>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8"/>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8"/>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6" name="Google Shape;10256;p88"/>
          <p:cNvGrpSpPr/>
          <p:nvPr/>
        </p:nvGrpSpPr>
        <p:grpSpPr>
          <a:xfrm>
            <a:off x="7992826" y="1517790"/>
            <a:ext cx="317431" cy="344584"/>
            <a:chOff x="7992826" y="1517790"/>
            <a:chExt cx="317431" cy="344584"/>
          </a:xfrm>
        </p:grpSpPr>
        <p:sp>
          <p:nvSpPr>
            <p:cNvPr id="10257" name="Google Shape;10257;p88"/>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8"/>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8"/>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8"/>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8"/>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8"/>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8"/>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8"/>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8"/>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8"/>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8"/>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8"/>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8"/>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8"/>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8"/>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8"/>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8"/>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88"/>
          <p:cNvGrpSpPr/>
          <p:nvPr/>
        </p:nvGrpSpPr>
        <p:grpSpPr>
          <a:xfrm>
            <a:off x="4864446" y="3340207"/>
            <a:ext cx="395607" cy="387414"/>
            <a:chOff x="4864446" y="3340207"/>
            <a:chExt cx="395607" cy="387414"/>
          </a:xfrm>
        </p:grpSpPr>
        <p:sp>
          <p:nvSpPr>
            <p:cNvPr id="10275" name="Google Shape;10275;p88"/>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8"/>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8"/>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8"/>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8"/>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8"/>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8"/>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8"/>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8"/>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8"/>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8"/>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8"/>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8"/>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8"/>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8"/>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8"/>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8"/>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8"/>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8"/>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8"/>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8"/>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8"/>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8"/>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8"/>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8"/>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88"/>
          <p:cNvGrpSpPr/>
          <p:nvPr/>
        </p:nvGrpSpPr>
        <p:grpSpPr>
          <a:xfrm>
            <a:off x="3130367" y="4324485"/>
            <a:ext cx="297342" cy="258871"/>
            <a:chOff x="3130367" y="4324485"/>
            <a:chExt cx="297342" cy="258871"/>
          </a:xfrm>
        </p:grpSpPr>
        <p:sp>
          <p:nvSpPr>
            <p:cNvPr id="10301" name="Google Shape;10301;p88"/>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8"/>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8"/>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8"/>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8"/>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8"/>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8"/>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8"/>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8"/>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8"/>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8"/>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8"/>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8"/>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8"/>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8"/>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8"/>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8"/>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8"/>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8"/>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8"/>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8"/>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8"/>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8"/>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88"/>
          <p:cNvGrpSpPr/>
          <p:nvPr/>
        </p:nvGrpSpPr>
        <p:grpSpPr>
          <a:xfrm>
            <a:off x="5302988" y="3389839"/>
            <a:ext cx="394609" cy="286523"/>
            <a:chOff x="5302988" y="3389839"/>
            <a:chExt cx="394609" cy="286523"/>
          </a:xfrm>
        </p:grpSpPr>
        <p:sp>
          <p:nvSpPr>
            <p:cNvPr id="10325" name="Google Shape;10325;p88"/>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8"/>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8"/>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8"/>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8"/>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8"/>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8"/>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8"/>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8"/>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8"/>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8"/>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8"/>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8"/>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8"/>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8"/>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8"/>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8"/>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8"/>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8"/>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8"/>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8"/>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8"/>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8"/>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8"/>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8"/>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8"/>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8"/>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8"/>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8"/>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8"/>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8"/>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8"/>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8"/>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8" name="Google Shape;10358;p88"/>
          <p:cNvSpPr/>
          <p:nvPr/>
        </p:nvSpPr>
        <p:spPr>
          <a:xfrm>
            <a:off x="5741031" y="36175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9" name="Google Shape;10359;p88"/>
          <p:cNvGrpSpPr/>
          <p:nvPr/>
        </p:nvGrpSpPr>
        <p:grpSpPr>
          <a:xfrm>
            <a:off x="3060752" y="2903609"/>
            <a:ext cx="390565" cy="359578"/>
            <a:chOff x="3060752" y="2903609"/>
            <a:chExt cx="390565" cy="359578"/>
          </a:xfrm>
        </p:grpSpPr>
        <p:sp>
          <p:nvSpPr>
            <p:cNvPr id="10360" name="Google Shape;10360;p88"/>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8"/>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8"/>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8"/>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8"/>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8"/>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8"/>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8"/>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8"/>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8"/>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8"/>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8"/>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8"/>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88"/>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8"/>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8"/>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8"/>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8"/>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8"/>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8"/>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8"/>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8"/>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8"/>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8"/>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8"/>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8"/>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8"/>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8"/>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8"/>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8"/>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8"/>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8"/>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8"/>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8"/>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88"/>
          <p:cNvGrpSpPr/>
          <p:nvPr/>
        </p:nvGrpSpPr>
        <p:grpSpPr>
          <a:xfrm>
            <a:off x="5741031" y="3386057"/>
            <a:ext cx="394609" cy="294585"/>
            <a:chOff x="5741031" y="3386057"/>
            <a:chExt cx="394609" cy="294585"/>
          </a:xfrm>
        </p:grpSpPr>
        <p:sp>
          <p:nvSpPr>
            <p:cNvPr id="10395" name="Google Shape;10395;p88"/>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8"/>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8"/>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8"/>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8"/>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8"/>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8"/>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8"/>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8"/>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8"/>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8"/>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8"/>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8"/>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8"/>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8"/>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8"/>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8"/>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8"/>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8"/>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8"/>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8"/>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8"/>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8"/>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8"/>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8"/>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8"/>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8"/>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8"/>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8"/>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8"/>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5" name="Google Shape;10425;p88"/>
          <p:cNvSpPr/>
          <p:nvPr/>
        </p:nvSpPr>
        <p:spPr>
          <a:xfrm>
            <a:off x="6560317" y="35647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6" name="Google Shape;10426;p88"/>
          <p:cNvGrpSpPr/>
          <p:nvPr/>
        </p:nvGrpSpPr>
        <p:grpSpPr>
          <a:xfrm>
            <a:off x="6179074" y="3368726"/>
            <a:ext cx="394609" cy="328749"/>
            <a:chOff x="6179074" y="3368726"/>
            <a:chExt cx="394609" cy="328749"/>
          </a:xfrm>
        </p:grpSpPr>
        <p:sp>
          <p:nvSpPr>
            <p:cNvPr id="10427" name="Google Shape;10427;p88"/>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8"/>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8"/>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8"/>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8"/>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8"/>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8"/>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8"/>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8"/>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8"/>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8"/>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8"/>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8"/>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8"/>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8"/>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8"/>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8"/>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8"/>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8"/>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8"/>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8"/>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8"/>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8"/>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8"/>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8"/>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8"/>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8"/>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8"/>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8"/>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8"/>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8"/>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8"/>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8"/>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8"/>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8"/>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8"/>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8"/>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8"/>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8"/>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8"/>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8"/>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8"/>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8"/>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8"/>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8"/>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8"/>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8"/>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8"/>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8"/>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8"/>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8"/>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8"/>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8"/>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8"/>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8"/>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8"/>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8"/>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8"/>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8"/>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8"/>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8"/>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8"/>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8"/>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8"/>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8"/>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8"/>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8"/>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8"/>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8"/>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8"/>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8"/>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8"/>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8"/>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8"/>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8"/>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8"/>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8"/>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8"/>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8"/>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8"/>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8"/>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8"/>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8"/>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88"/>
          <p:cNvGrpSpPr/>
          <p:nvPr/>
        </p:nvGrpSpPr>
        <p:grpSpPr>
          <a:xfrm>
            <a:off x="7054924" y="3367728"/>
            <a:ext cx="394583" cy="331007"/>
            <a:chOff x="7054924" y="3367728"/>
            <a:chExt cx="394583" cy="331007"/>
          </a:xfrm>
        </p:grpSpPr>
        <p:sp>
          <p:nvSpPr>
            <p:cNvPr id="10511" name="Google Shape;10511;p88"/>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8"/>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8"/>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8"/>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8"/>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8"/>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8"/>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8"/>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8"/>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8"/>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8"/>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8"/>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8"/>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8"/>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8"/>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88"/>
          <p:cNvGrpSpPr/>
          <p:nvPr/>
        </p:nvGrpSpPr>
        <p:grpSpPr>
          <a:xfrm>
            <a:off x="7492967" y="3361425"/>
            <a:ext cx="394583" cy="343586"/>
            <a:chOff x="7492967" y="3361425"/>
            <a:chExt cx="394583" cy="343586"/>
          </a:xfrm>
        </p:grpSpPr>
        <p:sp>
          <p:nvSpPr>
            <p:cNvPr id="10527" name="Google Shape;10527;p88"/>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8"/>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8"/>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8"/>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8"/>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8"/>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8"/>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8"/>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8"/>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8"/>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8"/>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8"/>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8"/>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8"/>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8"/>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8"/>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8"/>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8"/>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8"/>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8"/>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8"/>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8"/>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8"/>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0" name="Google Shape;10550;p88"/>
          <p:cNvGrpSpPr/>
          <p:nvPr/>
        </p:nvGrpSpPr>
        <p:grpSpPr>
          <a:xfrm>
            <a:off x="7935527" y="3353154"/>
            <a:ext cx="385287" cy="360156"/>
            <a:chOff x="7935527" y="3353154"/>
            <a:chExt cx="385287" cy="360156"/>
          </a:xfrm>
        </p:grpSpPr>
        <p:sp>
          <p:nvSpPr>
            <p:cNvPr id="10551" name="Google Shape;10551;p88"/>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8"/>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8"/>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8"/>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8"/>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8"/>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8"/>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8"/>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8"/>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8"/>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8"/>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8"/>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88"/>
          <p:cNvGrpSpPr/>
          <p:nvPr/>
        </p:nvGrpSpPr>
        <p:grpSpPr>
          <a:xfrm>
            <a:off x="5319821" y="1986242"/>
            <a:ext cx="348103" cy="348103"/>
            <a:chOff x="5319821" y="1986242"/>
            <a:chExt cx="348103" cy="348103"/>
          </a:xfrm>
        </p:grpSpPr>
        <p:sp>
          <p:nvSpPr>
            <p:cNvPr id="10564" name="Google Shape;10564;p88"/>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8"/>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8"/>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8"/>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8"/>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8"/>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8"/>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8"/>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8"/>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8"/>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8"/>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8"/>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8"/>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8"/>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8"/>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8"/>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8"/>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8"/>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8"/>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8"/>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8"/>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8"/>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8"/>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8"/>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8"/>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8"/>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8"/>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8"/>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8"/>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8"/>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8"/>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8"/>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8"/>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8"/>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8"/>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8"/>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8"/>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88"/>
          <p:cNvGrpSpPr/>
          <p:nvPr/>
        </p:nvGrpSpPr>
        <p:grpSpPr>
          <a:xfrm>
            <a:off x="5765926" y="1976683"/>
            <a:ext cx="348339" cy="348103"/>
            <a:chOff x="5765926" y="1976683"/>
            <a:chExt cx="348339" cy="348103"/>
          </a:xfrm>
        </p:grpSpPr>
        <p:sp>
          <p:nvSpPr>
            <p:cNvPr id="10602" name="Google Shape;10602;p88"/>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8"/>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8"/>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8"/>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8"/>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8"/>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8"/>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8"/>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8"/>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8"/>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8"/>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8"/>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8"/>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8"/>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6" name="Google Shape;10616;p88"/>
          <p:cNvGrpSpPr/>
          <p:nvPr/>
        </p:nvGrpSpPr>
        <p:grpSpPr>
          <a:xfrm>
            <a:off x="6191390" y="1981489"/>
            <a:ext cx="389068" cy="347787"/>
            <a:chOff x="6191390" y="1981489"/>
            <a:chExt cx="389068" cy="347787"/>
          </a:xfrm>
        </p:grpSpPr>
        <p:sp>
          <p:nvSpPr>
            <p:cNvPr id="10617" name="Google Shape;10617;p88"/>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8"/>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8"/>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8"/>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8"/>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8"/>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8"/>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88"/>
          <p:cNvGrpSpPr/>
          <p:nvPr/>
        </p:nvGrpSpPr>
        <p:grpSpPr>
          <a:xfrm>
            <a:off x="6657846" y="2007591"/>
            <a:ext cx="348103" cy="295714"/>
            <a:chOff x="6657846" y="2007591"/>
            <a:chExt cx="348103" cy="295714"/>
          </a:xfrm>
        </p:grpSpPr>
        <p:sp>
          <p:nvSpPr>
            <p:cNvPr id="10625" name="Google Shape;10625;p88"/>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8"/>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8"/>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8"/>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8"/>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8"/>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8"/>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8"/>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8"/>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8"/>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8"/>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8"/>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8"/>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8"/>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8"/>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8"/>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8"/>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8"/>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8"/>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8"/>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8"/>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8"/>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8"/>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8"/>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8"/>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8"/>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1" name="Google Shape;10651;p88"/>
          <p:cNvGrpSpPr/>
          <p:nvPr/>
        </p:nvGrpSpPr>
        <p:grpSpPr>
          <a:xfrm>
            <a:off x="7104188" y="1971904"/>
            <a:ext cx="347341" cy="348103"/>
            <a:chOff x="7104188" y="1971904"/>
            <a:chExt cx="347341" cy="348103"/>
          </a:xfrm>
        </p:grpSpPr>
        <p:sp>
          <p:nvSpPr>
            <p:cNvPr id="10652" name="Google Shape;10652;p88"/>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8"/>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8"/>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8"/>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8"/>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8"/>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8"/>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8"/>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8"/>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8"/>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8"/>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8"/>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8"/>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8"/>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8"/>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8"/>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8"/>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8"/>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8"/>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8"/>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8"/>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8"/>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8"/>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8"/>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8"/>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8"/>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8"/>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8"/>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8"/>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8"/>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2" name="Google Shape;10682;p88"/>
          <p:cNvGrpSpPr/>
          <p:nvPr/>
        </p:nvGrpSpPr>
        <p:grpSpPr>
          <a:xfrm>
            <a:off x="7551264" y="1971904"/>
            <a:ext cx="344321" cy="348155"/>
            <a:chOff x="7551264" y="1971904"/>
            <a:chExt cx="344321" cy="348155"/>
          </a:xfrm>
        </p:grpSpPr>
        <p:sp>
          <p:nvSpPr>
            <p:cNvPr id="10683" name="Google Shape;10683;p88"/>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8"/>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8"/>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8"/>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8"/>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8"/>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8"/>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8"/>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8"/>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8"/>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8"/>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8"/>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8"/>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8"/>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88"/>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8"/>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8"/>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8"/>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8"/>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88"/>
          <p:cNvGrpSpPr/>
          <p:nvPr/>
        </p:nvGrpSpPr>
        <p:grpSpPr>
          <a:xfrm>
            <a:off x="7992065" y="1971904"/>
            <a:ext cx="351621" cy="348103"/>
            <a:chOff x="7992065" y="1971904"/>
            <a:chExt cx="351621" cy="348103"/>
          </a:xfrm>
        </p:grpSpPr>
        <p:sp>
          <p:nvSpPr>
            <p:cNvPr id="10703" name="Google Shape;10703;p88"/>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8"/>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8"/>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8"/>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8"/>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8"/>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8"/>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8"/>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8"/>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8"/>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8"/>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8"/>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8"/>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8"/>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8"/>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88"/>
          <p:cNvGrpSpPr/>
          <p:nvPr/>
        </p:nvGrpSpPr>
        <p:grpSpPr>
          <a:xfrm>
            <a:off x="4911189" y="3793455"/>
            <a:ext cx="296580" cy="364935"/>
            <a:chOff x="4911189" y="3793455"/>
            <a:chExt cx="296580" cy="364935"/>
          </a:xfrm>
        </p:grpSpPr>
        <p:sp>
          <p:nvSpPr>
            <p:cNvPr id="10719" name="Google Shape;10719;p88"/>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8"/>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8"/>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8"/>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8"/>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8"/>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8"/>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8"/>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8"/>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8"/>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8"/>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8"/>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8"/>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8"/>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8"/>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8"/>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8"/>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8"/>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8"/>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8"/>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9" name="Google Shape;10739;p88"/>
          <p:cNvGrpSpPr/>
          <p:nvPr/>
        </p:nvGrpSpPr>
        <p:grpSpPr>
          <a:xfrm>
            <a:off x="5341433" y="3793271"/>
            <a:ext cx="330272" cy="329117"/>
            <a:chOff x="5341433" y="3793271"/>
            <a:chExt cx="330272" cy="329117"/>
          </a:xfrm>
        </p:grpSpPr>
        <p:sp>
          <p:nvSpPr>
            <p:cNvPr id="10740" name="Google Shape;10740;p88"/>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8"/>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8"/>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8"/>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8"/>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8"/>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8"/>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8"/>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8"/>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8"/>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8"/>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8"/>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8"/>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8"/>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8"/>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8"/>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6" name="Google Shape;10756;p88"/>
          <p:cNvGrpSpPr/>
          <p:nvPr/>
        </p:nvGrpSpPr>
        <p:grpSpPr>
          <a:xfrm>
            <a:off x="5744051" y="3766250"/>
            <a:ext cx="428511" cy="383186"/>
            <a:chOff x="5744051" y="3766250"/>
            <a:chExt cx="428511" cy="383186"/>
          </a:xfrm>
        </p:grpSpPr>
        <p:sp>
          <p:nvSpPr>
            <p:cNvPr id="10757" name="Google Shape;10757;p88"/>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8"/>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8"/>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8"/>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8"/>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8"/>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8"/>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8"/>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8"/>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8"/>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8"/>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8"/>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8"/>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8"/>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8"/>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8"/>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8"/>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88"/>
          <p:cNvGrpSpPr/>
          <p:nvPr/>
        </p:nvGrpSpPr>
        <p:grpSpPr>
          <a:xfrm>
            <a:off x="6678697" y="3793324"/>
            <a:ext cx="342824" cy="328985"/>
            <a:chOff x="6678697" y="3793324"/>
            <a:chExt cx="342824" cy="328985"/>
          </a:xfrm>
        </p:grpSpPr>
        <p:sp>
          <p:nvSpPr>
            <p:cNvPr id="10775" name="Google Shape;10775;p88"/>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8"/>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8"/>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8"/>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8"/>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8"/>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8"/>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8"/>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88"/>
          <p:cNvGrpSpPr/>
          <p:nvPr/>
        </p:nvGrpSpPr>
        <p:grpSpPr>
          <a:xfrm>
            <a:off x="7101903" y="3762022"/>
            <a:ext cx="398627" cy="392088"/>
            <a:chOff x="7101903" y="3762022"/>
            <a:chExt cx="398627" cy="392088"/>
          </a:xfrm>
        </p:grpSpPr>
        <p:sp>
          <p:nvSpPr>
            <p:cNvPr id="10784" name="Google Shape;10784;p88"/>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8"/>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8"/>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8"/>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8"/>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8"/>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8"/>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8"/>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8"/>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8"/>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8"/>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8"/>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8"/>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8"/>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8"/>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8"/>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8"/>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8"/>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88"/>
          <p:cNvGrpSpPr/>
          <p:nvPr/>
        </p:nvGrpSpPr>
        <p:grpSpPr>
          <a:xfrm>
            <a:off x="7541469" y="3793455"/>
            <a:ext cx="407897" cy="328985"/>
            <a:chOff x="7541469" y="3793455"/>
            <a:chExt cx="407897" cy="328985"/>
          </a:xfrm>
        </p:grpSpPr>
        <p:sp>
          <p:nvSpPr>
            <p:cNvPr id="10803" name="Google Shape;10803;p88"/>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8"/>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8"/>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8"/>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8"/>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8"/>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8"/>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8"/>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8"/>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8"/>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8"/>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8"/>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8"/>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8"/>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8"/>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8"/>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8"/>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8"/>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8"/>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8"/>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8"/>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8"/>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8"/>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8"/>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8"/>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8"/>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8"/>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8"/>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8"/>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8"/>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88"/>
          <p:cNvGrpSpPr/>
          <p:nvPr/>
        </p:nvGrpSpPr>
        <p:grpSpPr>
          <a:xfrm>
            <a:off x="5310288" y="2956312"/>
            <a:ext cx="432292" cy="264412"/>
            <a:chOff x="5310288" y="2956312"/>
            <a:chExt cx="432292" cy="264412"/>
          </a:xfrm>
        </p:grpSpPr>
        <p:sp>
          <p:nvSpPr>
            <p:cNvPr id="10834" name="Google Shape;10834;p88"/>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8"/>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8"/>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8"/>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8"/>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8"/>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8"/>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8"/>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8"/>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8"/>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8"/>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8"/>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8"/>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8"/>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8"/>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8"/>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8"/>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8"/>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8"/>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8"/>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8"/>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8"/>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8"/>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8"/>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8"/>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8"/>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8"/>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88"/>
          <p:cNvGrpSpPr/>
          <p:nvPr/>
        </p:nvGrpSpPr>
        <p:grpSpPr>
          <a:xfrm>
            <a:off x="4879047" y="2432320"/>
            <a:ext cx="398075" cy="340303"/>
            <a:chOff x="4879047" y="2432320"/>
            <a:chExt cx="398075" cy="340303"/>
          </a:xfrm>
        </p:grpSpPr>
        <p:sp>
          <p:nvSpPr>
            <p:cNvPr id="10862" name="Google Shape;10862;p88"/>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8"/>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8"/>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8"/>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8"/>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8"/>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8"/>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8"/>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8"/>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8"/>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8"/>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8"/>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8"/>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8"/>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8"/>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8"/>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8"/>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8"/>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8"/>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8"/>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8"/>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8"/>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8"/>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8"/>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8"/>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8"/>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88"/>
          <p:cNvGrpSpPr/>
          <p:nvPr/>
        </p:nvGrpSpPr>
        <p:grpSpPr>
          <a:xfrm>
            <a:off x="5388701" y="2393823"/>
            <a:ext cx="280982" cy="395896"/>
            <a:chOff x="5388701" y="2393823"/>
            <a:chExt cx="280982" cy="395896"/>
          </a:xfrm>
        </p:grpSpPr>
        <p:sp>
          <p:nvSpPr>
            <p:cNvPr id="10889" name="Google Shape;10889;p88"/>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8"/>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8"/>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8"/>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8"/>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8"/>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8"/>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8"/>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8"/>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8"/>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8"/>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8"/>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8"/>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8"/>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8"/>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8"/>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8"/>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8"/>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8"/>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8"/>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8"/>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8"/>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8"/>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8"/>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8"/>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8"/>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8"/>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8"/>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8"/>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8"/>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9" name="Google Shape;10919;p88"/>
          <p:cNvGrpSpPr/>
          <p:nvPr/>
        </p:nvGrpSpPr>
        <p:grpSpPr>
          <a:xfrm>
            <a:off x="5743289" y="2439122"/>
            <a:ext cx="444871" cy="316407"/>
            <a:chOff x="5743289" y="2439122"/>
            <a:chExt cx="444871" cy="316407"/>
          </a:xfrm>
        </p:grpSpPr>
        <p:sp>
          <p:nvSpPr>
            <p:cNvPr id="10920" name="Google Shape;10920;p88"/>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8"/>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8"/>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8"/>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8"/>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8"/>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8"/>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8"/>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8"/>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8"/>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8"/>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8"/>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8"/>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8"/>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8"/>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8"/>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8"/>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8"/>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8"/>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8"/>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8"/>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8"/>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8"/>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8"/>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8"/>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8"/>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8"/>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8"/>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8"/>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88"/>
          <p:cNvGrpSpPr/>
          <p:nvPr/>
        </p:nvGrpSpPr>
        <p:grpSpPr>
          <a:xfrm>
            <a:off x="6230360" y="2432583"/>
            <a:ext cx="351359" cy="363412"/>
            <a:chOff x="6230360" y="2432583"/>
            <a:chExt cx="351359" cy="363412"/>
          </a:xfrm>
        </p:grpSpPr>
        <p:sp>
          <p:nvSpPr>
            <p:cNvPr id="10950" name="Google Shape;10950;p88"/>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8"/>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8"/>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8"/>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8"/>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88"/>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8"/>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8"/>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8"/>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8"/>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8"/>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8"/>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8"/>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8"/>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8"/>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8"/>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8"/>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8"/>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8"/>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8"/>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8"/>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88"/>
          <p:cNvGrpSpPr/>
          <p:nvPr/>
        </p:nvGrpSpPr>
        <p:grpSpPr>
          <a:xfrm>
            <a:off x="6633976" y="2459552"/>
            <a:ext cx="387781" cy="286680"/>
            <a:chOff x="6633976" y="2459552"/>
            <a:chExt cx="387781" cy="286680"/>
          </a:xfrm>
        </p:grpSpPr>
        <p:sp>
          <p:nvSpPr>
            <p:cNvPr id="10972" name="Google Shape;10972;p88"/>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8"/>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8"/>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8"/>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8"/>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8"/>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8"/>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9" name="Google Shape;10979;p88"/>
          <p:cNvGrpSpPr/>
          <p:nvPr/>
        </p:nvGrpSpPr>
        <p:grpSpPr>
          <a:xfrm>
            <a:off x="7091110" y="2428565"/>
            <a:ext cx="376989" cy="348864"/>
            <a:chOff x="7091110" y="2428565"/>
            <a:chExt cx="376989" cy="348864"/>
          </a:xfrm>
        </p:grpSpPr>
        <p:sp>
          <p:nvSpPr>
            <p:cNvPr id="10980" name="Google Shape;10980;p88"/>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8"/>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8"/>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8"/>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8"/>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8"/>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8"/>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8"/>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8"/>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8"/>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8"/>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8"/>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8"/>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8"/>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8"/>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8"/>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8"/>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8"/>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8"/>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8"/>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8"/>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8"/>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8"/>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8"/>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8"/>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8"/>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8"/>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8"/>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8"/>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8"/>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8"/>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88"/>
          <p:cNvGrpSpPr/>
          <p:nvPr/>
        </p:nvGrpSpPr>
        <p:grpSpPr>
          <a:xfrm>
            <a:off x="7536427" y="2415225"/>
            <a:ext cx="369715" cy="375492"/>
            <a:chOff x="7536427" y="2415225"/>
            <a:chExt cx="369715" cy="375492"/>
          </a:xfrm>
        </p:grpSpPr>
        <p:sp>
          <p:nvSpPr>
            <p:cNvPr id="11012" name="Google Shape;11012;p88"/>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8"/>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8"/>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8"/>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8"/>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8"/>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8"/>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8"/>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8"/>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8"/>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8"/>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8"/>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8"/>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8"/>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8"/>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8"/>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8"/>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8"/>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8"/>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8"/>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8"/>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8"/>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8"/>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8"/>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8"/>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8"/>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8"/>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8"/>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8"/>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8"/>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8"/>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8"/>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8"/>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8"/>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8"/>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8"/>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8"/>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8"/>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88"/>
          <p:cNvGrpSpPr/>
          <p:nvPr/>
        </p:nvGrpSpPr>
        <p:grpSpPr>
          <a:xfrm>
            <a:off x="7980773" y="2428802"/>
            <a:ext cx="353381" cy="358160"/>
            <a:chOff x="7980773" y="2428802"/>
            <a:chExt cx="353381" cy="358160"/>
          </a:xfrm>
        </p:grpSpPr>
        <p:sp>
          <p:nvSpPr>
            <p:cNvPr id="11051" name="Google Shape;11051;p88"/>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8"/>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8"/>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8"/>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8"/>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8"/>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8"/>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8"/>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8"/>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8"/>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8"/>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8"/>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8"/>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8"/>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8"/>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8"/>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8"/>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8"/>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8"/>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8"/>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8"/>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8"/>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8"/>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8"/>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8"/>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8"/>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8"/>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8"/>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8"/>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8"/>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1" name="Google Shape;11081;p88"/>
          <p:cNvGrpSpPr/>
          <p:nvPr/>
        </p:nvGrpSpPr>
        <p:grpSpPr>
          <a:xfrm>
            <a:off x="4886058" y="4291240"/>
            <a:ext cx="346343" cy="343953"/>
            <a:chOff x="4886058" y="4291240"/>
            <a:chExt cx="346343" cy="343953"/>
          </a:xfrm>
        </p:grpSpPr>
        <p:sp>
          <p:nvSpPr>
            <p:cNvPr id="11082" name="Google Shape;11082;p88"/>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8"/>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8"/>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8"/>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8"/>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8"/>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8"/>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8"/>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8"/>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8"/>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8"/>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8"/>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8"/>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5" name="Google Shape;11095;p88"/>
          <p:cNvGrpSpPr/>
          <p:nvPr/>
        </p:nvGrpSpPr>
        <p:grpSpPr>
          <a:xfrm>
            <a:off x="5344216" y="4291056"/>
            <a:ext cx="304616" cy="343560"/>
            <a:chOff x="5344216" y="4291056"/>
            <a:chExt cx="304616" cy="343560"/>
          </a:xfrm>
        </p:grpSpPr>
        <p:sp>
          <p:nvSpPr>
            <p:cNvPr id="11096" name="Google Shape;11096;p88"/>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8"/>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8"/>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8"/>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8"/>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8"/>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8"/>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8"/>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8"/>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8"/>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8"/>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7" name="Google Shape;11107;p88"/>
          <p:cNvGrpSpPr/>
          <p:nvPr/>
        </p:nvGrpSpPr>
        <p:grpSpPr>
          <a:xfrm>
            <a:off x="6279999" y="4264422"/>
            <a:ext cx="204093" cy="343743"/>
            <a:chOff x="6271562" y="4290872"/>
            <a:chExt cx="204093" cy="343743"/>
          </a:xfrm>
        </p:grpSpPr>
        <p:sp>
          <p:nvSpPr>
            <p:cNvPr id="11108" name="Google Shape;11108;p88"/>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8"/>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8"/>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8"/>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8"/>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8"/>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8"/>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8"/>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8"/>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8"/>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8"/>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8"/>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88"/>
          <p:cNvGrpSpPr/>
          <p:nvPr/>
        </p:nvGrpSpPr>
        <p:grpSpPr>
          <a:xfrm>
            <a:off x="6639491" y="4329238"/>
            <a:ext cx="344085" cy="267195"/>
            <a:chOff x="6639491" y="4329238"/>
            <a:chExt cx="344085" cy="267195"/>
          </a:xfrm>
        </p:grpSpPr>
        <p:sp>
          <p:nvSpPr>
            <p:cNvPr id="11121" name="Google Shape;11121;p88"/>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8"/>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8"/>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8"/>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8"/>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8"/>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8"/>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8"/>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8"/>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8"/>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8"/>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8"/>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8"/>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8"/>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8"/>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8"/>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8"/>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8"/>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88"/>
          <p:cNvGrpSpPr/>
          <p:nvPr/>
        </p:nvGrpSpPr>
        <p:grpSpPr>
          <a:xfrm>
            <a:off x="7133336" y="4291056"/>
            <a:ext cx="232979" cy="343560"/>
            <a:chOff x="7133336" y="4291056"/>
            <a:chExt cx="232979" cy="343560"/>
          </a:xfrm>
        </p:grpSpPr>
        <p:sp>
          <p:nvSpPr>
            <p:cNvPr id="11140" name="Google Shape;11140;p88"/>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8"/>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8"/>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8"/>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8"/>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8"/>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8"/>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8"/>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8"/>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8"/>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8"/>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8"/>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8"/>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8"/>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8"/>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8"/>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8"/>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88"/>
          <p:cNvGrpSpPr/>
          <p:nvPr/>
        </p:nvGrpSpPr>
        <p:grpSpPr>
          <a:xfrm>
            <a:off x="7571379" y="4291056"/>
            <a:ext cx="232979" cy="343560"/>
            <a:chOff x="7571379" y="4291056"/>
            <a:chExt cx="232979" cy="343560"/>
          </a:xfrm>
        </p:grpSpPr>
        <p:sp>
          <p:nvSpPr>
            <p:cNvPr id="11158" name="Google Shape;11158;p88"/>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8"/>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8"/>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8"/>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8"/>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8"/>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8"/>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8"/>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8"/>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8"/>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8"/>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8"/>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8"/>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8"/>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8"/>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8"/>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88"/>
          <p:cNvGrpSpPr/>
          <p:nvPr/>
        </p:nvGrpSpPr>
        <p:grpSpPr>
          <a:xfrm>
            <a:off x="6666381" y="3347875"/>
            <a:ext cx="295819" cy="370712"/>
            <a:chOff x="6666381" y="3347875"/>
            <a:chExt cx="295819" cy="370712"/>
          </a:xfrm>
        </p:grpSpPr>
        <p:sp>
          <p:nvSpPr>
            <p:cNvPr id="11175" name="Google Shape;11175;p88"/>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8"/>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8"/>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8"/>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8"/>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8"/>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8"/>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8"/>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8"/>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8"/>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8"/>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8"/>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8"/>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8"/>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8"/>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8"/>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8"/>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8"/>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8"/>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8"/>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8"/>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8"/>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8"/>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8"/>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8"/>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8"/>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8"/>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8"/>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8"/>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8"/>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8"/>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8"/>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8"/>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8"/>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8"/>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8"/>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8"/>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8"/>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8"/>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8"/>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88"/>
          <p:cNvGrpSpPr/>
          <p:nvPr/>
        </p:nvGrpSpPr>
        <p:grpSpPr>
          <a:xfrm>
            <a:off x="4877760" y="2887459"/>
            <a:ext cx="389567" cy="390329"/>
            <a:chOff x="4877760" y="2887459"/>
            <a:chExt cx="389567" cy="390329"/>
          </a:xfrm>
        </p:grpSpPr>
        <p:sp>
          <p:nvSpPr>
            <p:cNvPr id="11216" name="Google Shape;11216;p88"/>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8"/>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8"/>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8"/>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8"/>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8"/>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8"/>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8"/>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8"/>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8"/>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8"/>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8"/>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8"/>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8"/>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8"/>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8"/>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8"/>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8"/>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8"/>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8"/>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8"/>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8"/>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8"/>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8"/>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8"/>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8"/>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8"/>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8"/>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8"/>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8"/>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8"/>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8"/>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8"/>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8"/>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8"/>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8"/>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8"/>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8"/>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8"/>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8"/>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8"/>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8"/>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8"/>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8"/>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0" name="Google Shape;11260;p88"/>
          <p:cNvSpPr/>
          <p:nvPr/>
        </p:nvSpPr>
        <p:spPr>
          <a:xfrm>
            <a:off x="5911170" y="28876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8"/>
          <p:cNvSpPr/>
          <p:nvPr/>
        </p:nvSpPr>
        <p:spPr>
          <a:xfrm>
            <a:off x="5911170" y="28876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8"/>
          <p:cNvSpPr/>
          <p:nvPr/>
        </p:nvSpPr>
        <p:spPr>
          <a:xfrm>
            <a:off x="5798094" y="31453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8"/>
          <p:cNvSpPr/>
          <p:nvPr/>
        </p:nvSpPr>
        <p:spPr>
          <a:xfrm>
            <a:off x="5797831" y="31455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8"/>
          <p:cNvSpPr/>
          <p:nvPr/>
        </p:nvSpPr>
        <p:spPr>
          <a:xfrm>
            <a:off x="5779239" y="32289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5" name="Google Shape;11265;p88"/>
          <p:cNvGrpSpPr/>
          <p:nvPr/>
        </p:nvGrpSpPr>
        <p:grpSpPr>
          <a:xfrm>
            <a:off x="5779239" y="2887695"/>
            <a:ext cx="314411" cy="389830"/>
            <a:chOff x="5779239" y="2887695"/>
            <a:chExt cx="314411" cy="389830"/>
          </a:xfrm>
        </p:grpSpPr>
        <p:sp>
          <p:nvSpPr>
            <p:cNvPr id="11266" name="Google Shape;11266;p88"/>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8"/>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8"/>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8"/>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8"/>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8"/>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8"/>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8"/>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8"/>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8"/>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8"/>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8"/>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8"/>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8"/>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8"/>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8"/>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8"/>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8"/>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8"/>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8"/>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8"/>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8"/>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8"/>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8"/>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8"/>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8"/>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8"/>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8"/>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8"/>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8"/>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8"/>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8"/>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8"/>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8"/>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8"/>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8"/>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8"/>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8"/>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8"/>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8"/>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8"/>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8"/>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8"/>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8"/>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88"/>
          <p:cNvGrpSpPr/>
          <p:nvPr/>
        </p:nvGrpSpPr>
        <p:grpSpPr>
          <a:xfrm>
            <a:off x="6190130" y="2940977"/>
            <a:ext cx="389830" cy="283004"/>
            <a:chOff x="6190130" y="2940977"/>
            <a:chExt cx="389830" cy="283004"/>
          </a:xfrm>
        </p:grpSpPr>
        <p:sp>
          <p:nvSpPr>
            <p:cNvPr id="11311" name="Google Shape;11311;p88"/>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8"/>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8"/>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8"/>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8"/>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8"/>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8"/>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8"/>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8"/>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8"/>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8"/>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8"/>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8"/>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8"/>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8"/>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8"/>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8"/>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8"/>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8"/>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8"/>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8"/>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8"/>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8"/>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8"/>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8"/>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8"/>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8"/>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8"/>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8"/>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8"/>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88"/>
          <p:cNvGrpSpPr/>
          <p:nvPr/>
        </p:nvGrpSpPr>
        <p:grpSpPr>
          <a:xfrm>
            <a:off x="6633976" y="2900274"/>
            <a:ext cx="389803" cy="364673"/>
            <a:chOff x="6633976" y="2900274"/>
            <a:chExt cx="389803" cy="364673"/>
          </a:xfrm>
        </p:grpSpPr>
        <p:sp>
          <p:nvSpPr>
            <p:cNvPr id="11342" name="Google Shape;11342;p88"/>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8"/>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8"/>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8"/>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8"/>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8"/>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8"/>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8"/>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8"/>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8"/>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8"/>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8"/>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8"/>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8"/>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8"/>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8"/>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8"/>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9" name="Google Shape;11359;p88"/>
          <p:cNvGrpSpPr/>
          <p:nvPr/>
        </p:nvGrpSpPr>
        <p:grpSpPr>
          <a:xfrm>
            <a:off x="7517835" y="2885437"/>
            <a:ext cx="364935" cy="382529"/>
            <a:chOff x="7517835" y="2885437"/>
            <a:chExt cx="364935" cy="382529"/>
          </a:xfrm>
        </p:grpSpPr>
        <p:sp>
          <p:nvSpPr>
            <p:cNvPr id="11360" name="Google Shape;11360;p88"/>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8"/>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8"/>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8"/>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8"/>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8"/>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8"/>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8"/>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8"/>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8"/>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8"/>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8"/>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8"/>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8"/>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8"/>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8"/>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8"/>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8"/>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8"/>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8"/>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8"/>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8"/>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8"/>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8"/>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8"/>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8"/>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8"/>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8"/>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8"/>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8"/>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8"/>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8"/>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88"/>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8"/>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8"/>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8"/>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8"/>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7" name="Google Shape;11397;p88"/>
          <p:cNvGrpSpPr/>
          <p:nvPr/>
        </p:nvGrpSpPr>
        <p:grpSpPr>
          <a:xfrm>
            <a:off x="7087591" y="2887144"/>
            <a:ext cx="358160" cy="385602"/>
            <a:chOff x="7087591" y="2887144"/>
            <a:chExt cx="358160" cy="385602"/>
          </a:xfrm>
        </p:grpSpPr>
        <p:sp>
          <p:nvSpPr>
            <p:cNvPr id="11398" name="Google Shape;11398;p88"/>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8"/>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8"/>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8"/>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8"/>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8"/>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8"/>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8"/>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8"/>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8"/>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8"/>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8"/>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8"/>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8"/>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8"/>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8"/>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8"/>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8"/>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8"/>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7" name="Google Shape;11417;p88"/>
          <p:cNvGrpSpPr/>
          <p:nvPr/>
        </p:nvGrpSpPr>
        <p:grpSpPr>
          <a:xfrm>
            <a:off x="7951362" y="2885437"/>
            <a:ext cx="382529" cy="382529"/>
            <a:chOff x="7951362" y="2885437"/>
            <a:chExt cx="382529" cy="382529"/>
          </a:xfrm>
        </p:grpSpPr>
        <p:sp>
          <p:nvSpPr>
            <p:cNvPr id="11418" name="Google Shape;11418;p88"/>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8"/>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8"/>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8"/>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8"/>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8"/>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8"/>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8"/>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8"/>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8"/>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8"/>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88"/>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8"/>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8"/>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8"/>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8"/>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8"/>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8"/>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8"/>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8"/>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8"/>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8"/>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8"/>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8"/>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8"/>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8"/>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8"/>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8"/>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8"/>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88"/>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8"/>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8"/>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8"/>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8"/>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8"/>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8"/>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8"/>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8"/>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8"/>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8"/>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8"/>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8"/>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8"/>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8"/>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8"/>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8"/>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8"/>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8"/>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8"/>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88"/>
          <p:cNvGrpSpPr/>
          <p:nvPr/>
        </p:nvGrpSpPr>
        <p:grpSpPr>
          <a:xfrm>
            <a:off x="8054406" y="3814489"/>
            <a:ext cx="276964" cy="336601"/>
            <a:chOff x="8054406" y="3814489"/>
            <a:chExt cx="276964" cy="336601"/>
          </a:xfrm>
        </p:grpSpPr>
        <p:sp>
          <p:nvSpPr>
            <p:cNvPr id="11468" name="Google Shape;11468;p88"/>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8"/>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8"/>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8"/>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8"/>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8"/>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8"/>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8"/>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8"/>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88"/>
          <p:cNvGrpSpPr/>
          <p:nvPr/>
        </p:nvGrpSpPr>
        <p:grpSpPr>
          <a:xfrm>
            <a:off x="7936787" y="4295074"/>
            <a:ext cx="378249" cy="335524"/>
            <a:chOff x="7936787" y="4295074"/>
            <a:chExt cx="378249" cy="335524"/>
          </a:xfrm>
        </p:grpSpPr>
        <p:sp>
          <p:nvSpPr>
            <p:cNvPr id="11478" name="Google Shape;11478;p88"/>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8"/>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8"/>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8"/>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8"/>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8"/>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8"/>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8"/>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8"/>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8"/>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8"/>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8"/>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8"/>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8"/>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8"/>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8"/>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88"/>
          <p:cNvGrpSpPr/>
          <p:nvPr/>
        </p:nvGrpSpPr>
        <p:grpSpPr>
          <a:xfrm>
            <a:off x="4886058" y="1965890"/>
            <a:ext cx="388569" cy="388307"/>
            <a:chOff x="4886058" y="1965890"/>
            <a:chExt cx="388569" cy="388307"/>
          </a:xfrm>
        </p:grpSpPr>
        <p:sp>
          <p:nvSpPr>
            <p:cNvPr id="11495" name="Google Shape;11495;p88"/>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8"/>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8"/>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8"/>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8"/>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8"/>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8"/>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8"/>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8"/>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8"/>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8"/>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09"/>
        <p:cNvGrpSpPr/>
        <p:nvPr/>
      </p:nvGrpSpPr>
      <p:grpSpPr>
        <a:xfrm>
          <a:off x="0" y="0"/>
          <a:ext cx="0" cy="0"/>
          <a:chOff x="0" y="0"/>
          <a:chExt cx="0" cy="0"/>
        </a:xfrm>
      </p:grpSpPr>
      <p:sp>
        <p:nvSpPr>
          <p:cNvPr id="11510" name="Google Shape;11510;p8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solidFill>
                  <a:srgbClr val="FFFFFF"/>
                </a:solidFill>
                <a:latin typeface="Arial"/>
                <a:ea typeface="Arial"/>
                <a:cs typeface="Arial"/>
                <a:sym typeface="Arial"/>
              </a:rPr>
              <a:t>Help &amp; Support</a:t>
            </a:r>
            <a:r>
              <a:rPr lang="en-GB">
                <a:solidFill>
                  <a:schemeClr val="lt1"/>
                </a:solidFill>
                <a:latin typeface="Arial"/>
                <a:ea typeface="Arial"/>
                <a:cs typeface="Arial"/>
                <a:sym typeface="Arial"/>
              </a:rPr>
              <a:t> </a:t>
            </a:r>
            <a:r>
              <a:rPr lang="en-GB">
                <a:latin typeface="Arial"/>
                <a:ea typeface="Arial"/>
                <a:cs typeface="Arial"/>
                <a:sym typeface="Arial"/>
              </a:rPr>
              <a:t>I</a:t>
            </a:r>
            <a:r>
              <a:rPr lang="en-GB">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511" name="Google Shape;11511;p8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512" name="Google Shape;11512;p89"/>
          <p:cNvGrpSpPr/>
          <p:nvPr/>
        </p:nvGrpSpPr>
        <p:grpSpPr>
          <a:xfrm>
            <a:off x="1765162" y="3346789"/>
            <a:ext cx="292801" cy="359258"/>
            <a:chOff x="1765162" y="3346789"/>
            <a:chExt cx="292801" cy="359258"/>
          </a:xfrm>
        </p:grpSpPr>
        <p:sp>
          <p:nvSpPr>
            <p:cNvPr id="11513" name="Google Shape;11513;p89"/>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9"/>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9"/>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9"/>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9"/>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9"/>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9"/>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9"/>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9"/>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9"/>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9"/>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9"/>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9"/>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9"/>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9"/>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89"/>
          <p:cNvGrpSpPr/>
          <p:nvPr/>
        </p:nvGrpSpPr>
        <p:grpSpPr>
          <a:xfrm>
            <a:off x="3077632" y="2445004"/>
            <a:ext cx="358996" cy="296309"/>
            <a:chOff x="3077632" y="2445004"/>
            <a:chExt cx="358996" cy="296309"/>
          </a:xfrm>
        </p:grpSpPr>
        <p:sp>
          <p:nvSpPr>
            <p:cNvPr id="11529" name="Google Shape;11529;p89"/>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9"/>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9"/>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9"/>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9"/>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9"/>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9"/>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9"/>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9"/>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9"/>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9"/>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9"/>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9"/>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9"/>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9"/>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9"/>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9"/>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9"/>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9"/>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9"/>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9"/>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9"/>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9"/>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9"/>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9"/>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9"/>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89"/>
          <p:cNvGrpSpPr/>
          <p:nvPr/>
        </p:nvGrpSpPr>
        <p:grpSpPr>
          <a:xfrm>
            <a:off x="2635237" y="2431780"/>
            <a:ext cx="359232" cy="323018"/>
            <a:chOff x="2635237" y="2431780"/>
            <a:chExt cx="359232" cy="323018"/>
          </a:xfrm>
        </p:grpSpPr>
        <p:sp>
          <p:nvSpPr>
            <p:cNvPr id="11556" name="Google Shape;11556;p89"/>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9"/>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9"/>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9"/>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9"/>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9"/>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9"/>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9"/>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9"/>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9"/>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9"/>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9"/>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9"/>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9"/>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9"/>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1" name="Google Shape;11571;p89"/>
          <p:cNvGrpSpPr/>
          <p:nvPr/>
        </p:nvGrpSpPr>
        <p:grpSpPr>
          <a:xfrm>
            <a:off x="4011651" y="3768132"/>
            <a:ext cx="373189" cy="358944"/>
            <a:chOff x="4011651" y="3768132"/>
            <a:chExt cx="373189" cy="358944"/>
          </a:xfrm>
        </p:grpSpPr>
        <p:sp>
          <p:nvSpPr>
            <p:cNvPr id="11572" name="Google Shape;11572;p89"/>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9"/>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9"/>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9"/>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9"/>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9"/>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9"/>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9"/>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9"/>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9"/>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2" name="Google Shape;11582;p89"/>
          <p:cNvGrpSpPr/>
          <p:nvPr/>
        </p:nvGrpSpPr>
        <p:grpSpPr>
          <a:xfrm>
            <a:off x="2189568" y="1961603"/>
            <a:ext cx="364993" cy="359049"/>
            <a:chOff x="2189568" y="1961603"/>
            <a:chExt cx="364993" cy="359049"/>
          </a:xfrm>
        </p:grpSpPr>
        <p:sp>
          <p:nvSpPr>
            <p:cNvPr id="11583" name="Google Shape;11583;p89"/>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9"/>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9"/>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9"/>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9"/>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9"/>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9"/>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9"/>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9"/>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9"/>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9"/>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9"/>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9"/>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9"/>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9"/>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9"/>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89"/>
          <p:cNvGrpSpPr/>
          <p:nvPr/>
        </p:nvGrpSpPr>
        <p:grpSpPr>
          <a:xfrm>
            <a:off x="2193077" y="2419971"/>
            <a:ext cx="378426" cy="346323"/>
            <a:chOff x="2193077" y="2419971"/>
            <a:chExt cx="378426" cy="346323"/>
          </a:xfrm>
        </p:grpSpPr>
        <p:sp>
          <p:nvSpPr>
            <p:cNvPr id="11600" name="Google Shape;11600;p89"/>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9"/>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9"/>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9"/>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9"/>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9"/>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9"/>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9"/>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9"/>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9"/>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9"/>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9"/>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9"/>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9"/>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9"/>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9"/>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9"/>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9"/>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9"/>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9"/>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9"/>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89"/>
          <p:cNvGrpSpPr/>
          <p:nvPr/>
        </p:nvGrpSpPr>
        <p:grpSpPr>
          <a:xfrm>
            <a:off x="861622" y="2881770"/>
            <a:ext cx="276802" cy="367140"/>
            <a:chOff x="861622" y="2881770"/>
            <a:chExt cx="276802" cy="367140"/>
          </a:xfrm>
        </p:grpSpPr>
        <p:sp>
          <p:nvSpPr>
            <p:cNvPr id="11622" name="Google Shape;11622;p89"/>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9"/>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9"/>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9"/>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9"/>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9"/>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9"/>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9"/>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9"/>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9"/>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9"/>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9"/>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9"/>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9"/>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9"/>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9"/>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9"/>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9"/>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9"/>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9"/>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9"/>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9"/>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4" name="Google Shape;11644;p89"/>
          <p:cNvGrpSpPr/>
          <p:nvPr/>
        </p:nvGrpSpPr>
        <p:grpSpPr>
          <a:xfrm>
            <a:off x="3968184" y="2881691"/>
            <a:ext cx="369444" cy="367140"/>
            <a:chOff x="3968184" y="2881691"/>
            <a:chExt cx="369444" cy="367140"/>
          </a:xfrm>
        </p:grpSpPr>
        <p:sp>
          <p:nvSpPr>
            <p:cNvPr id="11645" name="Google Shape;11645;p89"/>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9"/>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9"/>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9"/>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9"/>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9"/>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9"/>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9"/>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9"/>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9"/>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9"/>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9"/>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9"/>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9"/>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9"/>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9"/>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9"/>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9"/>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9"/>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9"/>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9"/>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9"/>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9"/>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9"/>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89"/>
          <p:cNvGrpSpPr/>
          <p:nvPr/>
        </p:nvGrpSpPr>
        <p:grpSpPr>
          <a:xfrm>
            <a:off x="3513796" y="2882084"/>
            <a:ext cx="371487" cy="366826"/>
            <a:chOff x="3513796" y="2882084"/>
            <a:chExt cx="371487" cy="366826"/>
          </a:xfrm>
        </p:grpSpPr>
        <p:sp>
          <p:nvSpPr>
            <p:cNvPr id="11670" name="Google Shape;11670;p89"/>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9"/>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9"/>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9"/>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9"/>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9"/>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9"/>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9"/>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9"/>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9"/>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9"/>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9"/>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9"/>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9"/>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9"/>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9"/>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9"/>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9"/>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9"/>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9"/>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9"/>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9"/>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9"/>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9"/>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9"/>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9"/>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9"/>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9"/>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9"/>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9"/>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9"/>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9"/>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9"/>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9"/>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9"/>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9"/>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9"/>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9"/>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9"/>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9"/>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9"/>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9"/>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9"/>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9"/>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9"/>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9"/>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9"/>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9"/>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9"/>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9" name="Google Shape;11719;p89"/>
          <p:cNvGrpSpPr/>
          <p:nvPr/>
        </p:nvGrpSpPr>
        <p:grpSpPr>
          <a:xfrm>
            <a:off x="873615" y="1500275"/>
            <a:ext cx="335011" cy="359232"/>
            <a:chOff x="873615" y="1500275"/>
            <a:chExt cx="335011" cy="359232"/>
          </a:xfrm>
        </p:grpSpPr>
        <p:sp>
          <p:nvSpPr>
            <p:cNvPr id="11720" name="Google Shape;11720;p89"/>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9"/>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9"/>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9"/>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9"/>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9"/>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9"/>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9"/>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9"/>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9"/>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9"/>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1" name="Google Shape;11731;p89"/>
          <p:cNvGrpSpPr/>
          <p:nvPr/>
        </p:nvGrpSpPr>
        <p:grpSpPr>
          <a:xfrm>
            <a:off x="2202058" y="3346737"/>
            <a:ext cx="337158" cy="359311"/>
            <a:chOff x="2202058" y="3346737"/>
            <a:chExt cx="337158" cy="359311"/>
          </a:xfrm>
        </p:grpSpPr>
        <p:sp>
          <p:nvSpPr>
            <p:cNvPr id="11732" name="Google Shape;11732;p89"/>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9"/>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9"/>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9"/>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9"/>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9"/>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9"/>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9"/>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9"/>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1" name="Google Shape;11741;p89"/>
          <p:cNvGrpSpPr/>
          <p:nvPr/>
        </p:nvGrpSpPr>
        <p:grpSpPr>
          <a:xfrm>
            <a:off x="2223059" y="3818172"/>
            <a:ext cx="359232" cy="306050"/>
            <a:chOff x="2223059" y="3818172"/>
            <a:chExt cx="359232" cy="306050"/>
          </a:xfrm>
        </p:grpSpPr>
        <p:sp>
          <p:nvSpPr>
            <p:cNvPr id="11742" name="Google Shape;11742;p89"/>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9"/>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9"/>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9"/>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9"/>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9"/>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9"/>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9"/>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9"/>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89"/>
          <p:cNvGrpSpPr/>
          <p:nvPr/>
        </p:nvGrpSpPr>
        <p:grpSpPr>
          <a:xfrm>
            <a:off x="1725989" y="1991820"/>
            <a:ext cx="378426" cy="298509"/>
            <a:chOff x="1725989" y="1991820"/>
            <a:chExt cx="378426" cy="298509"/>
          </a:xfrm>
        </p:grpSpPr>
        <p:sp>
          <p:nvSpPr>
            <p:cNvPr id="11752" name="Google Shape;11752;p89"/>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9"/>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9"/>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9"/>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9"/>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9"/>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9"/>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9"/>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9"/>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9"/>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9"/>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9"/>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4" name="Google Shape;11764;p89"/>
          <p:cNvGrpSpPr/>
          <p:nvPr/>
        </p:nvGrpSpPr>
        <p:grpSpPr>
          <a:xfrm>
            <a:off x="1768409" y="3791751"/>
            <a:ext cx="367978" cy="359075"/>
            <a:chOff x="1768409" y="3791751"/>
            <a:chExt cx="367978" cy="359075"/>
          </a:xfrm>
        </p:grpSpPr>
        <p:sp>
          <p:nvSpPr>
            <p:cNvPr id="11765" name="Google Shape;11765;p89"/>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9"/>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9"/>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9"/>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9"/>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9"/>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9"/>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9"/>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9"/>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9"/>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9"/>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9"/>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9"/>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89"/>
          <p:cNvGrpSpPr/>
          <p:nvPr/>
        </p:nvGrpSpPr>
        <p:grpSpPr>
          <a:xfrm>
            <a:off x="2668963" y="3791306"/>
            <a:ext cx="358735" cy="359311"/>
            <a:chOff x="2668963" y="3791306"/>
            <a:chExt cx="358735" cy="359311"/>
          </a:xfrm>
        </p:grpSpPr>
        <p:sp>
          <p:nvSpPr>
            <p:cNvPr id="11779" name="Google Shape;11779;p89"/>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9"/>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9"/>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9"/>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9"/>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89"/>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9"/>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9"/>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9"/>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9"/>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9"/>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9"/>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9"/>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9"/>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9"/>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9"/>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5" name="Google Shape;11795;p89"/>
          <p:cNvGrpSpPr/>
          <p:nvPr/>
        </p:nvGrpSpPr>
        <p:grpSpPr>
          <a:xfrm>
            <a:off x="849682" y="1995198"/>
            <a:ext cx="363893" cy="291727"/>
            <a:chOff x="849682" y="1995198"/>
            <a:chExt cx="363893" cy="291727"/>
          </a:xfrm>
        </p:grpSpPr>
        <p:sp>
          <p:nvSpPr>
            <p:cNvPr id="11796" name="Google Shape;11796;p89"/>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9"/>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9"/>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9"/>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9"/>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9"/>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9"/>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9"/>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9"/>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9"/>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9"/>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9"/>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9"/>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9"/>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9"/>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9"/>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9"/>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9"/>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89"/>
          <p:cNvGrpSpPr/>
          <p:nvPr/>
        </p:nvGrpSpPr>
        <p:grpSpPr>
          <a:xfrm>
            <a:off x="3065430" y="1990066"/>
            <a:ext cx="378190" cy="302044"/>
            <a:chOff x="3065430" y="1990066"/>
            <a:chExt cx="378190" cy="302044"/>
          </a:xfrm>
        </p:grpSpPr>
        <p:sp>
          <p:nvSpPr>
            <p:cNvPr id="11815" name="Google Shape;11815;p89"/>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9"/>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9"/>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9"/>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9"/>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9"/>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9"/>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9"/>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9"/>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9"/>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9"/>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6" name="Google Shape;11826;p89"/>
          <p:cNvGrpSpPr/>
          <p:nvPr/>
        </p:nvGrpSpPr>
        <p:grpSpPr>
          <a:xfrm>
            <a:off x="3568234" y="3791410"/>
            <a:ext cx="347501" cy="359284"/>
            <a:chOff x="3568234" y="3791410"/>
            <a:chExt cx="347501" cy="359284"/>
          </a:xfrm>
        </p:grpSpPr>
        <p:sp>
          <p:nvSpPr>
            <p:cNvPr id="11827" name="Google Shape;11827;p89"/>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9"/>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9"/>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9"/>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9"/>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9"/>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9"/>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9"/>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9"/>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9"/>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9"/>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8" name="Google Shape;11838;p89"/>
          <p:cNvGrpSpPr/>
          <p:nvPr/>
        </p:nvGrpSpPr>
        <p:grpSpPr>
          <a:xfrm>
            <a:off x="1759925" y="1501087"/>
            <a:ext cx="347004" cy="358420"/>
            <a:chOff x="1759925" y="1501087"/>
            <a:chExt cx="347004" cy="358420"/>
          </a:xfrm>
        </p:grpSpPr>
        <p:sp>
          <p:nvSpPr>
            <p:cNvPr id="11839" name="Google Shape;11839;p89"/>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9"/>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9"/>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9"/>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9"/>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9"/>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9"/>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9"/>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9"/>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9"/>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9"/>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9"/>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9"/>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9"/>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9"/>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9"/>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9"/>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9"/>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9"/>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9"/>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9"/>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9"/>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9"/>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9"/>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9"/>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9"/>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9"/>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6" name="Google Shape;11866;p89"/>
          <p:cNvGrpSpPr/>
          <p:nvPr/>
        </p:nvGrpSpPr>
        <p:grpSpPr>
          <a:xfrm>
            <a:off x="3519295" y="2413660"/>
            <a:ext cx="360227" cy="359311"/>
            <a:chOff x="3519295" y="2413660"/>
            <a:chExt cx="360227" cy="359311"/>
          </a:xfrm>
        </p:grpSpPr>
        <p:sp>
          <p:nvSpPr>
            <p:cNvPr id="11867" name="Google Shape;11867;p89"/>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9"/>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9"/>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9"/>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9"/>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9"/>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9"/>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9"/>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9"/>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9"/>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9"/>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9"/>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9"/>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9"/>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9"/>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9"/>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9"/>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9"/>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9"/>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9"/>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9"/>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9"/>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9"/>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9"/>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9"/>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9"/>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9"/>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9"/>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9"/>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9"/>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9"/>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9"/>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9"/>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9"/>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9"/>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2" name="Google Shape;11902;p89"/>
          <p:cNvGrpSpPr/>
          <p:nvPr/>
        </p:nvGrpSpPr>
        <p:grpSpPr>
          <a:xfrm>
            <a:off x="1330255" y="3845718"/>
            <a:ext cx="358996" cy="250774"/>
            <a:chOff x="1330255" y="3845718"/>
            <a:chExt cx="358996" cy="250774"/>
          </a:xfrm>
        </p:grpSpPr>
        <p:sp>
          <p:nvSpPr>
            <p:cNvPr id="11903" name="Google Shape;11903;p89"/>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9"/>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9"/>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9"/>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9"/>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9"/>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9"/>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9"/>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9"/>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9"/>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3" name="Google Shape;11913;p89"/>
          <p:cNvGrpSpPr/>
          <p:nvPr/>
        </p:nvGrpSpPr>
        <p:grpSpPr>
          <a:xfrm>
            <a:off x="3115103" y="3791384"/>
            <a:ext cx="373424" cy="359311"/>
            <a:chOff x="3115103" y="3791384"/>
            <a:chExt cx="373424" cy="359311"/>
          </a:xfrm>
        </p:grpSpPr>
        <p:sp>
          <p:nvSpPr>
            <p:cNvPr id="11914" name="Google Shape;11914;p89"/>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9"/>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9"/>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9"/>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9"/>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9"/>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9"/>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9"/>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9"/>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9"/>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9"/>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9"/>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9"/>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9"/>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89"/>
          <p:cNvGrpSpPr/>
          <p:nvPr/>
        </p:nvGrpSpPr>
        <p:grpSpPr>
          <a:xfrm>
            <a:off x="883853" y="3792641"/>
            <a:ext cx="378190" cy="357059"/>
            <a:chOff x="883853" y="3792641"/>
            <a:chExt cx="378190" cy="357059"/>
          </a:xfrm>
        </p:grpSpPr>
        <p:sp>
          <p:nvSpPr>
            <p:cNvPr id="11929" name="Google Shape;11929;p89"/>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9"/>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9"/>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9"/>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9"/>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9"/>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9"/>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9"/>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9"/>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9"/>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9"/>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9"/>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9"/>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9"/>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9"/>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9"/>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9"/>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9"/>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9"/>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9"/>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9"/>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9"/>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9"/>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9"/>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9"/>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9"/>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5" name="Google Shape;11955;p89"/>
          <p:cNvGrpSpPr/>
          <p:nvPr/>
        </p:nvGrpSpPr>
        <p:grpSpPr>
          <a:xfrm>
            <a:off x="3934196" y="2484805"/>
            <a:ext cx="401207" cy="214036"/>
            <a:chOff x="3934196" y="2484805"/>
            <a:chExt cx="401207" cy="214036"/>
          </a:xfrm>
        </p:grpSpPr>
        <p:sp>
          <p:nvSpPr>
            <p:cNvPr id="11956" name="Google Shape;11956;p89"/>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9"/>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9"/>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9"/>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9"/>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1" name="Google Shape;11961;p89"/>
          <p:cNvGrpSpPr/>
          <p:nvPr/>
        </p:nvGrpSpPr>
        <p:grpSpPr>
          <a:xfrm>
            <a:off x="3999894" y="1500197"/>
            <a:ext cx="342474" cy="359232"/>
            <a:chOff x="3999894" y="1500197"/>
            <a:chExt cx="342474" cy="359232"/>
          </a:xfrm>
        </p:grpSpPr>
        <p:sp>
          <p:nvSpPr>
            <p:cNvPr id="11962" name="Google Shape;11962;p89"/>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9"/>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9"/>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9"/>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9"/>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9"/>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9"/>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9"/>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9"/>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9"/>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89"/>
          <p:cNvGrpSpPr/>
          <p:nvPr/>
        </p:nvGrpSpPr>
        <p:grpSpPr>
          <a:xfrm>
            <a:off x="2233795" y="2882162"/>
            <a:ext cx="232601" cy="366747"/>
            <a:chOff x="2233795" y="2882162"/>
            <a:chExt cx="232601" cy="366747"/>
          </a:xfrm>
        </p:grpSpPr>
        <p:sp>
          <p:nvSpPr>
            <p:cNvPr id="11973" name="Google Shape;11973;p89"/>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9"/>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9"/>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9"/>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9"/>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9"/>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9"/>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9"/>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9"/>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9"/>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9"/>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9"/>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9"/>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9"/>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9"/>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9"/>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9"/>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9"/>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1" name="Google Shape;11991;p89"/>
          <p:cNvGrpSpPr/>
          <p:nvPr/>
        </p:nvGrpSpPr>
        <p:grpSpPr>
          <a:xfrm>
            <a:off x="3523772" y="3404422"/>
            <a:ext cx="362008" cy="244175"/>
            <a:chOff x="3523772" y="3404422"/>
            <a:chExt cx="362008" cy="244175"/>
          </a:xfrm>
        </p:grpSpPr>
        <p:sp>
          <p:nvSpPr>
            <p:cNvPr id="11992" name="Google Shape;11992;p89"/>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9"/>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9"/>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9"/>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9"/>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9"/>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9"/>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9"/>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9"/>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9"/>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9"/>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9"/>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9"/>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9"/>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9"/>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89"/>
          <p:cNvGrpSpPr/>
          <p:nvPr/>
        </p:nvGrpSpPr>
        <p:grpSpPr>
          <a:xfrm>
            <a:off x="3531026" y="1977314"/>
            <a:ext cx="359232" cy="327836"/>
            <a:chOff x="3531026" y="1977314"/>
            <a:chExt cx="359232" cy="327836"/>
          </a:xfrm>
        </p:grpSpPr>
        <p:sp>
          <p:nvSpPr>
            <p:cNvPr id="12008" name="Google Shape;12008;p89"/>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9"/>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9"/>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9"/>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9"/>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9"/>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9"/>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9"/>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9"/>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9"/>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89"/>
          <p:cNvGrpSpPr/>
          <p:nvPr/>
        </p:nvGrpSpPr>
        <p:grpSpPr>
          <a:xfrm>
            <a:off x="3123351" y="1500275"/>
            <a:ext cx="296781" cy="359232"/>
            <a:chOff x="3123351" y="1500275"/>
            <a:chExt cx="296781" cy="359232"/>
          </a:xfrm>
        </p:grpSpPr>
        <p:sp>
          <p:nvSpPr>
            <p:cNvPr id="12019" name="Google Shape;12019;p89"/>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9"/>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9"/>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9"/>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9"/>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9"/>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9"/>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9"/>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9"/>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9"/>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9"/>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0" name="Google Shape;12030;p89"/>
          <p:cNvGrpSpPr/>
          <p:nvPr/>
        </p:nvGrpSpPr>
        <p:grpSpPr>
          <a:xfrm>
            <a:off x="2659458" y="1500275"/>
            <a:ext cx="332261" cy="359232"/>
            <a:chOff x="2659458" y="1500275"/>
            <a:chExt cx="332261" cy="359232"/>
          </a:xfrm>
        </p:grpSpPr>
        <p:sp>
          <p:nvSpPr>
            <p:cNvPr id="12031" name="Google Shape;12031;p89"/>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9"/>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9"/>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9"/>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9"/>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9"/>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9"/>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9"/>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9"/>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9"/>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9"/>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9"/>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9"/>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9"/>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9"/>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9"/>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9"/>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9"/>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9"/>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9"/>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1" name="Google Shape;12051;p89"/>
          <p:cNvGrpSpPr/>
          <p:nvPr/>
        </p:nvGrpSpPr>
        <p:grpSpPr>
          <a:xfrm>
            <a:off x="1750184" y="2413530"/>
            <a:ext cx="359730" cy="359441"/>
            <a:chOff x="1750184" y="2413530"/>
            <a:chExt cx="359730" cy="359441"/>
          </a:xfrm>
        </p:grpSpPr>
        <p:sp>
          <p:nvSpPr>
            <p:cNvPr id="12052" name="Google Shape;12052;p89"/>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9"/>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9"/>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9"/>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9"/>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9"/>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9"/>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9"/>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9"/>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9"/>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9"/>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3" name="Google Shape;12063;p89"/>
          <p:cNvGrpSpPr/>
          <p:nvPr/>
        </p:nvGrpSpPr>
        <p:grpSpPr>
          <a:xfrm>
            <a:off x="2230050" y="1500223"/>
            <a:ext cx="316524" cy="359284"/>
            <a:chOff x="2230050" y="1500223"/>
            <a:chExt cx="316524" cy="359284"/>
          </a:xfrm>
        </p:grpSpPr>
        <p:sp>
          <p:nvSpPr>
            <p:cNvPr id="12064" name="Google Shape;12064;p89"/>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9"/>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9"/>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9"/>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9"/>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9"/>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9"/>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9"/>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9"/>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9"/>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9"/>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9"/>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9"/>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9"/>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9"/>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9"/>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9"/>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9"/>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9"/>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9"/>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4" name="Google Shape;12084;p89"/>
          <p:cNvGrpSpPr/>
          <p:nvPr/>
        </p:nvGrpSpPr>
        <p:grpSpPr>
          <a:xfrm>
            <a:off x="2690042" y="4262767"/>
            <a:ext cx="359389" cy="359232"/>
            <a:chOff x="2690042" y="4262767"/>
            <a:chExt cx="359389" cy="359232"/>
          </a:xfrm>
        </p:grpSpPr>
        <p:sp>
          <p:nvSpPr>
            <p:cNvPr id="12085" name="Google Shape;12085;p89"/>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9"/>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9"/>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9"/>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9"/>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9"/>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9"/>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2" name="Google Shape;12092;p89"/>
          <p:cNvGrpSpPr/>
          <p:nvPr/>
        </p:nvGrpSpPr>
        <p:grpSpPr>
          <a:xfrm>
            <a:off x="2689440" y="2882162"/>
            <a:ext cx="222337" cy="366721"/>
            <a:chOff x="2689440" y="2882162"/>
            <a:chExt cx="222337" cy="366721"/>
          </a:xfrm>
        </p:grpSpPr>
        <p:sp>
          <p:nvSpPr>
            <p:cNvPr id="12093" name="Google Shape;12093;p89"/>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9"/>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9"/>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9"/>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9"/>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9"/>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9"/>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9"/>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9"/>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02" name="Google Shape;12102;p89"/>
          <p:cNvSpPr/>
          <p:nvPr/>
        </p:nvSpPr>
        <p:spPr>
          <a:xfrm>
            <a:off x="2637986" y="22809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3" name="Google Shape;12103;p89"/>
          <p:cNvGrpSpPr/>
          <p:nvPr/>
        </p:nvGrpSpPr>
        <p:grpSpPr>
          <a:xfrm>
            <a:off x="2637986" y="1980142"/>
            <a:ext cx="359232" cy="322023"/>
            <a:chOff x="2637986" y="1980142"/>
            <a:chExt cx="359232" cy="322023"/>
          </a:xfrm>
        </p:grpSpPr>
        <p:sp>
          <p:nvSpPr>
            <p:cNvPr id="12104" name="Google Shape;12104;p89"/>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9"/>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9"/>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9"/>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9"/>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9"/>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9"/>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89"/>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9"/>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9"/>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9"/>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9"/>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9"/>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89"/>
          <p:cNvGrpSpPr/>
          <p:nvPr/>
        </p:nvGrpSpPr>
        <p:grpSpPr>
          <a:xfrm>
            <a:off x="1306531" y="3346972"/>
            <a:ext cx="323018" cy="359075"/>
            <a:chOff x="1306531" y="3346972"/>
            <a:chExt cx="323018" cy="359075"/>
          </a:xfrm>
        </p:grpSpPr>
        <p:sp>
          <p:nvSpPr>
            <p:cNvPr id="12118" name="Google Shape;12118;p89"/>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9"/>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9"/>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9"/>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9"/>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9"/>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9"/>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9"/>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9"/>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7" name="Google Shape;12127;p89"/>
          <p:cNvGrpSpPr/>
          <p:nvPr/>
        </p:nvGrpSpPr>
        <p:grpSpPr>
          <a:xfrm>
            <a:off x="1308024" y="2413975"/>
            <a:ext cx="360253" cy="357111"/>
            <a:chOff x="1308024" y="2413975"/>
            <a:chExt cx="360253" cy="357111"/>
          </a:xfrm>
        </p:grpSpPr>
        <p:sp>
          <p:nvSpPr>
            <p:cNvPr id="12128" name="Google Shape;12128;p89"/>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9"/>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9"/>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9"/>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9"/>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9"/>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9"/>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9"/>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9"/>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9"/>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9"/>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9"/>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9"/>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9"/>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9"/>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9"/>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9"/>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9"/>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9"/>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9"/>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9"/>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9"/>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9"/>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9"/>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9"/>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9"/>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9"/>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9"/>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9"/>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9"/>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8" name="Google Shape;12158;p89"/>
          <p:cNvGrpSpPr/>
          <p:nvPr/>
        </p:nvGrpSpPr>
        <p:grpSpPr>
          <a:xfrm>
            <a:off x="1298519" y="1970322"/>
            <a:ext cx="378452" cy="341321"/>
            <a:chOff x="1298519" y="1970322"/>
            <a:chExt cx="378452" cy="341321"/>
          </a:xfrm>
        </p:grpSpPr>
        <p:sp>
          <p:nvSpPr>
            <p:cNvPr id="12159" name="Google Shape;12159;p89"/>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9"/>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9"/>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9"/>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9"/>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9"/>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9"/>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9"/>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9"/>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9"/>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9"/>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9"/>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9"/>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9"/>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9"/>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9"/>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9"/>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9"/>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9"/>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9"/>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9" name="Google Shape;12179;p89"/>
          <p:cNvGrpSpPr/>
          <p:nvPr/>
        </p:nvGrpSpPr>
        <p:grpSpPr>
          <a:xfrm>
            <a:off x="3114815" y="3346868"/>
            <a:ext cx="283217" cy="359180"/>
            <a:chOff x="3114815" y="3346868"/>
            <a:chExt cx="283217" cy="359180"/>
          </a:xfrm>
        </p:grpSpPr>
        <p:sp>
          <p:nvSpPr>
            <p:cNvPr id="12180" name="Google Shape;12180;p89"/>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9"/>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9"/>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9"/>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9"/>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9"/>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9"/>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9"/>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9"/>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9"/>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9"/>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9"/>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9"/>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3" name="Google Shape;12193;p89"/>
          <p:cNvGrpSpPr/>
          <p:nvPr/>
        </p:nvGrpSpPr>
        <p:grpSpPr>
          <a:xfrm>
            <a:off x="3973186" y="3353231"/>
            <a:ext cx="378661" cy="346558"/>
            <a:chOff x="3973186" y="3353231"/>
            <a:chExt cx="378661" cy="346558"/>
          </a:xfrm>
        </p:grpSpPr>
        <p:sp>
          <p:nvSpPr>
            <p:cNvPr id="12194" name="Google Shape;12194;p89"/>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9"/>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9"/>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9"/>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9"/>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9"/>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9"/>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9"/>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9"/>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9"/>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9"/>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9"/>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9"/>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9"/>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9"/>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9"/>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9"/>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9"/>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89"/>
          <p:cNvGrpSpPr/>
          <p:nvPr/>
        </p:nvGrpSpPr>
        <p:grpSpPr>
          <a:xfrm>
            <a:off x="2152857" y="4263002"/>
            <a:ext cx="373241" cy="359127"/>
            <a:chOff x="2152857" y="4263002"/>
            <a:chExt cx="373241" cy="359127"/>
          </a:xfrm>
        </p:grpSpPr>
        <p:sp>
          <p:nvSpPr>
            <p:cNvPr id="12213" name="Google Shape;12213;p89"/>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9"/>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9"/>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9"/>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9"/>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9"/>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9"/>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9"/>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1" name="Google Shape;12221;p89"/>
          <p:cNvGrpSpPr/>
          <p:nvPr/>
        </p:nvGrpSpPr>
        <p:grpSpPr>
          <a:xfrm>
            <a:off x="859632" y="3346972"/>
            <a:ext cx="303537" cy="359127"/>
            <a:chOff x="859632" y="3346972"/>
            <a:chExt cx="303537" cy="359127"/>
          </a:xfrm>
        </p:grpSpPr>
        <p:sp>
          <p:nvSpPr>
            <p:cNvPr id="12222" name="Google Shape;12222;p89"/>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9"/>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9"/>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9"/>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9"/>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89"/>
          <p:cNvGrpSpPr/>
          <p:nvPr/>
        </p:nvGrpSpPr>
        <p:grpSpPr>
          <a:xfrm>
            <a:off x="1767911" y="2882241"/>
            <a:ext cx="265306" cy="366799"/>
            <a:chOff x="1767911" y="2882241"/>
            <a:chExt cx="265306" cy="366799"/>
          </a:xfrm>
        </p:grpSpPr>
        <p:sp>
          <p:nvSpPr>
            <p:cNvPr id="12228" name="Google Shape;12228;p89"/>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9"/>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9"/>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9"/>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9"/>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89"/>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9"/>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9"/>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9"/>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9"/>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9"/>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9"/>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9"/>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9"/>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9"/>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3" name="Google Shape;12243;p89"/>
          <p:cNvGrpSpPr/>
          <p:nvPr/>
        </p:nvGrpSpPr>
        <p:grpSpPr>
          <a:xfrm>
            <a:off x="1332009" y="1499935"/>
            <a:ext cx="331895" cy="359311"/>
            <a:chOff x="1332009" y="1499935"/>
            <a:chExt cx="331895" cy="359311"/>
          </a:xfrm>
        </p:grpSpPr>
        <p:sp>
          <p:nvSpPr>
            <p:cNvPr id="12244" name="Google Shape;12244;p89"/>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9"/>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9"/>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9"/>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9"/>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9"/>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9"/>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9"/>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9"/>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9"/>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9"/>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9"/>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9"/>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9"/>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9"/>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9"/>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9"/>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89"/>
          <p:cNvGrpSpPr/>
          <p:nvPr/>
        </p:nvGrpSpPr>
        <p:grpSpPr>
          <a:xfrm>
            <a:off x="2663464" y="3346815"/>
            <a:ext cx="289528" cy="359232"/>
            <a:chOff x="2663464" y="3346815"/>
            <a:chExt cx="289528" cy="359232"/>
          </a:xfrm>
        </p:grpSpPr>
        <p:sp>
          <p:nvSpPr>
            <p:cNvPr id="12262" name="Google Shape;12262;p89"/>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9"/>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9"/>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9"/>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9"/>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9"/>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9"/>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9"/>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9"/>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9"/>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9"/>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3" name="Google Shape;12273;p89"/>
          <p:cNvGrpSpPr/>
          <p:nvPr/>
        </p:nvGrpSpPr>
        <p:grpSpPr>
          <a:xfrm>
            <a:off x="1315775" y="2881927"/>
            <a:ext cx="269051" cy="366983"/>
            <a:chOff x="1315775" y="2881927"/>
            <a:chExt cx="269051" cy="366983"/>
          </a:xfrm>
        </p:grpSpPr>
        <p:sp>
          <p:nvSpPr>
            <p:cNvPr id="12274" name="Google Shape;12274;p89"/>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9"/>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9"/>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9"/>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9"/>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9"/>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9"/>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9"/>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9"/>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9"/>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9"/>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9"/>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9"/>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9"/>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9"/>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9" name="Google Shape;12289;p89"/>
          <p:cNvGrpSpPr/>
          <p:nvPr/>
        </p:nvGrpSpPr>
        <p:grpSpPr>
          <a:xfrm>
            <a:off x="3977427" y="1980142"/>
            <a:ext cx="359232" cy="322023"/>
            <a:chOff x="3977427" y="1980142"/>
            <a:chExt cx="359232" cy="322023"/>
          </a:xfrm>
        </p:grpSpPr>
        <p:sp>
          <p:nvSpPr>
            <p:cNvPr id="12290" name="Google Shape;12290;p89"/>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9"/>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9"/>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9"/>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9"/>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9"/>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9"/>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9"/>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9"/>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9"/>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0" name="Google Shape;12300;p89"/>
          <p:cNvGrpSpPr/>
          <p:nvPr/>
        </p:nvGrpSpPr>
        <p:grpSpPr>
          <a:xfrm>
            <a:off x="865628" y="2413608"/>
            <a:ext cx="361720" cy="359180"/>
            <a:chOff x="865628" y="2413608"/>
            <a:chExt cx="361720" cy="359180"/>
          </a:xfrm>
        </p:grpSpPr>
        <p:sp>
          <p:nvSpPr>
            <p:cNvPr id="12301" name="Google Shape;12301;p89"/>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9"/>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9"/>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9"/>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9"/>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9"/>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9"/>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9"/>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9"/>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9"/>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9"/>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9"/>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9"/>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4" name="Google Shape;12314;p89"/>
          <p:cNvGrpSpPr/>
          <p:nvPr/>
        </p:nvGrpSpPr>
        <p:grpSpPr>
          <a:xfrm>
            <a:off x="3117093" y="2881927"/>
            <a:ext cx="268815" cy="366983"/>
            <a:chOff x="3117093" y="2881927"/>
            <a:chExt cx="268815" cy="366983"/>
          </a:xfrm>
        </p:grpSpPr>
        <p:sp>
          <p:nvSpPr>
            <p:cNvPr id="12315" name="Google Shape;12315;p89"/>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9"/>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9"/>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9"/>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9"/>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9"/>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9"/>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9"/>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9"/>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9"/>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9"/>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9"/>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9"/>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9"/>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9"/>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89"/>
          <p:cNvGrpSpPr/>
          <p:nvPr/>
        </p:nvGrpSpPr>
        <p:grpSpPr>
          <a:xfrm>
            <a:off x="3534508" y="1508000"/>
            <a:ext cx="368502" cy="343521"/>
            <a:chOff x="3534508" y="1508000"/>
            <a:chExt cx="368502" cy="343521"/>
          </a:xfrm>
        </p:grpSpPr>
        <p:sp>
          <p:nvSpPr>
            <p:cNvPr id="12331" name="Google Shape;12331;p89"/>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9"/>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9"/>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9"/>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9"/>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9"/>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9"/>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9"/>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9"/>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9"/>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9"/>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9"/>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9"/>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9"/>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9"/>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6" name="Google Shape;12346;p89"/>
          <p:cNvGrpSpPr/>
          <p:nvPr/>
        </p:nvGrpSpPr>
        <p:grpSpPr>
          <a:xfrm>
            <a:off x="7147436" y="1502999"/>
            <a:ext cx="279054" cy="354754"/>
            <a:chOff x="7147436" y="1502999"/>
            <a:chExt cx="279054" cy="354754"/>
          </a:xfrm>
        </p:grpSpPr>
        <p:sp>
          <p:nvSpPr>
            <p:cNvPr id="12347" name="Google Shape;12347;p89"/>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9"/>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9"/>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9"/>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9"/>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9"/>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9"/>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9"/>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9"/>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9"/>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9"/>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9"/>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9"/>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9"/>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9"/>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9"/>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3" name="Google Shape;12363;p89"/>
          <p:cNvGrpSpPr/>
          <p:nvPr/>
        </p:nvGrpSpPr>
        <p:grpSpPr>
          <a:xfrm>
            <a:off x="7603081" y="1973072"/>
            <a:ext cx="276802" cy="354807"/>
            <a:chOff x="7603081" y="1973072"/>
            <a:chExt cx="276802" cy="354807"/>
          </a:xfrm>
        </p:grpSpPr>
        <p:sp>
          <p:nvSpPr>
            <p:cNvPr id="12364" name="Google Shape;12364;p89"/>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9"/>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9"/>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9"/>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9"/>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9"/>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9"/>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9"/>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9"/>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9"/>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9"/>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9"/>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9"/>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9"/>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8" name="Google Shape;12378;p89"/>
          <p:cNvGrpSpPr/>
          <p:nvPr/>
        </p:nvGrpSpPr>
        <p:grpSpPr>
          <a:xfrm>
            <a:off x="6696792" y="1502999"/>
            <a:ext cx="276802" cy="354754"/>
            <a:chOff x="6696792" y="1502999"/>
            <a:chExt cx="276802" cy="354754"/>
          </a:xfrm>
        </p:grpSpPr>
        <p:sp>
          <p:nvSpPr>
            <p:cNvPr id="12379" name="Google Shape;12379;p89"/>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9"/>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9"/>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9"/>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9"/>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9"/>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9"/>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9"/>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9"/>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9"/>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9"/>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9"/>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9"/>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9"/>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9"/>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4" name="Google Shape;12394;p89"/>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5" name="Google Shape;12395;p89"/>
          <p:cNvGrpSpPr/>
          <p:nvPr/>
        </p:nvGrpSpPr>
        <p:grpSpPr>
          <a:xfrm>
            <a:off x="6223393" y="1502999"/>
            <a:ext cx="320295" cy="354754"/>
            <a:chOff x="6223393" y="1502999"/>
            <a:chExt cx="320295" cy="354754"/>
          </a:xfrm>
        </p:grpSpPr>
        <p:sp>
          <p:nvSpPr>
            <p:cNvPr id="12396" name="Google Shape;12396;p89"/>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9"/>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9"/>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9"/>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9"/>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9"/>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9"/>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9"/>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9"/>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9"/>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9"/>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9"/>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9"/>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9"/>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9"/>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9"/>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9"/>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9"/>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9"/>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9"/>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9"/>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9"/>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9"/>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89"/>
          <p:cNvGrpSpPr/>
          <p:nvPr/>
        </p:nvGrpSpPr>
        <p:grpSpPr>
          <a:xfrm>
            <a:off x="5310611" y="1502972"/>
            <a:ext cx="339515" cy="354781"/>
            <a:chOff x="5310611" y="1502972"/>
            <a:chExt cx="339515" cy="354781"/>
          </a:xfrm>
        </p:grpSpPr>
        <p:sp>
          <p:nvSpPr>
            <p:cNvPr id="12420" name="Google Shape;12420;p89"/>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9"/>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9"/>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9"/>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9"/>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9"/>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9"/>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9"/>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9"/>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9"/>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9"/>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9"/>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9"/>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9"/>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9"/>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9"/>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89"/>
          <p:cNvGrpSpPr/>
          <p:nvPr/>
        </p:nvGrpSpPr>
        <p:grpSpPr>
          <a:xfrm>
            <a:off x="6253637" y="3790101"/>
            <a:ext cx="274550" cy="354833"/>
            <a:chOff x="6253637" y="3790101"/>
            <a:chExt cx="274550" cy="354833"/>
          </a:xfrm>
        </p:grpSpPr>
        <p:sp>
          <p:nvSpPr>
            <p:cNvPr id="12437" name="Google Shape;12437;p89"/>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9"/>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9"/>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9"/>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9"/>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9"/>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9"/>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9"/>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9"/>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9"/>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9"/>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9"/>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9"/>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9"/>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9"/>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9"/>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9"/>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89"/>
          <p:cNvGrpSpPr/>
          <p:nvPr/>
        </p:nvGrpSpPr>
        <p:grpSpPr>
          <a:xfrm>
            <a:off x="5802731" y="3790180"/>
            <a:ext cx="274576" cy="354754"/>
            <a:chOff x="5802731" y="3790180"/>
            <a:chExt cx="274576" cy="354754"/>
          </a:xfrm>
        </p:grpSpPr>
        <p:sp>
          <p:nvSpPr>
            <p:cNvPr id="12455" name="Google Shape;12455;p89"/>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9"/>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9"/>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9"/>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9"/>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9"/>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9"/>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9"/>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9"/>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9"/>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9"/>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9"/>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9"/>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9"/>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9"/>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9"/>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9"/>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9"/>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9"/>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9"/>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9"/>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6" name="Google Shape;12476;p89"/>
          <p:cNvGrpSpPr/>
          <p:nvPr/>
        </p:nvGrpSpPr>
        <p:grpSpPr>
          <a:xfrm>
            <a:off x="5352088" y="3790206"/>
            <a:ext cx="274550" cy="354728"/>
            <a:chOff x="5352088" y="3790206"/>
            <a:chExt cx="274550" cy="354728"/>
          </a:xfrm>
        </p:grpSpPr>
        <p:sp>
          <p:nvSpPr>
            <p:cNvPr id="12477" name="Google Shape;12477;p89"/>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9"/>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9"/>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9"/>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9"/>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9"/>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9"/>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9"/>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9"/>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9"/>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9"/>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9"/>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9"/>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9"/>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9"/>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9"/>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9"/>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9"/>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9"/>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9"/>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9"/>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9"/>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9"/>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9"/>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89"/>
          <p:cNvGrpSpPr/>
          <p:nvPr/>
        </p:nvGrpSpPr>
        <p:grpSpPr>
          <a:xfrm>
            <a:off x="4901706" y="3790075"/>
            <a:ext cx="274550" cy="354859"/>
            <a:chOff x="4901706" y="3790075"/>
            <a:chExt cx="274550" cy="354859"/>
          </a:xfrm>
        </p:grpSpPr>
        <p:sp>
          <p:nvSpPr>
            <p:cNvPr id="12502" name="Google Shape;12502;p89"/>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9"/>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9"/>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9"/>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9"/>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9"/>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9"/>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9"/>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9"/>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9"/>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9"/>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9"/>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9"/>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9"/>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9"/>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9"/>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9"/>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9" name="Google Shape;12519;p89"/>
          <p:cNvGrpSpPr/>
          <p:nvPr/>
        </p:nvGrpSpPr>
        <p:grpSpPr>
          <a:xfrm>
            <a:off x="8052704" y="1503208"/>
            <a:ext cx="275073" cy="354545"/>
            <a:chOff x="8052704" y="1503208"/>
            <a:chExt cx="275073" cy="354545"/>
          </a:xfrm>
        </p:grpSpPr>
        <p:sp>
          <p:nvSpPr>
            <p:cNvPr id="12520" name="Google Shape;12520;p89"/>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9"/>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9"/>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9"/>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9"/>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9"/>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9"/>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9"/>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9"/>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9"/>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9"/>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9"/>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9"/>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9"/>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9"/>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9"/>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9"/>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89"/>
          <p:cNvGrpSpPr/>
          <p:nvPr/>
        </p:nvGrpSpPr>
        <p:grpSpPr>
          <a:xfrm>
            <a:off x="5794745" y="1502999"/>
            <a:ext cx="274550" cy="354754"/>
            <a:chOff x="5794745" y="1502999"/>
            <a:chExt cx="274550" cy="354754"/>
          </a:xfrm>
        </p:grpSpPr>
        <p:sp>
          <p:nvSpPr>
            <p:cNvPr id="12538" name="Google Shape;12538;p89"/>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9"/>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9"/>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9"/>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9"/>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9"/>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9"/>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9"/>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9"/>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9"/>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9"/>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9"/>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9"/>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9"/>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9"/>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9"/>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9"/>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9"/>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9"/>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9"/>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9"/>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9"/>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9"/>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89"/>
          <p:cNvGrpSpPr/>
          <p:nvPr/>
        </p:nvGrpSpPr>
        <p:grpSpPr>
          <a:xfrm>
            <a:off x="4896940" y="1502999"/>
            <a:ext cx="263316" cy="354754"/>
            <a:chOff x="4896940" y="1502999"/>
            <a:chExt cx="263316" cy="354754"/>
          </a:xfrm>
        </p:grpSpPr>
        <p:sp>
          <p:nvSpPr>
            <p:cNvPr id="12562" name="Google Shape;12562;p89"/>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9"/>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9"/>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9"/>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9"/>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9"/>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9"/>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9"/>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9"/>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9"/>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9"/>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9"/>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9"/>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9"/>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9"/>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9"/>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9"/>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9"/>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9"/>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9"/>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9"/>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3" name="Google Shape;12583;p89"/>
          <p:cNvGrpSpPr/>
          <p:nvPr/>
        </p:nvGrpSpPr>
        <p:grpSpPr>
          <a:xfrm>
            <a:off x="6255392" y="4268082"/>
            <a:ext cx="274550" cy="354728"/>
            <a:chOff x="6255392" y="4268082"/>
            <a:chExt cx="274550" cy="354728"/>
          </a:xfrm>
        </p:grpSpPr>
        <p:sp>
          <p:nvSpPr>
            <p:cNvPr id="12584" name="Google Shape;12584;p89"/>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9"/>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9"/>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9"/>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9"/>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9"/>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9"/>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9"/>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9"/>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9"/>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9"/>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9"/>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9"/>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9"/>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9"/>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9"/>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9"/>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9"/>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9"/>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9"/>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4" name="Google Shape;12604;p89"/>
          <p:cNvGrpSpPr/>
          <p:nvPr/>
        </p:nvGrpSpPr>
        <p:grpSpPr>
          <a:xfrm>
            <a:off x="7604076" y="3790075"/>
            <a:ext cx="275807" cy="354859"/>
            <a:chOff x="7604076" y="3790075"/>
            <a:chExt cx="275807" cy="354859"/>
          </a:xfrm>
        </p:grpSpPr>
        <p:sp>
          <p:nvSpPr>
            <p:cNvPr id="12605" name="Google Shape;12605;p89"/>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9"/>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9"/>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9"/>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9"/>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9"/>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9"/>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9"/>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9"/>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9"/>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9"/>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9"/>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9"/>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9"/>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9"/>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9"/>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9"/>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9"/>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9"/>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9"/>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9"/>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9"/>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7" name="Google Shape;12627;p89"/>
          <p:cNvGrpSpPr/>
          <p:nvPr/>
        </p:nvGrpSpPr>
        <p:grpSpPr>
          <a:xfrm>
            <a:off x="7154427" y="3790206"/>
            <a:ext cx="274550" cy="354493"/>
            <a:chOff x="7154427" y="3790206"/>
            <a:chExt cx="274550" cy="354493"/>
          </a:xfrm>
        </p:grpSpPr>
        <p:sp>
          <p:nvSpPr>
            <p:cNvPr id="12628" name="Google Shape;12628;p89"/>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9"/>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9"/>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9"/>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9"/>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9"/>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9"/>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9"/>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9"/>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9"/>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9"/>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9"/>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9"/>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9"/>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9"/>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9"/>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9"/>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9"/>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9"/>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9"/>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8" name="Google Shape;12648;p89"/>
          <p:cNvGrpSpPr/>
          <p:nvPr/>
        </p:nvGrpSpPr>
        <p:grpSpPr>
          <a:xfrm>
            <a:off x="8054458" y="1973150"/>
            <a:ext cx="274576" cy="354728"/>
            <a:chOff x="8054458" y="1973150"/>
            <a:chExt cx="274576" cy="354728"/>
          </a:xfrm>
        </p:grpSpPr>
        <p:sp>
          <p:nvSpPr>
            <p:cNvPr id="12649" name="Google Shape;12649;p89"/>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9"/>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9"/>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9"/>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9"/>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9"/>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9"/>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9"/>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9"/>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9"/>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9"/>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9"/>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9"/>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9"/>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9"/>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9"/>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9"/>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9"/>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9"/>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9"/>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9"/>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9"/>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1" name="Google Shape;12671;p89"/>
          <p:cNvGrpSpPr/>
          <p:nvPr/>
        </p:nvGrpSpPr>
        <p:grpSpPr>
          <a:xfrm>
            <a:off x="7153930" y="1973150"/>
            <a:ext cx="274812" cy="354728"/>
            <a:chOff x="7153930" y="1973150"/>
            <a:chExt cx="274812" cy="354728"/>
          </a:xfrm>
        </p:grpSpPr>
        <p:sp>
          <p:nvSpPr>
            <p:cNvPr id="12672" name="Google Shape;12672;p89"/>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9"/>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9"/>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9"/>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9"/>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9"/>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9"/>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9"/>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9"/>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9"/>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9"/>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9"/>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9"/>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9"/>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9"/>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9"/>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9"/>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9"/>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9"/>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1" name="Google Shape;12691;p89"/>
          <p:cNvGrpSpPr/>
          <p:nvPr/>
        </p:nvGrpSpPr>
        <p:grpSpPr>
          <a:xfrm>
            <a:off x="6703522" y="1973098"/>
            <a:ext cx="274812" cy="354781"/>
            <a:chOff x="6703522" y="1973098"/>
            <a:chExt cx="274812" cy="354781"/>
          </a:xfrm>
        </p:grpSpPr>
        <p:sp>
          <p:nvSpPr>
            <p:cNvPr id="12692" name="Google Shape;12692;p89"/>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9"/>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9"/>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9"/>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9"/>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9"/>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9"/>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9"/>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9"/>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9"/>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9"/>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9"/>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9"/>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9"/>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9"/>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9"/>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9"/>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9"/>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9"/>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9"/>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9"/>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9"/>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9"/>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9"/>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9"/>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7" name="Google Shape;12717;p89"/>
          <p:cNvGrpSpPr/>
          <p:nvPr/>
        </p:nvGrpSpPr>
        <p:grpSpPr>
          <a:xfrm>
            <a:off x="6253375" y="1973150"/>
            <a:ext cx="274812" cy="354728"/>
            <a:chOff x="6253375" y="1973150"/>
            <a:chExt cx="274812" cy="354728"/>
          </a:xfrm>
        </p:grpSpPr>
        <p:sp>
          <p:nvSpPr>
            <p:cNvPr id="12718" name="Google Shape;12718;p89"/>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9"/>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9"/>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9"/>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9"/>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9"/>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9"/>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9"/>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9"/>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9"/>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9"/>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9"/>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9"/>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9"/>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9"/>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9"/>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9"/>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9"/>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9"/>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9"/>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9"/>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9"/>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9"/>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9"/>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9"/>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9"/>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9"/>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9"/>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9"/>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9"/>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9"/>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9"/>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9"/>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9"/>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9"/>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9"/>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9"/>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9"/>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6" name="Google Shape;12756;p89"/>
          <p:cNvGrpSpPr/>
          <p:nvPr/>
        </p:nvGrpSpPr>
        <p:grpSpPr>
          <a:xfrm>
            <a:off x="5802496" y="1973150"/>
            <a:ext cx="275309" cy="354728"/>
            <a:chOff x="5802496" y="1973150"/>
            <a:chExt cx="275309" cy="354728"/>
          </a:xfrm>
        </p:grpSpPr>
        <p:sp>
          <p:nvSpPr>
            <p:cNvPr id="12757" name="Google Shape;12757;p89"/>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9"/>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9"/>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9"/>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9"/>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9"/>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9"/>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9"/>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9"/>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9"/>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9"/>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9"/>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9"/>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9"/>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9"/>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9"/>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9"/>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9"/>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9"/>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9"/>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9"/>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9"/>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9"/>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9"/>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9"/>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9"/>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3" name="Google Shape;12783;p89"/>
          <p:cNvGrpSpPr/>
          <p:nvPr/>
        </p:nvGrpSpPr>
        <p:grpSpPr>
          <a:xfrm>
            <a:off x="5353083" y="1973150"/>
            <a:ext cx="274576" cy="354728"/>
            <a:chOff x="5353083" y="1973150"/>
            <a:chExt cx="274576" cy="354728"/>
          </a:xfrm>
        </p:grpSpPr>
        <p:sp>
          <p:nvSpPr>
            <p:cNvPr id="12784" name="Google Shape;12784;p89"/>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9"/>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9"/>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9"/>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9"/>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9"/>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9"/>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9"/>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9"/>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9"/>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9"/>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9"/>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9"/>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9"/>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9"/>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9"/>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9"/>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9"/>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9"/>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9"/>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9"/>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5" name="Google Shape;12805;p89"/>
          <p:cNvGrpSpPr/>
          <p:nvPr/>
        </p:nvGrpSpPr>
        <p:grpSpPr>
          <a:xfrm>
            <a:off x="4902701" y="1973150"/>
            <a:ext cx="274812" cy="354728"/>
            <a:chOff x="4902701" y="1973150"/>
            <a:chExt cx="274812" cy="354728"/>
          </a:xfrm>
        </p:grpSpPr>
        <p:sp>
          <p:nvSpPr>
            <p:cNvPr id="12806" name="Google Shape;12806;p89"/>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9"/>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9"/>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9"/>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9"/>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9"/>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9"/>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9"/>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9"/>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9"/>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9"/>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9"/>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9"/>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9"/>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9"/>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9"/>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9"/>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9"/>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9"/>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9"/>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9"/>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9"/>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9"/>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9"/>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9"/>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89"/>
          <p:cNvGrpSpPr/>
          <p:nvPr/>
        </p:nvGrpSpPr>
        <p:grpSpPr>
          <a:xfrm>
            <a:off x="4902701" y="2879989"/>
            <a:ext cx="272560" cy="354676"/>
            <a:chOff x="4902701" y="2879989"/>
            <a:chExt cx="272560" cy="354676"/>
          </a:xfrm>
        </p:grpSpPr>
        <p:sp>
          <p:nvSpPr>
            <p:cNvPr id="12832" name="Google Shape;12832;p89"/>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9"/>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9"/>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9"/>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9"/>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9"/>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9"/>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9"/>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9"/>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9"/>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9"/>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9"/>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9"/>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9"/>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9"/>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9"/>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9"/>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9"/>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9"/>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9"/>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9"/>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9"/>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9"/>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9"/>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6" name="Google Shape;12856;p89"/>
          <p:cNvGrpSpPr/>
          <p:nvPr/>
        </p:nvGrpSpPr>
        <p:grpSpPr>
          <a:xfrm>
            <a:off x="5803988" y="4268082"/>
            <a:ext cx="274550" cy="354728"/>
            <a:chOff x="5803988" y="4268082"/>
            <a:chExt cx="274550" cy="354728"/>
          </a:xfrm>
        </p:grpSpPr>
        <p:sp>
          <p:nvSpPr>
            <p:cNvPr id="12857" name="Google Shape;12857;p89"/>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9"/>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9"/>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9"/>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9"/>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9"/>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9"/>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9"/>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9"/>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9"/>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9"/>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9"/>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9"/>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9"/>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9"/>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9"/>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9"/>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9"/>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9"/>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9"/>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9"/>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9"/>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9" name="Google Shape;12879;p89"/>
          <p:cNvGrpSpPr/>
          <p:nvPr/>
        </p:nvGrpSpPr>
        <p:grpSpPr>
          <a:xfrm>
            <a:off x="5352349" y="4268082"/>
            <a:ext cx="274550" cy="354728"/>
            <a:chOff x="5352349" y="4268082"/>
            <a:chExt cx="274550" cy="354728"/>
          </a:xfrm>
        </p:grpSpPr>
        <p:sp>
          <p:nvSpPr>
            <p:cNvPr id="12880" name="Google Shape;12880;p89"/>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9"/>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9"/>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9"/>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9"/>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9"/>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9"/>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9"/>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9"/>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9"/>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9"/>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9"/>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9"/>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9"/>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9"/>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9"/>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9"/>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9"/>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9"/>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9"/>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9"/>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9"/>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2" name="Google Shape;12902;p89"/>
          <p:cNvGrpSpPr/>
          <p:nvPr/>
        </p:nvGrpSpPr>
        <p:grpSpPr>
          <a:xfrm>
            <a:off x="7606826" y="2419290"/>
            <a:ext cx="274550" cy="354728"/>
            <a:chOff x="7606826" y="2419290"/>
            <a:chExt cx="274550" cy="354728"/>
          </a:xfrm>
        </p:grpSpPr>
        <p:sp>
          <p:nvSpPr>
            <p:cNvPr id="12903" name="Google Shape;12903;p89"/>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9"/>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9"/>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9"/>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9"/>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9"/>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9"/>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9"/>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9"/>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9"/>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9"/>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9"/>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9"/>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9"/>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9"/>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8" name="Google Shape;12918;p89"/>
          <p:cNvGrpSpPr/>
          <p:nvPr/>
        </p:nvGrpSpPr>
        <p:grpSpPr>
          <a:xfrm>
            <a:off x="7156182" y="2419290"/>
            <a:ext cx="274550" cy="354728"/>
            <a:chOff x="7156182" y="2419290"/>
            <a:chExt cx="274550" cy="354728"/>
          </a:xfrm>
        </p:grpSpPr>
        <p:sp>
          <p:nvSpPr>
            <p:cNvPr id="12919" name="Google Shape;12919;p89"/>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9"/>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9"/>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9"/>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9"/>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9"/>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9"/>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9"/>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9"/>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9"/>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9"/>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9"/>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9"/>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9"/>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9"/>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4" name="Google Shape;12934;p89"/>
          <p:cNvGrpSpPr/>
          <p:nvPr/>
        </p:nvGrpSpPr>
        <p:grpSpPr>
          <a:xfrm>
            <a:off x="6705276" y="2419290"/>
            <a:ext cx="274812" cy="354728"/>
            <a:chOff x="6705276" y="2419290"/>
            <a:chExt cx="274812" cy="354728"/>
          </a:xfrm>
        </p:grpSpPr>
        <p:sp>
          <p:nvSpPr>
            <p:cNvPr id="12935" name="Google Shape;12935;p89"/>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9"/>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9"/>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9"/>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9"/>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9"/>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9"/>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9"/>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9"/>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9"/>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9"/>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9"/>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9"/>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9"/>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9"/>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9"/>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9"/>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9"/>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9"/>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9"/>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9"/>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9"/>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9"/>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9"/>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9"/>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9"/>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9"/>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9"/>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3" name="Google Shape;12963;p89"/>
          <p:cNvGrpSpPr/>
          <p:nvPr/>
        </p:nvGrpSpPr>
        <p:grpSpPr>
          <a:xfrm>
            <a:off x="4902936" y="2419290"/>
            <a:ext cx="274576" cy="354728"/>
            <a:chOff x="4902936" y="2419290"/>
            <a:chExt cx="274576" cy="354728"/>
          </a:xfrm>
        </p:grpSpPr>
        <p:sp>
          <p:nvSpPr>
            <p:cNvPr id="12964" name="Google Shape;12964;p89"/>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9"/>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9"/>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9"/>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9"/>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9"/>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9"/>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9"/>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9"/>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9"/>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9"/>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9"/>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9"/>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9"/>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9"/>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9"/>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9"/>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9"/>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9"/>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9"/>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4" name="Google Shape;12984;p89"/>
          <p:cNvGrpSpPr/>
          <p:nvPr/>
        </p:nvGrpSpPr>
        <p:grpSpPr>
          <a:xfrm>
            <a:off x="7608056" y="3345794"/>
            <a:ext cx="270334" cy="354754"/>
            <a:chOff x="7608056" y="3345794"/>
            <a:chExt cx="270334" cy="354754"/>
          </a:xfrm>
        </p:grpSpPr>
        <p:sp>
          <p:nvSpPr>
            <p:cNvPr id="12985" name="Google Shape;12985;p89"/>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9"/>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9"/>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9"/>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9"/>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9"/>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9"/>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9"/>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9"/>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9"/>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9"/>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9"/>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9"/>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9"/>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9"/>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9"/>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9"/>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9"/>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9"/>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89"/>
          <p:cNvGrpSpPr/>
          <p:nvPr/>
        </p:nvGrpSpPr>
        <p:grpSpPr>
          <a:xfrm>
            <a:off x="6712765" y="4268082"/>
            <a:ext cx="263316" cy="354728"/>
            <a:chOff x="6712765" y="4268082"/>
            <a:chExt cx="263316" cy="354728"/>
          </a:xfrm>
        </p:grpSpPr>
        <p:sp>
          <p:nvSpPr>
            <p:cNvPr id="13005" name="Google Shape;13005;p89"/>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9"/>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9"/>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9"/>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9"/>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9"/>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9"/>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9"/>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9"/>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9"/>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9"/>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9"/>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9"/>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9"/>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9"/>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9"/>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1" name="Google Shape;13021;p89"/>
          <p:cNvGrpSpPr/>
          <p:nvPr/>
        </p:nvGrpSpPr>
        <p:grpSpPr>
          <a:xfrm>
            <a:off x="5359341" y="2419159"/>
            <a:ext cx="262819" cy="354859"/>
            <a:chOff x="5359341" y="2419159"/>
            <a:chExt cx="262819" cy="354859"/>
          </a:xfrm>
        </p:grpSpPr>
        <p:sp>
          <p:nvSpPr>
            <p:cNvPr id="13022" name="Google Shape;13022;p89"/>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9"/>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9"/>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9"/>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9"/>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9"/>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9"/>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9"/>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9"/>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9"/>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9"/>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9"/>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9"/>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9"/>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9"/>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9"/>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9"/>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9"/>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9"/>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9"/>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9"/>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3" name="Google Shape;13043;p89"/>
          <p:cNvGrpSpPr/>
          <p:nvPr/>
        </p:nvGrpSpPr>
        <p:grpSpPr>
          <a:xfrm>
            <a:off x="6709282" y="3790206"/>
            <a:ext cx="263316" cy="354493"/>
            <a:chOff x="6709282" y="3790206"/>
            <a:chExt cx="263316" cy="354493"/>
          </a:xfrm>
        </p:grpSpPr>
        <p:sp>
          <p:nvSpPr>
            <p:cNvPr id="13044" name="Google Shape;13044;p89"/>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9"/>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9"/>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9"/>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9"/>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9"/>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9"/>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9"/>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9"/>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9"/>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9"/>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9"/>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9"/>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9"/>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9"/>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9"/>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0" name="Google Shape;13060;p89"/>
          <p:cNvGrpSpPr/>
          <p:nvPr/>
        </p:nvGrpSpPr>
        <p:grpSpPr>
          <a:xfrm>
            <a:off x="6260629" y="2419290"/>
            <a:ext cx="263055" cy="354493"/>
            <a:chOff x="6260629" y="2419290"/>
            <a:chExt cx="263055" cy="354493"/>
          </a:xfrm>
        </p:grpSpPr>
        <p:sp>
          <p:nvSpPr>
            <p:cNvPr id="13061" name="Google Shape;13061;p89"/>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9"/>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9"/>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9"/>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9"/>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9"/>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9"/>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9"/>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9"/>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9"/>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9"/>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9"/>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9"/>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9"/>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9"/>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6" name="Google Shape;13076;p89"/>
          <p:cNvGrpSpPr/>
          <p:nvPr/>
        </p:nvGrpSpPr>
        <p:grpSpPr>
          <a:xfrm>
            <a:off x="6260864" y="2879911"/>
            <a:ext cx="263343" cy="354754"/>
            <a:chOff x="6260864" y="2879911"/>
            <a:chExt cx="263343" cy="354754"/>
          </a:xfrm>
        </p:grpSpPr>
        <p:sp>
          <p:nvSpPr>
            <p:cNvPr id="13077" name="Google Shape;13077;p89"/>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9"/>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9"/>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9"/>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9"/>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9"/>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9"/>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9"/>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9"/>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9"/>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9"/>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9"/>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9"/>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9"/>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9"/>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9"/>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9"/>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9"/>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5" name="Google Shape;13095;p89"/>
          <p:cNvGrpSpPr/>
          <p:nvPr/>
        </p:nvGrpSpPr>
        <p:grpSpPr>
          <a:xfrm>
            <a:off x="8062968" y="2419290"/>
            <a:ext cx="263316" cy="354728"/>
            <a:chOff x="8062968" y="2419290"/>
            <a:chExt cx="263316" cy="354728"/>
          </a:xfrm>
        </p:grpSpPr>
        <p:sp>
          <p:nvSpPr>
            <p:cNvPr id="13096" name="Google Shape;13096;p89"/>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9"/>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9"/>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9"/>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9"/>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9"/>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9"/>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9"/>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9"/>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9"/>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9"/>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9"/>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9"/>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9"/>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9"/>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9"/>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9"/>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3" name="Google Shape;13113;p89"/>
          <p:cNvGrpSpPr/>
          <p:nvPr/>
        </p:nvGrpSpPr>
        <p:grpSpPr>
          <a:xfrm>
            <a:off x="5809723" y="2419290"/>
            <a:ext cx="263316" cy="354728"/>
            <a:chOff x="5809723" y="2419290"/>
            <a:chExt cx="263316" cy="354728"/>
          </a:xfrm>
        </p:grpSpPr>
        <p:sp>
          <p:nvSpPr>
            <p:cNvPr id="13114" name="Google Shape;13114;p89"/>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9"/>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9"/>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9"/>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9"/>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9"/>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9"/>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9"/>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9"/>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9"/>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9"/>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9"/>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9"/>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9"/>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9"/>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9"/>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9"/>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1" name="Google Shape;13131;p89"/>
          <p:cNvGrpSpPr/>
          <p:nvPr/>
        </p:nvGrpSpPr>
        <p:grpSpPr>
          <a:xfrm>
            <a:off x="7606826" y="1502999"/>
            <a:ext cx="263552" cy="354754"/>
            <a:chOff x="7606826" y="1502999"/>
            <a:chExt cx="263552" cy="354754"/>
          </a:xfrm>
        </p:grpSpPr>
        <p:sp>
          <p:nvSpPr>
            <p:cNvPr id="13132" name="Google Shape;13132;p89"/>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9"/>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9"/>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9"/>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9"/>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9"/>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9"/>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9"/>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9"/>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9"/>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9"/>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9"/>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9"/>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9"/>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9"/>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9"/>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9"/>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9"/>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0" name="Google Shape;13150;p89"/>
          <p:cNvGrpSpPr/>
          <p:nvPr/>
        </p:nvGrpSpPr>
        <p:grpSpPr>
          <a:xfrm>
            <a:off x="8060455" y="3790075"/>
            <a:ext cx="264076" cy="354623"/>
            <a:chOff x="8060455" y="3790075"/>
            <a:chExt cx="264076" cy="354623"/>
          </a:xfrm>
        </p:grpSpPr>
        <p:sp>
          <p:nvSpPr>
            <p:cNvPr id="13151" name="Google Shape;13151;p89"/>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89"/>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9"/>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9"/>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9"/>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9"/>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9"/>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9"/>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9"/>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9"/>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9"/>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9"/>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9"/>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9"/>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9"/>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9"/>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9"/>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9"/>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9"/>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9"/>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9"/>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9"/>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9"/>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4" name="Google Shape;13174;p89"/>
          <p:cNvGrpSpPr/>
          <p:nvPr/>
        </p:nvGrpSpPr>
        <p:grpSpPr>
          <a:xfrm>
            <a:off x="7614550" y="2879911"/>
            <a:ext cx="263316" cy="354754"/>
            <a:chOff x="7614550" y="2879911"/>
            <a:chExt cx="263316" cy="354754"/>
          </a:xfrm>
        </p:grpSpPr>
        <p:sp>
          <p:nvSpPr>
            <p:cNvPr id="13175" name="Google Shape;13175;p89"/>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9"/>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9"/>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9"/>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9"/>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9"/>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9"/>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9"/>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9"/>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9"/>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9"/>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9"/>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9"/>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9"/>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9"/>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9"/>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9"/>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9"/>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9"/>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4" name="Google Shape;13194;p89"/>
          <p:cNvGrpSpPr/>
          <p:nvPr/>
        </p:nvGrpSpPr>
        <p:grpSpPr>
          <a:xfrm>
            <a:off x="4900684" y="4268187"/>
            <a:ext cx="274576" cy="354623"/>
            <a:chOff x="4900684" y="4268187"/>
            <a:chExt cx="274576" cy="354623"/>
          </a:xfrm>
        </p:grpSpPr>
        <p:sp>
          <p:nvSpPr>
            <p:cNvPr id="13195" name="Google Shape;13195;p89"/>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9"/>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9"/>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9"/>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9"/>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9"/>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9"/>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9"/>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9"/>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9"/>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9"/>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9"/>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9"/>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9"/>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9"/>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0" name="Google Shape;13210;p89"/>
          <p:cNvGrpSpPr/>
          <p:nvPr/>
        </p:nvGrpSpPr>
        <p:grpSpPr>
          <a:xfrm>
            <a:off x="7161654" y="3345794"/>
            <a:ext cx="263343" cy="354754"/>
            <a:chOff x="7161654" y="3345794"/>
            <a:chExt cx="263343" cy="354754"/>
          </a:xfrm>
        </p:grpSpPr>
        <p:sp>
          <p:nvSpPr>
            <p:cNvPr id="13211" name="Google Shape;13211;p89"/>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9"/>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9"/>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9"/>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9"/>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9"/>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9"/>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9"/>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9"/>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9"/>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9"/>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9"/>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9"/>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9"/>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9"/>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9"/>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9"/>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9"/>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9"/>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0" name="Google Shape;13230;p89"/>
          <p:cNvGrpSpPr/>
          <p:nvPr/>
        </p:nvGrpSpPr>
        <p:grpSpPr>
          <a:xfrm>
            <a:off x="6711770" y="3345794"/>
            <a:ext cx="263081" cy="354754"/>
            <a:chOff x="6711770" y="3345794"/>
            <a:chExt cx="263081" cy="354754"/>
          </a:xfrm>
        </p:grpSpPr>
        <p:sp>
          <p:nvSpPr>
            <p:cNvPr id="13231" name="Google Shape;13231;p89"/>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9"/>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9"/>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9"/>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9"/>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9"/>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9"/>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9"/>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9"/>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9"/>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9"/>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9"/>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9"/>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9"/>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9"/>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9"/>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9"/>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8" name="Google Shape;13248;p89"/>
          <p:cNvGrpSpPr/>
          <p:nvPr/>
        </p:nvGrpSpPr>
        <p:grpSpPr>
          <a:xfrm>
            <a:off x="7163409" y="2880251"/>
            <a:ext cx="263316" cy="354414"/>
            <a:chOff x="7163409" y="2880251"/>
            <a:chExt cx="263316" cy="354414"/>
          </a:xfrm>
        </p:grpSpPr>
        <p:sp>
          <p:nvSpPr>
            <p:cNvPr id="13249" name="Google Shape;13249;p89"/>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9"/>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9"/>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9"/>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9"/>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9"/>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9"/>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9"/>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9"/>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9"/>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9"/>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9"/>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1" name="Google Shape;13261;p89"/>
          <p:cNvGrpSpPr/>
          <p:nvPr/>
        </p:nvGrpSpPr>
        <p:grpSpPr>
          <a:xfrm>
            <a:off x="6712032" y="2880172"/>
            <a:ext cx="263316" cy="354493"/>
            <a:chOff x="6712032" y="2880172"/>
            <a:chExt cx="263316" cy="354493"/>
          </a:xfrm>
        </p:grpSpPr>
        <p:sp>
          <p:nvSpPr>
            <p:cNvPr id="13262" name="Google Shape;13262;p89"/>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9"/>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9"/>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9"/>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9"/>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9"/>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9"/>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9"/>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9"/>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9"/>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9"/>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9"/>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9"/>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9"/>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9"/>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9"/>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9"/>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9"/>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9"/>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9"/>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9"/>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3" name="Google Shape;13283;p89"/>
          <p:cNvGrpSpPr/>
          <p:nvPr/>
        </p:nvGrpSpPr>
        <p:grpSpPr>
          <a:xfrm>
            <a:off x="6261624" y="3345794"/>
            <a:ext cx="263316" cy="354754"/>
            <a:chOff x="6261624" y="3345794"/>
            <a:chExt cx="263316" cy="354754"/>
          </a:xfrm>
        </p:grpSpPr>
        <p:sp>
          <p:nvSpPr>
            <p:cNvPr id="13284" name="Google Shape;13284;p89"/>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9"/>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9"/>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9"/>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9"/>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9"/>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9"/>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9"/>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9"/>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9"/>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9"/>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9"/>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9"/>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9"/>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9"/>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9"/>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9"/>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9"/>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9"/>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9"/>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9"/>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9"/>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9"/>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9"/>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9"/>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9"/>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9"/>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9"/>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2" name="Google Shape;13312;p89"/>
          <p:cNvSpPr/>
          <p:nvPr/>
        </p:nvSpPr>
        <p:spPr>
          <a:xfrm>
            <a:off x="5880422" y="33630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3" name="Google Shape;13313;p89"/>
          <p:cNvGrpSpPr/>
          <p:nvPr/>
        </p:nvGrpSpPr>
        <p:grpSpPr>
          <a:xfrm>
            <a:off x="5811739" y="3345794"/>
            <a:ext cx="263316" cy="354754"/>
            <a:chOff x="5811739" y="3345794"/>
            <a:chExt cx="263316" cy="354754"/>
          </a:xfrm>
        </p:grpSpPr>
        <p:sp>
          <p:nvSpPr>
            <p:cNvPr id="13314" name="Google Shape;13314;p89"/>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9"/>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9"/>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89"/>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9"/>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9"/>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9"/>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9"/>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9"/>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9"/>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9"/>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9"/>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9"/>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9"/>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9"/>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9"/>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9"/>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9"/>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9"/>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9"/>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9"/>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5" name="Google Shape;13335;p89"/>
          <p:cNvGrpSpPr/>
          <p:nvPr/>
        </p:nvGrpSpPr>
        <p:grpSpPr>
          <a:xfrm>
            <a:off x="5363818" y="3345794"/>
            <a:ext cx="259074" cy="354493"/>
            <a:chOff x="5363818" y="3345794"/>
            <a:chExt cx="259074" cy="354493"/>
          </a:xfrm>
        </p:grpSpPr>
        <p:sp>
          <p:nvSpPr>
            <p:cNvPr id="13336" name="Google Shape;13336;p89"/>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9"/>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9"/>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9"/>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9"/>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9"/>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9"/>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9"/>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9"/>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9"/>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9"/>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9"/>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9"/>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9"/>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9"/>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9"/>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9"/>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9"/>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9"/>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9"/>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9"/>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9"/>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9"/>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9"/>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9"/>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1" name="Google Shape;13361;p89"/>
          <p:cNvGrpSpPr/>
          <p:nvPr/>
        </p:nvGrpSpPr>
        <p:grpSpPr>
          <a:xfrm>
            <a:off x="4912939" y="3345663"/>
            <a:ext cx="261326" cy="354885"/>
            <a:chOff x="4912939" y="3345663"/>
            <a:chExt cx="261326" cy="354885"/>
          </a:xfrm>
        </p:grpSpPr>
        <p:sp>
          <p:nvSpPr>
            <p:cNvPr id="13362" name="Google Shape;13362;p89"/>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9"/>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9"/>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9"/>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9"/>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9"/>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9"/>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9"/>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9"/>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9"/>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9"/>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9"/>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9"/>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9"/>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9"/>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9"/>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9"/>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9"/>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9"/>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9"/>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9"/>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3" name="Google Shape;13383;p89"/>
          <p:cNvGrpSpPr/>
          <p:nvPr/>
        </p:nvGrpSpPr>
        <p:grpSpPr>
          <a:xfrm>
            <a:off x="5809723" y="2879911"/>
            <a:ext cx="263081" cy="355016"/>
            <a:chOff x="5809723" y="2879911"/>
            <a:chExt cx="263081" cy="355016"/>
          </a:xfrm>
        </p:grpSpPr>
        <p:sp>
          <p:nvSpPr>
            <p:cNvPr id="13384" name="Google Shape;13384;p89"/>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89"/>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9"/>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9"/>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9"/>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9"/>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9"/>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9"/>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9"/>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9"/>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9"/>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9"/>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9"/>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9"/>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9"/>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9"/>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9"/>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9"/>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9"/>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9"/>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9"/>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9"/>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6" name="Google Shape;13406;p89"/>
          <p:cNvGrpSpPr/>
          <p:nvPr/>
        </p:nvGrpSpPr>
        <p:grpSpPr>
          <a:xfrm>
            <a:off x="7616069" y="4268056"/>
            <a:ext cx="263316" cy="354754"/>
            <a:chOff x="7616069" y="4268056"/>
            <a:chExt cx="263316" cy="354754"/>
          </a:xfrm>
        </p:grpSpPr>
        <p:sp>
          <p:nvSpPr>
            <p:cNvPr id="13407" name="Google Shape;13407;p89"/>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9"/>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9"/>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9"/>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9"/>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9"/>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9"/>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9"/>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9"/>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9"/>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9"/>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9"/>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9"/>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9"/>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9"/>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9"/>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9"/>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9"/>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9"/>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9"/>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9"/>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8" name="Google Shape;13428;p89"/>
          <p:cNvGrpSpPr/>
          <p:nvPr/>
        </p:nvGrpSpPr>
        <p:grpSpPr>
          <a:xfrm>
            <a:off x="7164404" y="4268318"/>
            <a:ext cx="263316" cy="354493"/>
            <a:chOff x="7164404" y="4268318"/>
            <a:chExt cx="263316" cy="354493"/>
          </a:xfrm>
        </p:grpSpPr>
        <p:sp>
          <p:nvSpPr>
            <p:cNvPr id="13429" name="Google Shape;13429;p89"/>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9"/>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9"/>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9"/>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9"/>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9"/>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9"/>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9"/>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9"/>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9"/>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9"/>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89"/>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9"/>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9"/>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9"/>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9"/>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5" name="Google Shape;13445;p89"/>
          <p:cNvGrpSpPr/>
          <p:nvPr/>
        </p:nvGrpSpPr>
        <p:grpSpPr>
          <a:xfrm>
            <a:off x="5358346" y="2879911"/>
            <a:ext cx="263316" cy="354754"/>
            <a:chOff x="5358346" y="2879911"/>
            <a:chExt cx="263316" cy="354754"/>
          </a:xfrm>
        </p:grpSpPr>
        <p:sp>
          <p:nvSpPr>
            <p:cNvPr id="13446" name="Google Shape;13446;p89"/>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9"/>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9"/>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9"/>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9"/>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9"/>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9"/>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9"/>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9"/>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9"/>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9"/>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9"/>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9"/>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9"/>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9"/>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9"/>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9"/>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89"/>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89"/>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9"/>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9"/>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7" name="Google Shape;13467;p89"/>
          <p:cNvGrpSpPr/>
          <p:nvPr/>
        </p:nvGrpSpPr>
        <p:grpSpPr>
          <a:xfrm>
            <a:off x="8061450" y="3345742"/>
            <a:ext cx="263316" cy="354807"/>
            <a:chOff x="8061450" y="3345742"/>
            <a:chExt cx="263316" cy="354807"/>
          </a:xfrm>
        </p:grpSpPr>
        <p:sp>
          <p:nvSpPr>
            <p:cNvPr id="13468" name="Google Shape;13468;p89"/>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9"/>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9"/>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9"/>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9"/>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9"/>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9"/>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9"/>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9"/>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9"/>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9"/>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9"/>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9"/>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9"/>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9"/>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9"/>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4" name="Google Shape;13484;p89"/>
          <p:cNvGrpSpPr/>
          <p:nvPr/>
        </p:nvGrpSpPr>
        <p:grpSpPr>
          <a:xfrm>
            <a:off x="8065953" y="2879911"/>
            <a:ext cx="263081" cy="354754"/>
            <a:chOff x="8065953" y="2879911"/>
            <a:chExt cx="263081" cy="354754"/>
          </a:xfrm>
        </p:grpSpPr>
        <p:sp>
          <p:nvSpPr>
            <p:cNvPr id="13485" name="Google Shape;13485;p89"/>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9"/>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9"/>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9"/>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9"/>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9"/>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9"/>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9"/>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9"/>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9"/>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9"/>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9"/>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9"/>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9"/>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9"/>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9"/>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89"/>
          <p:cNvGrpSpPr/>
          <p:nvPr/>
        </p:nvGrpSpPr>
        <p:grpSpPr>
          <a:xfrm>
            <a:off x="8064199" y="4268318"/>
            <a:ext cx="270308" cy="354493"/>
            <a:chOff x="8064199" y="4268318"/>
            <a:chExt cx="270308" cy="354493"/>
          </a:xfrm>
        </p:grpSpPr>
        <p:sp>
          <p:nvSpPr>
            <p:cNvPr id="13502" name="Google Shape;13502;p89"/>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9"/>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9"/>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9"/>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9"/>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9"/>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9"/>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9"/>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9"/>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9"/>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9"/>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9"/>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9"/>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9"/>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9"/>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9"/>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9"/>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9"/>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523"/>
        <p:cNvGrpSpPr/>
        <p:nvPr/>
      </p:nvGrpSpPr>
      <p:grpSpPr>
        <a:xfrm>
          <a:off x="0" y="0"/>
          <a:ext cx="0" cy="0"/>
          <a:chOff x="0" y="0"/>
          <a:chExt cx="0" cy="0"/>
        </a:xfrm>
      </p:grpSpPr>
      <p:sp>
        <p:nvSpPr>
          <p:cNvPr id="13524" name="Google Shape;13524;p9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latin typeface="Arial"/>
                <a:ea typeface="Arial"/>
                <a:cs typeface="Arial"/>
                <a:sym typeface="Arial"/>
              </a:rPr>
              <a:t>Creative Process I</a:t>
            </a:r>
            <a:r>
              <a:rPr lang="en-GB">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525" name="Google Shape;13525;p9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3526" name="Google Shape;13526;p90"/>
          <p:cNvGrpSpPr/>
          <p:nvPr/>
        </p:nvGrpSpPr>
        <p:grpSpPr>
          <a:xfrm>
            <a:off x="3511608" y="3348218"/>
            <a:ext cx="381482" cy="366926"/>
            <a:chOff x="3511608" y="3348218"/>
            <a:chExt cx="381482" cy="366926"/>
          </a:xfrm>
        </p:grpSpPr>
        <p:sp>
          <p:nvSpPr>
            <p:cNvPr id="13527" name="Google Shape;13527;p90"/>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90"/>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90"/>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90"/>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90"/>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90"/>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90"/>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90"/>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90"/>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90"/>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90"/>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90"/>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90"/>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90"/>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1" name="Google Shape;13541;p90"/>
          <p:cNvGrpSpPr/>
          <p:nvPr/>
        </p:nvGrpSpPr>
        <p:grpSpPr>
          <a:xfrm>
            <a:off x="1849816" y="3807339"/>
            <a:ext cx="163616" cy="366665"/>
            <a:chOff x="1849816" y="3807339"/>
            <a:chExt cx="163616" cy="366665"/>
          </a:xfrm>
        </p:grpSpPr>
        <p:sp>
          <p:nvSpPr>
            <p:cNvPr id="13542" name="Google Shape;13542;p90"/>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90"/>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90"/>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90"/>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90"/>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90"/>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90"/>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90"/>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90"/>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90"/>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90"/>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90"/>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90"/>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90"/>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6" name="Google Shape;13556;p90"/>
          <p:cNvGrpSpPr/>
          <p:nvPr/>
        </p:nvGrpSpPr>
        <p:grpSpPr>
          <a:xfrm>
            <a:off x="2274757" y="3807313"/>
            <a:ext cx="202292" cy="366430"/>
            <a:chOff x="2274757" y="3807313"/>
            <a:chExt cx="202292" cy="366430"/>
          </a:xfrm>
        </p:grpSpPr>
        <p:sp>
          <p:nvSpPr>
            <p:cNvPr id="13557" name="Google Shape;13557;p90"/>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90"/>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90"/>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90"/>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90"/>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90"/>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90"/>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90"/>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90"/>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90"/>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7" name="Google Shape;13567;p90"/>
          <p:cNvGrpSpPr/>
          <p:nvPr/>
        </p:nvGrpSpPr>
        <p:grpSpPr>
          <a:xfrm>
            <a:off x="3972716" y="3348218"/>
            <a:ext cx="366404" cy="366665"/>
            <a:chOff x="3972716" y="3348218"/>
            <a:chExt cx="366404" cy="366665"/>
          </a:xfrm>
        </p:grpSpPr>
        <p:sp>
          <p:nvSpPr>
            <p:cNvPr id="13568" name="Google Shape;13568;p90"/>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90"/>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90"/>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90"/>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90"/>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90"/>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90"/>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90"/>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90"/>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90"/>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90"/>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90"/>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0" name="Google Shape;13580;p90"/>
          <p:cNvGrpSpPr/>
          <p:nvPr/>
        </p:nvGrpSpPr>
        <p:grpSpPr>
          <a:xfrm>
            <a:off x="866528" y="3348348"/>
            <a:ext cx="317405" cy="366534"/>
            <a:chOff x="866528" y="3348348"/>
            <a:chExt cx="317405" cy="366534"/>
          </a:xfrm>
        </p:grpSpPr>
        <p:sp>
          <p:nvSpPr>
            <p:cNvPr id="13581" name="Google Shape;13581;p90"/>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90"/>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90"/>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90"/>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90"/>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90"/>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90"/>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90"/>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9" name="Google Shape;13589;p90"/>
          <p:cNvGrpSpPr/>
          <p:nvPr/>
        </p:nvGrpSpPr>
        <p:grpSpPr>
          <a:xfrm>
            <a:off x="1316818" y="3348296"/>
            <a:ext cx="310872" cy="366848"/>
            <a:chOff x="1316818" y="3348296"/>
            <a:chExt cx="310872" cy="366848"/>
          </a:xfrm>
        </p:grpSpPr>
        <p:sp>
          <p:nvSpPr>
            <p:cNvPr id="13590" name="Google Shape;13590;p90"/>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90"/>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90"/>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90"/>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90"/>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90"/>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90"/>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90"/>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90"/>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90"/>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90"/>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90"/>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90"/>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90"/>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90"/>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90"/>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90"/>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90"/>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90"/>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90"/>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90"/>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90"/>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90"/>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90"/>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4" name="Google Shape;13614;p90"/>
          <p:cNvGrpSpPr/>
          <p:nvPr/>
        </p:nvGrpSpPr>
        <p:grpSpPr>
          <a:xfrm>
            <a:off x="3105248" y="3348244"/>
            <a:ext cx="305620" cy="366430"/>
            <a:chOff x="3105248" y="3348244"/>
            <a:chExt cx="305620" cy="366430"/>
          </a:xfrm>
        </p:grpSpPr>
        <p:sp>
          <p:nvSpPr>
            <p:cNvPr id="13615" name="Google Shape;13615;p90"/>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90"/>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90"/>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90"/>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90"/>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90"/>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90"/>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2" name="Google Shape;13622;p90"/>
          <p:cNvGrpSpPr/>
          <p:nvPr/>
        </p:nvGrpSpPr>
        <p:grpSpPr>
          <a:xfrm>
            <a:off x="2661988" y="3348218"/>
            <a:ext cx="304078" cy="366665"/>
            <a:chOff x="2661988" y="3348218"/>
            <a:chExt cx="304078" cy="366665"/>
          </a:xfrm>
        </p:grpSpPr>
        <p:sp>
          <p:nvSpPr>
            <p:cNvPr id="13623" name="Google Shape;13623;p90"/>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90"/>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90"/>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90"/>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90"/>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90"/>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90"/>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90"/>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90"/>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90"/>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90"/>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90"/>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90"/>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90"/>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90"/>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90"/>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90"/>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90"/>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90"/>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2" name="Google Shape;13642;p90"/>
          <p:cNvGrpSpPr/>
          <p:nvPr/>
        </p:nvGrpSpPr>
        <p:grpSpPr>
          <a:xfrm>
            <a:off x="2212927" y="3348897"/>
            <a:ext cx="307606" cy="366482"/>
            <a:chOff x="2212927" y="3348897"/>
            <a:chExt cx="307606" cy="366482"/>
          </a:xfrm>
        </p:grpSpPr>
        <p:sp>
          <p:nvSpPr>
            <p:cNvPr id="13643" name="Google Shape;13643;p90"/>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90"/>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90"/>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90"/>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90"/>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90"/>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90"/>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90"/>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90"/>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90"/>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3" name="Google Shape;13653;p90"/>
          <p:cNvGrpSpPr/>
          <p:nvPr/>
        </p:nvGrpSpPr>
        <p:grpSpPr>
          <a:xfrm>
            <a:off x="1764389" y="3348218"/>
            <a:ext cx="310114" cy="366665"/>
            <a:chOff x="1764389" y="3348218"/>
            <a:chExt cx="310114" cy="366665"/>
          </a:xfrm>
        </p:grpSpPr>
        <p:sp>
          <p:nvSpPr>
            <p:cNvPr id="13654" name="Google Shape;13654;p90"/>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90"/>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90"/>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90"/>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90"/>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90"/>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90"/>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90"/>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90"/>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90"/>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90"/>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90"/>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90"/>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90"/>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90"/>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90"/>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90"/>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90"/>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90"/>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90"/>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4" name="Google Shape;13674;p90"/>
          <p:cNvGrpSpPr/>
          <p:nvPr/>
        </p:nvGrpSpPr>
        <p:grpSpPr>
          <a:xfrm>
            <a:off x="2777572" y="3807287"/>
            <a:ext cx="81716" cy="366717"/>
            <a:chOff x="2777572" y="3807287"/>
            <a:chExt cx="81716" cy="366717"/>
          </a:xfrm>
        </p:grpSpPr>
        <p:sp>
          <p:nvSpPr>
            <p:cNvPr id="13675" name="Google Shape;13675;p90"/>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90"/>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90"/>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90"/>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90"/>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90"/>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90"/>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90"/>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90"/>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90"/>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90"/>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6" name="Google Shape;13686;p90"/>
          <p:cNvGrpSpPr/>
          <p:nvPr/>
        </p:nvGrpSpPr>
        <p:grpSpPr>
          <a:xfrm>
            <a:off x="3934014" y="4329780"/>
            <a:ext cx="366665" cy="256334"/>
            <a:chOff x="3934014" y="4329780"/>
            <a:chExt cx="366665" cy="256334"/>
          </a:xfrm>
        </p:grpSpPr>
        <p:sp>
          <p:nvSpPr>
            <p:cNvPr id="13687" name="Google Shape;13687;p90"/>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90"/>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90"/>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90"/>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90"/>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90"/>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90"/>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90"/>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90"/>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90"/>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90"/>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90"/>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90"/>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0" name="Google Shape;13700;p90"/>
          <p:cNvGrpSpPr/>
          <p:nvPr/>
        </p:nvGrpSpPr>
        <p:grpSpPr>
          <a:xfrm>
            <a:off x="947670" y="3807339"/>
            <a:ext cx="194295" cy="366404"/>
            <a:chOff x="947670" y="3807339"/>
            <a:chExt cx="194295" cy="366404"/>
          </a:xfrm>
        </p:grpSpPr>
        <p:sp>
          <p:nvSpPr>
            <p:cNvPr id="13701" name="Google Shape;13701;p90"/>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90"/>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90"/>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90"/>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90"/>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90"/>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90"/>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90"/>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90"/>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90"/>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1" name="Google Shape;13711;p90"/>
          <p:cNvGrpSpPr/>
          <p:nvPr/>
        </p:nvGrpSpPr>
        <p:grpSpPr>
          <a:xfrm>
            <a:off x="3420379" y="4286557"/>
            <a:ext cx="368939" cy="342283"/>
            <a:chOff x="3420379" y="4286557"/>
            <a:chExt cx="368939" cy="342283"/>
          </a:xfrm>
        </p:grpSpPr>
        <p:sp>
          <p:nvSpPr>
            <p:cNvPr id="13712" name="Google Shape;13712;p90"/>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90"/>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90"/>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90"/>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90"/>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90"/>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90"/>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90"/>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90"/>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90"/>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90"/>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90"/>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90"/>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90"/>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90"/>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90"/>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90"/>
          <p:cNvGrpSpPr/>
          <p:nvPr/>
        </p:nvGrpSpPr>
        <p:grpSpPr>
          <a:xfrm>
            <a:off x="3965190" y="3842252"/>
            <a:ext cx="369801" cy="296813"/>
            <a:chOff x="3965190" y="3842252"/>
            <a:chExt cx="369801" cy="296813"/>
          </a:xfrm>
        </p:grpSpPr>
        <p:sp>
          <p:nvSpPr>
            <p:cNvPr id="13729" name="Google Shape;13729;p90"/>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90"/>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90"/>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90"/>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90"/>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90"/>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90"/>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90"/>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90"/>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90"/>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90"/>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90"/>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90"/>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90"/>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90"/>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90"/>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90"/>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90"/>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90"/>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90"/>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90"/>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0" name="Google Shape;13750;p90"/>
          <p:cNvGrpSpPr/>
          <p:nvPr/>
        </p:nvGrpSpPr>
        <p:grpSpPr>
          <a:xfrm>
            <a:off x="3506590" y="3833812"/>
            <a:ext cx="396796" cy="313407"/>
            <a:chOff x="3506590" y="3833812"/>
            <a:chExt cx="396796" cy="313407"/>
          </a:xfrm>
        </p:grpSpPr>
        <p:sp>
          <p:nvSpPr>
            <p:cNvPr id="13751" name="Google Shape;13751;p90"/>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90"/>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90"/>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4" name="Google Shape;13754;p90"/>
          <p:cNvGrpSpPr/>
          <p:nvPr/>
        </p:nvGrpSpPr>
        <p:grpSpPr>
          <a:xfrm>
            <a:off x="2769288" y="1965364"/>
            <a:ext cx="104556" cy="366665"/>
            <a:chOff x="2769288" y="1965364"/>
            <a:chExt cx="104556" cy="366665"/>
          </a:xfrm>
        </p:grpSpPr>
        <p:sp>
          <p:nvSpPr>
            <p:cNvPr id="13755" name="Google Shape;13755;p90"/>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90"/>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90"/>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90"/>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90"/>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90"/>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90"/>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90"/>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90"/>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90"/>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90"/>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90"/>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7" name="Google Shape;13767;p90"/>
          <p:cNvGrpSpPr/>
          <p:nvPr/>
        </p:nvGrpSpPr>
        <p:grpSpPr>
          <a:xfrm>
            <a:off x="3966679" y="2010861"/>
            <a:ext cx="367162" cy="275698"/>
            <a:chOff x="3966679" y="2010861"/>
            <a:chExt cx="367162" cy="275698"/>
          </a:xfrm>
        </p:grpSpPr>
        <p:sp>
          <p:nvSpPr>
            <p:cNvPr id="13768" name="Google Shape;13768;p90"/>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90"/>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90"/>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90"/>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2" name="Google Shape;13772;p90"/>
          <p:cNvGrpSpPr/>
          <p:nvPr/>
        </p:nvGrpSpPr>
        <p:grpSpPr>
          <a:xfrm>
            <a:off x="1752577" y="2025495"/>
            <a:ext cx="366404" cy="246220"/>
            <a:chOff x="1752577" y="2025495"/>
            <a:chExt cx="366404" cy="246220"/>
          </a:xfrm>
        </p:grpSpPr>
        <p:sp>
          <p:nvSpPr>
            <p:cNvPr id="13773" name="Google Shape;13773;p90"/>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90"/>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90"/>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90"/>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90"/>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90"/>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90"/>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90"/>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90"/>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90"/>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90"/>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90"/>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90"/>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90"/>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90"/>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90"/>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9" name="Google Shape;13789;p90"/>
          <p:cNvGrpSpPr/>
          <p:nvPr/>
        </p:nvGrpSpPr>
        <p:grpSpPr>
          <a:xfrm>
            <a:off x="1309553" y="2069580"/>
            <a:ext cx="366404" cy="158363"/>
            <a:chOff x="1309553" y="2069580"/>
            <a:chExt cx="366404" cy="158363"/>
          </a:xfrm>
        </p:grpSpPr>
        <p:sp>
          <p:nvSpPr>
            <p:cNvPr id="13790" name="Google Shape;13790;p90"/>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90"/>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90"/>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90"/>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90"/>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90"/>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90"/>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90"/>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90"/>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90"/>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90"/>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90"/>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90"/>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90"/>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90"/>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90"/>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90"/>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90"/>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90"/>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90"/>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90"/>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90"/>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90"/>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90"/>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90"/>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90"/>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6" name="Google Shape;13816;p90"/>
          <p:cNvGrpSpPr/>
          <p:nvPr/>
        </p:nvGrpSpPr>
        <p:grpSpPr>
          <a:xfrm>
            <a:off x="866528" y="2088762"/>
            <a:ext cx="366639" cy="119635"/>
            <a:chOff x="866528" y="2088762"/>
            <a:chExt cx="366639" cy="119635"/>
          </a:xfrm>
        </p:grpSpPr>
        <p:sp>
          <p:nvSpPr>
            <p:cNvPr id="13817" name="Google Shape;13817;p90"/>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90"/>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90"/>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90"/>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90"/>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90"/>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90"/>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90"/>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90"/>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90"/>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90"/>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90"/>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90"/>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90"/>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1" name="Google Shape;13831;p90"/>
          <p:cNvGrpSpPr/>
          <p:nvPr/>
        </p:nvGrpSpPr>
        <p:grpSpPr>
          <a:xfrm>
            <a:off x="2329269" y="1965312"/>
            <a:ext cx="98807" cy="366273"/>
            <a:chOff x="2329269" y="1965312"/>
            <a:chExt cx="98807" cy="366273"/>
          </a:xfrm>
        </p:grpSpPr>
        <p:sp>
          <p:nvSpPr>
            <p:cNvPr id="13832" name="Google Shape;13832;p90"/>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90"/>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90"/>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5" name="Google Shape;13835;p90"/>
          <p:cNvGrpSpPr/>
          <p:nvPr/>
        </p:nvGrpSpPr>
        <p:grpSpPr>
          <a:xfrm>
            <a:off x="3208053" y="1964972"/>
            <a:ext cx="112344" cy="366926"/>
            <a:chOff x="3208053" y="1964972"/>
            <a:chExt cx="112344" cy="366926"/>
          </a:xfrm>
        </p:grpSpPr>
        <p:sp>
          <p:nvSpPr>
            <p:cNvPr id="13836" name="Google Shape;13836;p90"/>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90"/>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90"/>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90"/>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90"/>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90"/>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2" name="Google Shape;13842;p90"/>
          <p:cNvGrpSpPr/>
          <p:nvPr/>
        </p:nvGrpSpPr>
        <p:grpSpPr>
          <a:xfrm>
            <a:off x="3225379" y="3807339"/>
            <a:ext cx="72413" cy="366404"/>
            <a:chOff x="3225379" y="3807339"/>
            <a:chExt cx="72413" cy="366404"/>
          </a:xfrm>
        </p:grpSpPr>
        <p:sp>
          <p:nvSpPr>
            <p:cNvPr id="13843" name="Google Shape;13843;p90"/>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90"/>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90"/>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90"/>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90"/>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90"/>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90"/>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90"/>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1" name="Google Shape;13851;p90"/>
          <p:cNvGrpSpPr/>
          <p:nvPr/>
        </p:nvGrpSpPr>
        <p:grpSpPr>
          <a:xfrm>
            <a:off x="3523916" y="2011096"/>
            <a:ext cx="366665" cy="275201"/>
            <a:chOff x="3523916" y="2011096"/>
            <a:chExt cx="366665" cy="275201"/>
          </a:xfrm>
        </p:grpSpPr>
        <p:sp>
          <p:nvSpPr>
            <p:cNvPr id="13852" name="Google Shape;13852;p90"/>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90"/>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90"/>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90"/>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90"/>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90"/>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90"/>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90"/>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90"/>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90"/>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90"/>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90"/>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90"/>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90"/>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90"/>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90"/>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90"/>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90"/>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90"/>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90"/>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2" name="Google Shape;13872;p90"/>
          <p:cNvGrpSpPr/>
          <p:nvPr/>
        </p:nvGrpSpPr>
        <p:grpSpPr>
          <a:xfrm>
            <a:off x="1742777" y="1499997"/>
            <a:ext cx="393791" cy="366744"/>
            <a:chOff x="1742777" y="1499997"/>
            <a:chExt cx="393791" cy="366744"/>
          </a:xfrm>
        </p:grpSpPr>
        <p:sp>
          <p:nvSpPr>
            <p:cNvPr id="13873" name="Google Shape;13873;p90"/>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90"/>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90"/>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90"/>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90"/>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90"/>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90"/>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90"/>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90"/>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90"/>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90"/>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90"/>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90"/>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90"/>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7" name="Google Shape;13887;p90"/>
          <p:cNvGrpSpPr/>
          <p:nvPr/>
        </p:nvGrpSpPr>
        <p:grpSpPr>
          <a:xfrm>
            <a:off x="4014449" y="1499997"/>
            <a:ext cx="319914" cy="366639"/>
            <a:chOff x="4014449" y="1499997"/>
            <a:chExt cx="319914" cy="366639"/>
          </a:xfrm>
        </p:grpSpPr>
        <p:sp>
          <p:nvSpPr>
            <p:cNvPr id="13888" name="Google Shape;13888;p90"/>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90"/>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90"/>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90"/>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90"/>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3" name="Google Shape;13893;p90"/>
          <p:cNvGrpSpPr/>
          <p:nvPr/>
        </p:nvGrpSpPr>
        <p:grpSpPr>
          <a:xfrm>
            <a:off x="866267" y="1591460"/>
            <a:ext cx="367397" cy="183711"/>
            <a:chOff x="866267" y="1591460"/>
            <a:chExt cx="367397" cy="183711"/>
          </a:xfrm>
        </p:grpSpPr>
        <p:sp>
          <p:nvSpPr>
            <p:cNvPr id="13894" name="Google Shape;13894;p90"/>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90"/>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90"/>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90"/>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90"/>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90"/>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90"/>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90"/>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90"/>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90"/>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90"/>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90"/>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90"/>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90"/>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90"/>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90"/>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90"/>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90"/>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2" name="Google Shape;13912;p90"/>
          <p:cNvGrpSpPr/>
          <p:nvPr/>
        </p:nvGrpSpPr>
        <p:grpSpPr>
          <a:xfrm>
            <a:off x="3117843" y="1499892"/>
            <a:ext cx="327440" cy="366744"/>
            <a:chOff x="3117843" y="1499892"/>
            <a:chExt cx="327440" cy="366744"/>
          </a:xfrm>
        </p:grpSpPr>
        <p:sp>
          <p:nvSpPr>
            <p:cNvPr id="13913" name="Google Shape;13913;p90"/>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90"/>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90"/>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90"/>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90"/>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90"/>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90"/>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90"/>
          <p:cNvGrpSpPr/>
          <p:nvPr/>
        </p:nvGrpSpPr>
        <p:grpSpPr>
          <a:xfrm>
            <a:off x="2667005" y="1499997"/>
            <a:ext cx="336770" cy="366639"/>
            <a:chOff x="2667005" y="1499997"/>
            <a:chExt cx="336770" cy="366639"/>
          </a:xfrm>
        </p:grpSpPr>
        <p:sp>
          <p:nvSpPr>
            <p:cNvPr id="13921" name="Google Shape;13921;p90"/>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90"/>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90"/>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90"/>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90"/>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90"/>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90"/>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90"/>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90"/>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90"/>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90"/>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90"/>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90"/>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90"/>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90"/>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90"/>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90"/>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90"/>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90"/>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0" name="Google Shape;13940;p90"/>
          <p:cNvGrpSpPr/>
          <p:nvPr/>
        </p:nvGrpSpPr>
        <p:grpSpPr>
          <a:xfrm>
            <a:off x="3564866" y="1499997"/>
            <a:ext cx="326473" cy="366639"/>
            <a:chOff x="3564866" y="1499997"/>
            <a:chExt cx="326473" cy="366639"/>
          </a:xfrm>
        </p:grpSpPr>
        <p:sp>
          <p:nvSpPr>
            <p:cNvPr id="13941" name="Google Shape;13941;p90"/>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90"/>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90"/>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90"/>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90"/>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90"/>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90"/>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90"/>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90"/>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0" name="Google Shape;13950;p90"/>
          <p:cNvGrpSpPr/>
          <p:nvPr/>
        </p:nvGrpSpPr>
        <p:grpSpPr>
          <a:xfrm>
            <a:off x="1314074" y="1499997"/>
            <a:ext cx="364392" cy="366639"/>
            <a:chOff x="1314074" y="1499997"/>
            <a:chExt cx="364392" cy="366639"/>
          </a:xfrm>
        </p:grpSpPr>
        <p:sp>
          <p:nvSpPr>
            <p:cNvPr id="13951" name="Google Shape;13951;p90"/>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90"/>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90"/>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90"/>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90"/>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90"/>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90"/>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90"/>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90"/>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90"/>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90"/>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90"/>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3" name="Google Shape;13963;p90"/>
          <p:cNvGrpSpPr/>
          <p:nvPr/>
        </p:nvGrpSpPr>
        <p:grpSpPr>
          <a:xfrm>
            <a:off x="2220479" y="1499997"/>
            <a:ext cx="337005" cy="366639"/>
            <a:chOff x="2220479" y="1499997"/>
            <a:chExt cx="337005" cy="366639"/>
          </a:xfrm>
        </p:grpSpPr>
        <p:sp>
          <p:nvSpPr>
            <p:cNvPr id="13964" name="Google Shape;13964;p90"/>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90"/>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90"/>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90"/>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90"/>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90"/>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90"/>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90"/>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90"/>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90"/>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90"/>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90"/>
          <p:cNvGrpSpPr/>
          <p:nvPr/>
        </p:nvGrpSpPr>
        <p:grpSpPr>
          <a:xfrm>
            <a:off x="4105155" y="2425976"/>
            <a:ext cx="87230" cy="366430"/>
            <a:chOff x="4105155" y="2425976"/>
            <a:chExt cx="87230" cy="366430"/>
          </a:xfrm>
        </p:grpSpPr>
        <p:sp>
          <p:nvSpPr>
            <p:cNvPr id="13976" name="Google Shape;13976;p90"/>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90"/>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90"/>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90"/>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90"/>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90"/>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2" name="Google Shape;13982;p90"/>
          <p:cNvGrpSpPr/>
          <p:nvPr/>
        </p:nvGrpSpPr>
        <p:grpSpPr>
          <a:xfrm>
            <a:off x="1808109" y="2426002"/>
            <a:ext cx="267884" cy="366639"/>
            <a:chOff x="1808109" y="2426002"/>
            <a:chExt cx="267884" cy="366639"/>
          </a:xfrm>
        </p:grpSpPr>
        <p:sp>
          <p:nvSpPr>
            <p:cNvPr id="13983" name="Google Shape;13983;p90"/>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90"/>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90"/>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90"/>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90"/>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90"/>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90"/>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90"/>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90"/>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90"/>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90"/>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90"/>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90"/>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90"/>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90"/>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90"/>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90"/>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90"/>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90"/>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90"/>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90"/>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4" name="Google Shape;14004;p90"/>
          <p:cNvGrpSpPr/>
          <p:nvPr/>
        </p:nvGrpSpPr>
        <p:grpSpPr>
          <a:xfrm>
            <a:off x="3603568" y="2426002"/>
            <a:ext cx="207597" cy="366639"/>
            <a:chOff x="3603568" y="2426002"/>
            <a:chExt cx="207597" cy="366639"/>
          </a:xfrm>
        </p:grpSpPr>
        <p:sp>
          <p:nvSpPr>
            <p:cNvPr id="14005" name="Google Shape;14005;p90"/>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90"/>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90"/>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90"/>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90"/>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90"/>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1" name="Google Shape;14011;p90"/>
          <p:cNvGrpSpPr/>
          <p:nvPr/>
        </p:nvGrpSpPr>
        <p:grpSpPr>
          <a:xfrm>
            <a:off x="2246115" y="2426002"/>
            <a:ext cx="274417" cy="366404"/>
            <a:chOff x="2246115" y="2426002"/>
            <a:chExt cx="274417" cy="366404"/>
          </a:xfrm>
        </p:grpSpPr>
        <p:sp>
          <p:nvSpPr>
            <p:cNvPr id="14012" name="Google Shape;14012;p90"/>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90"/>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90"/>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90"/>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90"/>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90"/>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90"/>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90"/>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0" name="Google Shape;14020;p90"/>
          <p:cNvGrpSpPr/>
          <p:nvPr/>
        </p:nvGrpSpPr>
        <p:grpSpPr>
          <a:xfrm>
            <a:off x="2696666" y="2426002"/>
            <a:ext cx="256099" cy="366639"/>
            <a:chOff x="2696666" y="2426002"/>
            <a:chExt cx="256099" cy="366639"/>
          </a:xfrm>
        </p:grpSpPr>
        <p:sp>
          <p:nvSpPr>
            <p:cNvPr id="14021" name="Google Shape;14021;p90"/>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90"/>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90"/>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90"/>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90"/>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90"/>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7" name="Google Shape;14027;p90"/>
          <p:cNvGrpSpPr/>
          <p:nvPr/>
        </p:nvGrpSpPr>
        <p:grpSpPr>
          <a:xfrm>
            <a:off x="3149072" y="2426002"/>
            <a:ext cx="225863" cy="366430"/>
            <a:chOff x="3149072" y="2426002"/>
            <a:chExt cx="225863" cy="366430"/>
          </a:xfrm>
        </p:grpSpPr>
        <p:sp>
          <p:nvSpPr>
            <p:cNvPr id="14028" name="Google Shape;14028;p90"/>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90"/>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90"/>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90"/>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90"/>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90"/>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90"/>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90"/>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90"/>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90"/>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90"/>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9" name="Google Shape;14039;p90"/>
          <p:cNvGrpSpPr/>
          <p:nvPr/>
        </p:nvGrpSpPr>
        <p:grpSpPr>
          <a:xfrm>
            <a:off x="1361556" y="2425923"/>
            <a:ext cx="283224" cy="366482"/>
            <a:chOff x="1361556" y="2425923"/>
            <a:chExt cx="283224" cy="366482"/>
          </a:xfrm>
        </p:grpSpPr>
        <p:sp>
          <p:nvSpPr>
            <p:cNvPr id="14040" name="Google Shape;14040;p90"/>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90"/>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90"/>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90"/>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90"/>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90"/>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90"/>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90"/>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90"/>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90"/>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90"/>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90"/>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90"/>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90"/>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90"/>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90"/>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90"/>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90"/>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90"/>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90"/>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0" name="Google Shape;14060;p90"/>
          <p:cNvGrpSpPr/>
          <p:nvPr/>
        </p:nvGrpSpPr>
        <p:grpSpPr>
          <a:xfrm>
            <a:off x="3973735" y="2891056"/>
            <a:ext cx="361883" cy="366979"/>
            <a:chOff x="3973735" y="2891056"/>
            <a:chExt cx="361883" cy="366979"/>
          </a:xfrm>
        </p:grpSpPr>
        <p:sp>
          <p:nvSpPr>
            <p:cNvPr id="14061" name="Google Shape;14061;p90"/>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90"/>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90"/>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90"/>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90"/>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90"/>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90"/>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90"/>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90"/>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90"/>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90"/>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90"/>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90"/>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90"/>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90"/>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90"/>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90"/>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8" name="Google Shape;14078;p90"/>
          <p:cNvGrpSpPr/>
          <p:nvPr/>
        </p:nvGrpSpPr>
        <p:grpSpPr>
          <a:xfrm>
            <a:off x="3527941" y="2916744"/>
            <a:ext cx="366665" cy="315654"/>
            <a:chOff x="3527941" y="2916744"/>
            <a:chExt cx="366665" cy="315654"/>
          </a:xfrm>
        </p:grpSpPr>
        <p:sp>
          <p:nvSpPr>
            <p:cNvPr id="14079" name="Google Shape;14079;p90"/>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90"/>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90"/>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90"/>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90"/>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90"/>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90"/>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90"/>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90"/>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90"/>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90"/>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90"/>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90"/>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90"/>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90"/>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90"/>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90"/>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90"/>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90"/>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90"/>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90"/>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90"/>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90"/>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90"/>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90"/>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90"/>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90"/>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90"/>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90"/>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90"/>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9" name="Google Shape;14109;p90"/>
          <p:cNvGrpSpPr/>
          <p:nvPr/>
        </p:nvGrpSpPr>
        <p:grpSpPr>
          <a:xfrm>
            <a:off x="2640873" y="2891631"/>
            <a:ext cx="366404" cy="366404"/>
            <a:chOff x="2640873" y="2891631"/>
            <a:chExt cx="366404" cy="366404"/>
          </a:xfrm>
        </p:grpSpPr>
        <p:sp>
          <p:nvSpPr>
            <p:cNvPr id="14110" name="Google Shape;14110;p90"/>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90"/>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90"/>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90"/>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90"/>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90"/>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90"/>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90"/>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90"/>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90"/>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90"/>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90"/>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90"/>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90"/>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4" name="Google Shape;14124;p90"/>
          <p:cNvGrpSpPr/>
          <p:nvPr/>
        </p:nvGrpSpPr>
        <p:grpSpPr>
          <a:xfrm>
            <a:off x="2197091" y="2938120"/>
            <a:ext cx="366665" cy="273189"/>
            <a:chOff x="2197091" y="2938120"/>
            <a:chExt cx="366665" cy="273189"/>
          </a:xfrm>
        </p:grpSpPr>
        <p:sp>
          <p:nvSpPr>
            <p:cNvPr id="14125" name="Google Shape;14125;p90"/>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90"/>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90"/>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90"/>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90"/>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90"/>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90"/>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90"/>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90"/>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90"/>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90"/>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90"/>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90"/>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90"/>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90"/>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90"/>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90"/>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90"/>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90"/>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90"/>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90"/>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90"/>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90"/>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90"/>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9" name="Google Shape;14149;p90"/>
          <p:cNvGrpSpPr/>
          <p:nvPr/>
        </p:nvGrpSpPr>
        <p:grpSpPr>
          <a:xfrm>
            <a:off x="1753570" y="2892127"/>
            <a:ext cx="366665" cy="365202"/>
            <a:chOff x="1753570" y="2892127"/>
            <a:chExt cx="366665" cy="365202"/>
          </a:xfrm>
        </p:grpSpPr>
        <p:sp>
          <p:nvSpPr>
            <p:cNvPr id="14150" name="Google Shape;14150;p90"/>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90"/>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90"/>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90"/>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90"/>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90"/>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90"/>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90"/>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90"/>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90"/>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90"/>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90"/>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90"/>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90"/>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90"/>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90"/>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90"/>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90"/>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8" name="Google Shape;14168;p90"/>
          <p:cNvGrpSpPr/>
          <p:nvPr/>
        </p:nvGrpSpPr>
        <p:grpSpPr>
          <a:xfrm>
            <a:off x="1303751" y="3807339"/>
            <a:ext cx="367684" cy="366561"/>
            <a:chOff x="1303751" y="3807339"/>
            <a:chExt cx="367684" cy="366561"/>
          </a:xfrm>
        </p:grpSpPr>
        <p:sp>
          <p:nvSpPr>
            <p:cNvPr id="14169" name="Google Shape;14169;p90"/>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90"/>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90"/>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90"/>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90"/>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90"/>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90"/>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90"/>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90"/>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90"/>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90"/>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90"/>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90"/>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90"/>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90"/>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90"/>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90"/>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90"/>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90"/>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90"/>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90"/>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90"/>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90"/>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90"/>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90"/>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90"/>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90"/>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90"/>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90"/>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90"/>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90"/>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90"/>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90"/>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90"/>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90"/>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90"/>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90"/>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90"/>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90"/>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90"/>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90"/>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0" name="Google Shape;14210;p90"/>
          <p:cNvSpPr/>
          <p:nvPr/>
        </p:nvSpPr>
        <p:spPr>
          <a:xfrm>
            <a:off x="1321365" y="2905951"/>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1" name="Google Shape;14211;p90"/>
          <p:cNvGrpSpPr/>
          <p:nvPr/>
        </p:nvGrpSpPr>
        <p:grpSpPr>
          <a:xfrm>
            <a:off x="1310049" y="2891421"/>
            <a:ext cx="384749" cy="366613"/>
            <a:chOff x="1310049" y="2891421"/>
            <a:chExt cx="384749" cy="366613"/>
          </a:xfrm>
        </p:grpSpPr>
        <p:sp>
          <p:nvSpPr>
            <p:cNvPr id="14212" name="Google Shape;14212;p90"/>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90"/>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90"/>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90"/>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90"/>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90"/>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90"/>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90"/>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90"/>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90"/>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90"/>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90"/>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90"/>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90"/>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6" name="Google Shape;14226;p90"/>
          <p:cNvGrpSpPr/>
          <p:nvPr/>
        </p:nvGrpSpPr>
        <p:grpSpPr>
          <a:xfrm>
            <a:off x="849673" y="2891343"/>
            <a:ext cx="383468" cy="366665"/>
            <a:chOff x="849673" y="2891343"/>
            <a:chExt cx="383468" cy="366665"/>
          </a:xfrm>
        </p:grpSpPr>
        <p:sp>
          <p:nvSpPr>
            <p:cNvPr id="14227" name="Google Shape;14227;p90"/>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90"/>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90"/>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90"/>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90"/>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90"/>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90"/>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90"/>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90"/>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90"/>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90"/>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90"/>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9" name="Google Shape;14239;p90"/>
          <p:cNvGrpSpPr/>
          <p:nvPr/>
        </p:nvGrpSpPr>
        <p:grpSpPr>
          <a:xfrm>
            <a:off x="920257" y="2426002"/>
            <a:ext cx="278024" cy="366508"/>
            <a:chOff x="920257" y="2426002"/>
            <a:chExt cx="278024" cy="366508"/>
          </a:xfrm>
        </p:grpSpPr>
        <p:sp>
          <p:nvSpPr>
            <p:cNvPr id="14240" name="Google Shape;14240;p90"/>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90"/>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90"/>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90"/>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90"/>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90"/>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90"/>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90"/>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90"/>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90"/>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90"/>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90"/>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90"/>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3" name="Google Shape;14253;p90"/>
          <p:cNvGrpSpPr/>
          <p:nvPr/>
        </p:nvGrpSpPr>
        <p:grpSpPr>
          <a:xfrm>
            <a:off x="866528" y="4274484"/>
            <a:ext cx="349810" cy="366665"/>
            <a:chOff x="866528" y="4274484"/>
            <a:chExt cx="349810" cy="366665"/>
          </a:xfrm>
        </p:grpSpPr>
        <p:sp>
          <p:nvSpPr>
            <p:cNvPr id="14254" name="Google Shape;14254;p90"/>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90"/>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90"/>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90"/>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90"/>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90"/>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90"/>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90"/>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90"/>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90"/>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90"/>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5" name="Google Shape;14265;p90"/>
          <p:cNvGrpSpPr/>
          <p:nvPr/>
        </p:nvGrpSpPr>
        <p:grpSpPr>
          <a:xfrm>
            <a:off x="1388708" y="4274484"/>
            <a:ext cx="330210" cy="366665"/>
            <a:chOff x="1388708" y="4274484"/>
            <a:chExt cx="330210" cy="366665"/>
          </a:xfrm>
        </p:grpSpPr>
        <p:sp>
          <p:nvSpPr>
            <p:cNvPr id="14266" name="Google Shape;14266;p90"/>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90"/>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90"/>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90"/>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90"/>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90"/>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90"/>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90"/>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90"/>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90"/>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90"/>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90"/>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90"/>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90"/>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90"/>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90"/>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90"/>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90"/>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90"/>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90"/>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6" name="Google Shape;14286;p90"/>
          <p:cNvGrpSpPr/>
          <p:nvPr/>
        </p:nvGrpSpPr>
        <p:grpSpPr>
          <a:xfrm>
            <a:off x="1874694" y="4293326"/>
            <a:ext cx="375446" cy="328982"/>
            <a:chOff x="1874694" y="4293326"/>
            <a:chExt cx="375446" cy="328982"/>
          </a:xfrm>
        </p:grpSpPr>
        <p:sp>
          <p:nvSpPr>
            <p:cNvPr id="14287" name="Google Shape;14287;p90"/>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90"/>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90"/>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90"/>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90"/>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90"/>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90"/>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90"/>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90"/>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90"/>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90"/>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90"/>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90"/>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90"/>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90"/>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90"/>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90"/>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90"/>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90"/>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90"/>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90"/>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90"/>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9" name="Google Shape;14309;p90"/>
          <p:cNvGrpSpPr/>
          <p:nvPr/>
        </p:nvGrpSpPr>
        <p:grpSpPr>
          <a:xfrm>
            <a:off x="2396116" y="4293090"/>
            <a:ext cx="366665" cy="329714"/>
            <a:chOff x="2396116" y="4293090"/>
            <a:chExt cx="366665" cy="329714"/>
          </a:xfrm>
        </p:grpSpPr>
        <p:sp>
          <p:nvSpPr>
            <p:cNvPr id="14310" name="Google Shape;14310;p90"/>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90"/>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90"/>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90"/>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90"/>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90"/>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90"/>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90"/>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90"/>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90"/>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90"/>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90"/>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90"/>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3" name="Google Shape;14323;p90"/>
          <p:cNvGrpSpPr/>
          <p:nvPr/>
        </p:nvGrpSpPr>
        <p:grpSpPr>
          <a:xfrm>
            <a:off x="2908757" y="4289824"/>
            <a:ext cx="367162" cy="336116"/>
            <a:chOff x="2908757" y="4289824"/>
            <a:chExt cx="367162" cy="336116"/>
          </a:xfrm>
        </p:grpSpPr>
        <p:sp>
          <p:nvSpPr>
            <p:cNvPr id="14324" name="Google Shape;14324;p90"/>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90"/>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90"/>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90"/>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90"/>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90"/>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90"/>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90"/>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90"/>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90"/>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90"/>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90"/>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90"/>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90"/>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90"/>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90"/>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90"/>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90"/>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90"/>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90"/>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90"/>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90"/>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90"/>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90"/>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90"/>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90"/>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90"/>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1" name="Google Shape;14351;p90"/>
          <p:cNvGrpSpPr/>
          <p:nvPr/>
        </p:nvGrpSpPr>
        <p:grpSpPr>
          <a:xfrm>
            <a:off x="3082408" y="2919540"/>
            <a:ext cx="368651" cy="310350"/>
            <a:chOff x="3082408" y="2919540"/>
            <a:chExt cx="368651" cy="310350"/>
          </a:xfrm>
        </p:grpSpPr>
        <p:sp>
          <p:nvSpPr>
            <p:cNvPr id="14352" name="Google Shape;14352;p90"/>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90"/>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90"/>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90"/>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90"/>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90"/>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90"/>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90"/>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90"/>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90"/>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90"/>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90"/>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4" name="Google Shape;14364;p90"/>
          <p:cNvGrpSpPr/>
          <p:nvPr/>
        </p:nvGrpSpPr>
        <p:grpSpPr>
          <a:xfrm>
            <a:off x="7069130" y="2424800"/>
            <a:ext cx="366169" cy="360498"/>
            <a:chOff x="7069130" y="2424800"/>
            <a:chExt cx="366169" cy="360498"/>
          </a:xfrm>
        </p:grpSpPr>
        <p:sp>
          <p:nvSpPr>
            <p:cNvPr id="14365" name="Google Shape;14365;p90"/>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90"/>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90"/>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90"/>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90"/>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90"/>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90"/>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90"/>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90"/>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90"/>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90"/>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90"/>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90"/>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90"/>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90"/>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90"/>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90"/>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90"/>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90"/>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90"/>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5" name="Google Shape;14385;p90"/>
          <p:cNvGrpSpPr/>
          <p:nvPr/>
        </p:nvGrpSpPr>
        <p:grpSpPr>
          <a:xfrm>
            <a:off x="4885655" y="2424721"/>
            <a:ext cx="281473" cy="360629"/>
            <a:chOff x="4885655" y="2424721"/>
            <a:chExt cx="281473" cy="360629"/>
          </a:xfrm>
        </p:grpSpPr>
        <p:sp>
          <p:nvSpPr>
            <p:cNvPr id="14386" name="Google Shape;14386;p90"/>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90"/>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90"/>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90"/>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90"/>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90"/>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90"/>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90"/>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90"/>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90"/>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90"/>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7" name="Google Shape;14397;p90"/>
          <p:cNvGrpSpPr/>
          <p:nvPr/>
        </p:nvGrpSpPr>
        <p:grpSpPr>
          <a:xfrm>
            <a:off x="6625609" y="2446777"/>
            <a:ext cx="364130" cy="316726"/>
            <a:chOff x="6625609" y="2446777"/>
            <a:chExt cx="364130" cy="316726"/>
          </a:xfrm>
        </p:grpSpPr>
        <p:sp>
          <p:nvSpPr>
            <p:cNvPr id="14398" name="Google Shape;14398;p90"/>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90"/>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90"/>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90"/>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90"/>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90"/>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90"/>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90"/>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90"/>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90"/>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90"/>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90"/>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0" name="Google Shape;14410;p90"/>
          <p:cNvGrpSpPr/>
          <p:nvPr/>
        </p:nvGrpSpPr>
        <p:grpSpPr>
          <a:xfrm>
            <a:off x="5757644" y="2012350"/>
            <a:ext cx="360628" cy="298825"/>
            <a:chOff x="5757644" y="2012350"/>
            <a:chExt cx="360628" cy="298825"/>
          </a:xfrm>
        </p:grpSpPr>
        <p:sp>
          <p:nvSpPr>
            <p:cNvPr id="14411" name="Google Shape;14411;p90"/>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90"/>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90"/>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90"/>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90"/>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90"/>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90"/>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90"/>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90"/>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90"/>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90"/>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90"/>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90"/>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90"/>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90"/>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90"/>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90"/>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90"/>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90"/>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90"/>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90"/>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90"/>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3" name="Google Shape;14433;p90"/>
          <p:cNvGrpSpPr/>
          <p:nvPr/>
        </p:nvGrpSpPr>
        <p:grpSpPr>
          <a:xfrm>
            <a:off x="5317625" y="1983474"/>
            <a:ext cx="360628" cy="356839"/>
            <a:chOff x="5317625" y="1983474"/>
            <a:chExt cx="360628" cy="356839"/>
          </a:xfrm>
        </p:grpSpPr>
        <p:sp>
          <p:nvSpPr>
            <p:cNvPr id="14434" name="Google Shape;14434;p90"/>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90"/>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90"/>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90"/>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90"/>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90"/>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90"/>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90"/>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90"/>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90"/>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90"/>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90"/>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90"/>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90"/>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90"/>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90"/>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90"/>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90"/>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90"/>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90"/>
          <p:cNvGrpSpPr/>
          <p:nvPr/>
        </p:nvGrpSpPr>
        <p:grpSpPr>
          <a:xfrm>
            <a:off x="6181827" y="2463685"/>
            <a:ext cx="360629" cy="282989"/>
            <a:chOff x="6181827" y="2463685"/>
            <a:chExt cx="360629" cy="282989"/>
          </a:xfrm>
        </p:grpSpPr>
        <p:sp>
          <p:nvSpPr>
            <p:cNvPr id="14454" name="Google Shape;14454;p90"/>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90"/>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90"/>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90"/>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90"/>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90"/>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90"/>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90"/>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90"/>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90"/>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90"/>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5" name="Google Shape;14465;p90"/>
          <p:cNvGrpSpPr/>
          <p:nvPr/>
        </p:nvGrpSpPr>
        <p:grpSpPr>
          <a:xfrm>
            <a:off x="5346292" y="3340691"/>
            <a:ext cx="291247" cy="360628"/>
            <a:chOff x="5346292" y="3340691"/>
            <a:chExt cx="291247" cy="360628"/>
          </a:xfrm>
        </p:grpSpPr>
        <p:sp>
          <p:nvSpPr>
            <p:cNvPr id="14466" name="Google Shape;14466;p90"/>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90"/>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90"/>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90"/>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90"/>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90"/>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90"/>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90"/>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90"/>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90"/>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90"/>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90"/>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90"/>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90"/>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90"/>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90"/>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90"/>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90"/>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90"/>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90"/>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90"/>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90"/>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90"/>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90"/>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90"/>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1" name="Google Shape;14491;p90"/>
          <p:cNvGrpSpPr/>
          <p:nvPr/>
        </p:nvGrpSpPr>
        <p:grpSpPr>
          <a:xfrm>
            <a:off x="7969264" y="1981697"/>
            <a:ext cx="337763" cy="360393"/>
            <a:chOff x="7969264" y="1981697"/>
            <a:chExt cx="337763" cy="360393"/>
          </a:xfrm>
        </p:grpSpPr>
        <p:sp>
          <p:nvSpPr>
            <p:cNvPr id="14492" name="Google Shape;14492;p90"/>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90"/>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90"/>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90"/>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90"/>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90"/>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90"/>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90"/>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90"/>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90"/>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90"/>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90"/>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90"/>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90"/>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90"/>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90"/>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90"/>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90"/>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0" name="Google Shape;14510;p90"/>
          <p:cNvGrpSpPr/>
          <p:nvPr/>
        </p:nvGrpSpPr>
        <p:grpSpPr>
          <a:xfrm>
            <a:off x="5736032" y="2430000"/>
            <a:ext cx="360890" cy="350332"/>
            <a:chOff x="5736032" y="2430000"/>
            <a:chExt cx="360890" cy="350332"/>
          </a:xfrm>
        </p:grpSpPr>
        <p:sp>
          <p:nvSpPr>
            <p:cNvPr id="14511" name="Google Shape;14511;p90"/>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90"/>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90"/>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90"/>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90"/>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90"/>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90"/>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90"/>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90"/>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90"/>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90"/>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90"/>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90"/>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90"/>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90"/>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90"/>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90"/>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8" name="Google Shape;14528;p90"/>
          <p:cNvGrpSpPr/>
          <p:nvPr/>
        </p:nvGrpSpPr>
        <p:grpSpPr>
          <a:xfrm>
            <a:off x="4877867" y="1995991"/>
            <a:ext cx="360628" cy="331778"/>
            <a:chOff x="4877867" y="1995991"/>
            <a:chExt cx="360628" cy="331778"/>
          </a:xfrm>
        </p:grpSpPr>
        <p:sp>
          <p:nvSpPr>
            <p:cNvPr id="14529" name="Google Shape;14529;p90"/>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90"/>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90"/>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90"/>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90"/>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90"/>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90"/>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90"/>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90"/>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90"/>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90"/>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90"/>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90"/>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90"/>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3" name="Google Shape;14543;p90"/>
          <p:cNvGrpSpPr/>
          <p:nvPr/>
        </p:nvGrpSpPr>
        <p:grpSpPr>
          <a:xfrm>
            <a:off x="7050889" y="2913503"/>
            <a:ext cx="363529" cy="339513"/>
            <a:chOff x="7050889" y="2913503"/>
            <a:chExt cx="363529" cy="339513"/>
          </a:xfrm>
        </p:grpSpPr>
        <p:sp>
          <p:nvSpPr>
            <p:cNvPr id="14544" name="Google Shape;14544;p90"/>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90"/>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90"/>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90"/>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90"/>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90"/>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90"/>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90"/>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90"/>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3" name="Google Shape;14553;p90"/>
          <p:cNvGrpSpPr/>
          <p:nvPr/>
        </p:nvGrpSpPr>
        <p:grpSpPr>
          <a:xfrm>
            <a:off x="7510900" y="1981462"/>
            <a:ext cx="372937" cy="360629"/>
            <a:chOff x="7510900" y="1981462"/>
            <a:chExt cx="372937" cy="360629"/>
          </a:xfrm>
        </p:grpSpPr>
        <p:sp>
          <p:nvSpPr>
            <p:cNvPr id="14554" name="Google Shape;14554;p90"/>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90"/>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90"/>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90"/>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90"/>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90"/>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90"/>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90"/>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90"/>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90"/>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90"/>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90"/>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90"/>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90"/>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90"/>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90"/>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0" name="Google Shape;14570;p90"/>
          <p:cNvGrpSpPr/>
          <p:nvPr/>
        </p:nvGrpSpPr>
        <p:grpSpPr>
          <a:xfrm>
            <a:off x="6599476" y="2918260"/>
            <a:ext cx="360629" cy="329975"/>
            <a:chOff x="6599476" y="2918260"/>
            <a:chExt cx="360629" cy="329975"/>
          </a:xfrm>
        </p:grpSpPr>
        <p:sp>
          <p:nvSpPr>
            <p:cNvPr id="14571" name="Google Shape;14571;p90"/>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90"/>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90"/>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90"/>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90"/>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90"/>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90"/>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90"/>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90"/>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90"/>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90"/>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90"/>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90"/>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90"/>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90"/>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90"/>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90"/>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90"/>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90"/>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90"/>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90"/>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90"/>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90"/>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90"/>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90"/>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90"/>
          <p:cNvGrpSpPr/>
          <p:nvPr/>
        </p:nvGrpSpPr>
        <p:grpSpPr>
          <a:xfrm>
            <a:off x="5290499" y="2481533"/>
            <a:ext cx="360628" cy="247292"/>
            <a:chOff x="5290499" y="2481533"/>
            <a:chExt cx="360628" cy="247292"/>
          </a:xfrm>
        </p:grpSpPr>
        <p:sp>
          <p:nvSpPr>
            <p:cNvPr id="14597" name="Google Shape;14597;p90"/>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90"/>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90"/>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90"/>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90"/>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90"/>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90"/>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90"/>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90"/>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90"/>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90"/>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90"/>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90"/>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90"/>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90"/>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90"/>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90"/>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90"/>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90"/>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90"/>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90"/>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90"/>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90"/>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90"/>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90"/>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90"/>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90"/>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4" name="Google Shape;14624;p90"/>
          <p:cNvGrpSpPr/>
          <p:nvPr/>
        </p:nvGrpSpPr>
        <p:grpSpPr>
          <a:xfrm>
            <a:off x="6201923" y="1981514"/>
            <a:ext cx="351325" cy="360576"/>
            <a:chOff x="6201923" y="1981514"/>
            <a:chExt cx="351325" cy="360576"/>
          </a:xfrm>
        </p:grpSpPr>
        <p:sp>
          <p:nvSpPr>
            <p:cNvPr id="14625" name="Google Shape;14625;p90"/>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90"/>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90"/>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90"/>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90"/>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90"/>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90"/>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2" name="Google Shape;14632;p90"/>
          <p:cNvGrpSpPr/>
          <p:nvPr/>
        </p:nvGrpSpPr>
        <p:grpSpPr>
          <a:xfrm>
            <a:off x="4894461" y="3340691"/>
            <a:ext cx="312884" cy="360785"/>
            <a:chOff x="4894461" y="3340691"/>
            <a:chExt cx="312884" cy="360785"/>
          </a:xfrm>
        </p:grpSpPr>
        <p:sp>
          <p:nvSpPr>
            <p:cNvPr id="14633" name="Google Shape;14633;p90"/>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90"/>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90"/>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90"/>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90"/>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90"/>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90"/>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90"/>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90"/>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90"/>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90"/>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90"/>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90"/>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90"/>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90"/>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90"/>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9" name="Google Shape;14649;p90"/>
          <p:cNvGrpSpPr/>
          <p:nvPr/>
        </p:nvGrpSpPr>
        <p:grpSpPr>
          <a:xfrm>
            <a:off x="5339237" y="1501251"/>
            <a:ext cx="245541" cy="360628"/>
            <a:chOff x="5339237" y="1501251"/>
            <a:chExt cx="245541" cy="360628"/>
          </a:xfrm>
        </p:grpSpPr>
        <p:sp>
          <p:nvSpPr>
            <p:cNvPr id="14650" name="Google Shape;14650;p90"/>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90"/>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90"/>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90"/>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90"/>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90"/>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90"/>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90"/>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90"/>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90"/>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90"/>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90"/>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90"/>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90"/>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90"/>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90"/>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90"/>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90"/>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90"/>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90"/>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90"/>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90"/>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90"/>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90"/>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90"/>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90"/>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90"/>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90"/>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90"/>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90"/>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90"/>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90"/>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90"/>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90"/>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90"/>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90"/>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90"/>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90"/>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90"/>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90"/>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90"/>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90"/>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90"/>
          <p:cNvGrpSpPr/>
          <p:nvPr/>
        </p:nvGrpSpPr>
        <p:grpSpPr>
          <a:xfrm>
            <a:off x="7959464" y="2474216"/>
            <a:ext cx="370428" cy="261926"/>
            <a:chOff x="7959464" y="2474216"/>
            <a:chExt cx="370428" cy="261926"/>
          </a:xfrm>
        </p:grpSpPr>
        <p:sp>
          <p:nvSpPr>
            <p:cNvPr id="14693" name="Google Shape;14693;p90"/>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90"/>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90"/>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90"/>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90"/>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90"/>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90"/>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90"/>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90"/>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90"/>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90"/>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90"/>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5" name="Google Shape;14705;p90"/>
          <p:cNvGrpSpPr/>
          <p:nvPr/>
        </p:nvGrpSpPr>
        <p:grpSpPr>
          <a:xfrm>
            <a:off x="7518687" y="2457909"/>
            <a:ext cx="360629" cy="294461"/>
            <a:chOff x="7518687" y="2457909"/>
            <a:chExt cx="360629" cy="294461"/>
          </a:xfrm>
        </p:grpSpPr>
        <p:sp>
          <p:nvSpPr>
            <p:cNvPr id="14706" name="Google Shape;14706;p90"/>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90"/>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90"/>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90"/>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90"/>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90"/>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90"/>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90"/>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90"/>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90"/>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90"/>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90"/>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90"/>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90"/>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90"/>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90"/>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90"/>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90"/>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90"/>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5" name="Google Shape;14725;p90"/>
          <p:cNvGrpSpPr/>
          <p:nvPr/>
        </p:nvGrpSpPr>
        <p:grpSpPr>
          <a:xfrm>
            <a:off x="7086220" y="1981566"/>
            <a:ext cx="343799" cy="360524"/>
            <a:chOff x="7086220" y="1981566"/>
            <a:chExt cx="343799" cy="360524"/>
          </a:xfrm>
        </p:grpSpPr>
        <p:sp>
          <p:nvSpPr>
            <p:cNvPr id="14726" name="Google Shape;14726;p90"/>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90"/>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90"/>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90"/>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90"/>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90"/>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90"/>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90"/>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90"/>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90"/>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90"/>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90"/>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90"/>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90"/>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90"/>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90"/>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2" name="Google Shape;14742;p90"/>
          <p:cNvGrpSpPr/>
          <p:nvPr/>
        </p:nvGrpSpPr>
        <p:grpSpPr>
          <a:xfrm>
            <a:off x="6141112" y="2927563"/>
            <a:ext cx="368416" cy="311369"/>
            <a:chOff x="6141112" y="2927563"/>
            <a:chExt cx="368416" cy="311369"/>
          </a:xfrm>
        </p:grpSpPr>
        <p:sp>
          <p:nvSpPr>
            <p:cNvPr id="14743" name="Google Shape;14743;p90"/>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90"/>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90"/>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90"/>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90"/>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90"/>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90"/>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0" name="Google Shape;14750;p90"/>
          <p:cNvGrpSpPr/>
          <p:nvPr/>
        </p:nvGrpSpPr>
        <p:grpSpPr>
          <a:xfrm>
            <a:off x="7520699" y="2902946"/>
            <a:ext cx="335489" cy="360629"/>
            <a:chOff x="7520699" y="2902946"/>
            <a:chExt cx="335489" cy="360629"/>
          </a:xfrm>
        </p:grpSpPr>
        <p:sp>
          <p:nvSpPr>
            <p:cNvPr id="14751" name="Google Shape;14751;p90"/>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90"/>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90"/>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90"/>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90"/>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90"/>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90"/>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90"/>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90"/>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90"/>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90"/>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90"/>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90"/>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90"/>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90"/>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6" name="Google Shape;14766;p90"/>
          <p:cNvGrpSpPr/>
          <p:nvPr/>
        </p:nvGrpSpPr>
        <p:grpSpPr>
          <a:xfrm>
            <a:off x="7988340" y="2902946"/>
            <a:ext cx="308886" cy="360628"/>
            <a:chOff x="7988340" y="2902946"/>
            <a:chExt cx="308886" cy="360628"/>
          </a:xfrm>
        </p:grpSpPr>
        <p:sp>
          <p:nvSpPr>
            <p:cNvPr id="14767" name="Google Shape;14767;p90"/>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90"/>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90"/>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90"/>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90"/>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90"/>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90"/>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90"/>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90"/>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90"/>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90"/>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90"/>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90"/>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90"/>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90"/>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90"/>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90"/>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90"/>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90"/>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90"/>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90"/>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90"/>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90"/>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0" name="Google Shape;14790;p90"/>
          <p:cNvGrpSpPr/>
          <p:nvPr/>
        </p:nvGrpSpPr>
        <p:grpSpPr>
          <a:xfrm>
            <a:off x="5690039" y="2902998"/>
            <a:ext cx="362902" cy="360498"/>
            <a:chOff x="5690039" y="2902998"/>
            <a:chExt cx="362902" cy="360498"/>
          </a:xfrm>
        </p:grpSpPr>
        <p:sp>
          <p:nvSpPr>
            <p:cNvPr id="14791" name="Google Shape;14791;p90"/>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90"/>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90"/>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90"/>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90"/>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90"/>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90"/>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8" name="Google Shape;14798;p90"/>
          <p:cNvGrpSpPr/>
          <p:nvPr/>
        </p:nvGrpSpPr>
        <p:grpSpPr>
          <a:xfrm>
            <a:off x="4871935" y="1500990"/>
            <a:ext cx="258503" cy="360890"/>
            <a:chOff x="4871935" y="1500990"/>
            <a:chExt cx="258503" cy="360890"/>
          </a:xfrm>
        </p:grpSpPr>
        <p:sp>
          <p:nvSpPr>
            <p:cNvPr id="14799" name="Google Shape;14799;p90"/>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90"/>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90"/>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90"/>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90"/>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90"/>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90"/>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90"/>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90"/>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90"/>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90"/>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90"/>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90"/>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90"/>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3" name="Google Shape;14813;p90"/>
          <p:cNvSpPr/>
          <p:nvPr/>
        </p:nvSpPr>
        <p:spPr>
          <a:xfrm>
            <a:off x="6342646" y="1849022"/>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4" name="Google Shape;14814;p90"/>
          <p:cNvGrpSpPr/>
          <p:nvPr/>
        </p:nvGrpSpPr>
        <p:grpSpPr>
          <a:xfrm>
            <a:off x="6265764" y="1501251"/>
            <a:ext cx="234983" cy="360628"/>
            <a:chOff x="6265764" y="1501251"/>
            <a:chExt cx="234983" cy="360628"/>
          </a:xfrm>
        </p:grpSpPr>
        <p:sp>
          <p:nvSpPr>
            <p:cNvPr id="14815" name="Google Shape;14815;p90"/>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90"/>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90"/>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90"/>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90"/>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90"/>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90"/>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90"/>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90"/>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90"/>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90"/>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90"/>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7" name="Google Shape;14827;p90"/>
          <p:cNvGrpSpPr/>
          <p:nvPr/>
        </p:nvGrpSpPr>
        <p:grpSpPr>
          <a:xfrm>
            <a:off x="6193639" y="3401998"/>
            <a:ext cx="360628" cy="238250"/>
            <a:chOff x="6193639" y="3401998"/>
            <a:chExt cx="360628" cy="238250"/>
          </a:xfrm>
        </p:grpSpPr>
        <p:sp>
          <p:nvSpPr>
            <p:cNvPr id="14828" name="Google Shape;14828;p90"/>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90"/>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90"/>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90"/>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90"/>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90"/>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90"/>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90"/>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90"/>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90"/>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90"/>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9" name="Google Shape;14839;p90"/>
          <p:cNvGrpSpPr/>
          <p:nvPr/>
        </p:nvGrpSpPr>
        <p:grpSpPr>
          <a:xfrm>
            <a:off x="5801625" y="1501251"/>
            <a:ext cx="246037" cy="360629"/>
            <a:chOff x="5801625" y="1501251"/>
            <a:chExt cx="246037" cy="360629"/>
          </a:xfrm>
        </p:grpSpPr>
        <p:sp>
          <p:nvSpPr>
            <p:cNvPr id="14840" name="Google Shape;14840;p90"/>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90"/>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90"/>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90"/>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90"/>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90"/>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90"/>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90"/>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90"/>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90"/>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90"/>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90"/>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90"/>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90"/>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90"/>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90"/>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90"/>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90"/>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90"/>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9" name="Google Shape;14859;p90"/>
          <p:cNvGrpSpPr/>
          <p:nvPr/>
        </p:nvGrpSpPr>
        <p:grpSpPr>
          <a:xfrm>
            <a:off x="6641680" y="1981462"/>
            <a:ext cx="352083" cy="360864"/>
            <a:chOff x="6641680" y="1981462"/>
            <a:chExt cx="352083" cy="360864"/>
          </a:xfrm>
        </p:grpSpPr>
        <p:sp>
          <p:nvSpPr>
            <p:cNvPr id="14860" name="Google Shape;14860;p90"/>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90"/>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90"/>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90"/>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90"/>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90"/>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90"/>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90"/>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90"/>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90"/>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90"/>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90"/>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90"/>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90"/>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90"/>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90"/>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90"/>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90"/>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90"/>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90"/>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90"/>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90"/>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90"/>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90"/>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90"/>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90"/>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90"/>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90"/>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8" name="Google Shape;14888;p90"/>
          <p:cNvGrpSpPr/>
          <p:nvPr/>
        </p:nvGrpSpPr>
        <p:grpSpPr>
          <a:xfrm>
            <a:off x="7205332" y="1501251"/>
            <a:ext cx="198032" cy="360629"/>
            <a:chOff x="7205332" y="1501251"/>
            <a:chExt cx="198032" cy="360629"/>
          </a:xfrm>
        </p:grpSpPr>
        <p:sp>
          <p:nvSpPr>
            <p:cNvPr id="14889" name="Google Shape;14889;p90"/>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90"/>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90"/>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90"/>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90"/>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90"/>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90"/>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90"/>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90"/>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90"/>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90"/>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90"/>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90"/>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90"/>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90"/>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90"/>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90"/>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90"/>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90"/>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90"/>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9" name="Google Shape;14909;p90"/>
          <p:cNvGrpSpPr/>
          <p:nvPr/>
        </p:nvGrpSpPr>
        <p:grpSpPr>
          <a:xfrm>
            <a:off x="7688313" y="1501251"/>
            <a:ext cx="153058" cy="360628"/>
            <a:chOff x="7688313" y="1501251"/>
            <a:chExt cx="153058" cy="360628"/>
          </a:xfrm>
        </p:grpSpPr>
        <p:sp>
          <p:nvSpPr>
            <p:cNvPr id="14910" name="Google Shape;14910;p90"/>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90"/>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90"/>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90"/>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90"/>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90"/>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90"/>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90"/>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90"/>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90"/>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90"/>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90"/>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90"/>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90"/>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90"/>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90"/>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6" name="Google Shape;14926;p90"/>
          <p:cNvGrpSpPr/>
          <p:nvPr/>
        </p:nvGrpSpPr>
        <p:grpSpPr>
          <a:xfrm>
            <a:off x="8150179" y="1501251"/>
            <a:ext cx="150811" cy="360628"/>
            <a:chOff x="8150179" y="1501251"/>
            <a:chExt cx="150811" cy="360628"/>
          </a:xfrm>
        </p:grpSpPr>
        <p:sp>
          <p:nvSpPr>
            <p:cNvPr id="14927" name="Google Shape;14927;p90"/>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90"/>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90"/>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90"/>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90"/>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90"/>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90"/>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90"/>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90"/>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6" name="Google Shape;14936;p90"/>
          <p:cNvSpPr/>
          <p:nvPr/>
        </p:nvSpPr>
        <p:spPr>
          <a:xfrm>
            <a:off x="4948085" y="2906944"/>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7" name="Google Shape;14937;p90"/>
          <p:cNvGrpSpPr/>
          <p:nvPr/>
        </p:nvGrpSpPr>
        <p:grpSpPr>
          <a:xfrm>
            <a:off x="4877867" y="2902946"/>
            <a:ext cx="170149" cy="360629"/>
            <a:chOff x="4877867" y="2902946"/>
            <a:chExt cx="170149" cy="360629"/>
          </a:xfrm>
        </p:grpSpPr>
        <p:sp>
          <p:nvSpPr>
            <p:cNvPr id="14938" name="Google Shape;14938;p90"/>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90"/>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90"/>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90"/>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90"/>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90"/>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90"/>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90"/>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90"/>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90"/>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90"/>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90"/>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90"/>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1" name="Google Shape;14951;p90"/>
          <p:cNvGrpSpPr/>
          <p:nvPr/>
        </p:nvGrpSpPr>
        <p:grpSpPr>
          <a:xfrm>
            <a:off x="6741689" y="1500676"/>
            <a:ext cx="207962" cy="361203"/>
            <a:chOff x="6741689" y="1500676"/>
            <a:chExt cx="207962" cy="361203"/>
          </a:xfrm>
        </p:grpSpPr>
        <p:sp>
          <p:nvSpPr>
            <p:cNvPr id="14952" name="Google Shape;14952;p90"/>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90"/>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90"/>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90"/>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90"/>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90"/>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90"/>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90"/>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90"/>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90"/>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90"/>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90"/>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90"/>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90"/>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90"/>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90"/>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90"/>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90"/>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90"/>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1" name="Google Shape;14971;p90"/>
          <p:cNvGrpSpPr/>
          <p:nvPr/>
        </p:nvGrpSpPr>
        <p:grpSpPr>
          <a:xfrm>
            <a:off x="5752627" y="3430404"/>
            <a:ext cx="360628" cy="181464"/>
            <a:chOff x="5752627" y="3430404"/>
            <a:chExt cx="360628" cy="181464"/>
          </a:xfrm>
        </p:grpSpPr>
        <p:sp>
          <p:nvSpPr>
            <p:cNvPr id="14972" name="Google Shape;14972;p90"/>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90"/>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90"/>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90"/>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90"/>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90"/>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90"/>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90"/>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90"/>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90"/>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90"/>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90"/>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90"/>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90"/>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90"/>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90"/>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90"/>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90"/>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90"/>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90"/>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90"/>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90"/>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90"/>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90"/>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90"/>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90"/>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90"/>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90"/>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0" name="Google Shape;15000;p90"/>
          <p:cNvGrpSpPr/>
          <p:nvPr/>
        </p:nvGrpSpPr>
        <p:grpSpPr>
          <a:xfrm>
            <a:off x="5235700" y="2902998"/>
            <a:ext cx="361909" cy="360759"/>
            <a:chOff x="5235700" y="2902998"/>
            <a:chExt cx="361909" cy="360759"/>
          </a:xfrm>
        </p:grpSpPr>
        <p:sp>
          <p:nvSpPr>
            <p:cNvPr id="15001" name="Google Shape;15001;p90"/>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90"/>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90"/>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90"/>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90"/>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90"/>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90"/>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8" name="Google Shape;15008;p90"/>
          <p:cNvGrpSpPr/>
          <p:nvPr/>
        </p:nvGrpSpPr>
        <p:grpSpPr>
          <a:xfrm>
            <a:off x="6634912" y="3394969"/>
            <a:ext cx="360367" cy="252309"/>
            <a:chOff x="6634912" y="3394969"/>
            <a:chExt cx="360367" cy="252309"/>
          </a:xfrm>
        </p:grpSpPr>
        <p:sp>
          <p:nvSpPr>
            <p:cNvPr id="15009" name="Google Shape;15009;p90"/>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90"/>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90"/>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90"/>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90"/>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90"/>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90"/>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90"/>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90"/>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90"/>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90"/>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90"/>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90"/>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2" name="Google Shape;15022;p90"/>
          <p:cNvGrpSpPr/>
          <p:nvPr/>
        </p:nvGrpSpPr>
        <p:grpSpPr>
          <a:xfrm>
            <a:off x="7059330" y="3340796"/>
            <a:ext cx="377170" cy="360655"/>
            <a:chOff x="7059330" y="3340796"/>
            <a:chExt cx="377170" cy="360655"/>
          </a:xfrm>
        </p:grpSpPr>
        <p:sp>
          <p:nvSpPr>
            <p:cNvPr id="15023" name="Google Shape;15023;p90"/>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90"/>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90"/>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90"/>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90"/>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90"/>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90"/>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90"/>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90"/>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90"/>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90"/>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90"/>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5" name="Google Shape;15035;p90"/>
          <p:cNvGrpSpPr/>
          <p:nvPr/>
        </p:nvGrpSpPr>
        <p:grpSpPr>
          <a:xfrm>
            <a:off x="7957948" y="3375631"/>
            <a:ext cx="360629" cy="291012"/>
            <a:chOff x="7957948" y="3375631"/>
            <a:chExt cx="360629" cy="291012"/>
          </a:xfrm>
        </p:grpSpPr>
        <p:sp>
          <p:nvSpPr>
            <p:cNvPr id="15036" name="Google Shape;15036;p90"/>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90"/>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90"/>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90"/>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90"/>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90"/>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90"/>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90"/>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90"/>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90"/>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90"/>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90"/>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90"/>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90"/>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90"/>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90"/>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90"/>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90"/>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4" name="Google Shape;15054;p90"/>
          <p:cNvGrpSpPr/>
          <p:nvPr/>
        </p:nvGrpSpPr>
        <p:grpSpPr>
          <a:xfrm>
            <a:off x="6198656" y="3867888"/>
            <a:ext cx="347562" cy="227954"/>
            <a:chOff x="6198656" y="3867888"/>
            <a:chExt cx="347562" cy="227954"/>
          </a:xfrm>
        </p:grpSpPr>
        <p:sp>
          <p:nvSpPr>
            <p:cNvPr id="15055" name="Google Shape;15055;p90"/>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90"/>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90"/>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90"/>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90"/>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90"/>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90"/>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90"/>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90"/>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90"/>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90"/>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6" name="Google Shape;15066;p90"/>
          <p:cNvGrpSpPr/>
          <p:nvPr/>
        </p:nvGrpSpPr>
        <p:grpSpPr>
          <a:xfrm>
            <a:off x="5706895" y="3819151"/>
            <a:ext cx="349392" cy="325454"/>
            <a:chOff x="5706895" y="3819151"/>
            <a:chExt cx="349392" cy="325454"/>
          </a:xfrm>
        </p:grpSpPr>
        <p:sp>
          <p:nvSpPr>
            <p:cNvPr id="15067" name="Google Shape;15067;p90"/>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90"/>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90"/>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90"/>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90"/>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90"/>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90"/>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90"/>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90"/>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90"/>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90"/>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90"/>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90"/>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90"/>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90"/>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2" name="Google Shape;15082;p90"/>
          <p:cNvGrpSpPr/>
          <p:nvPr/>
        </p:nvGrpSpPr>
        <p:grpSpPr>
          <a:xfrm>
            <a:off x="7648618" y="3340744"/>
            <a:ext cx="97265" cy="360393"/>
            <a:chOff x="7648618" y="3340744"/>
            <a:chExt cx="97265" cy="360393"/>
          </a:xfrm>
        </p:grpSpPr>
        <p:sp>
          <p:nvSpPr>
            <p:cNvPr id="15083" name="Google Shape;15083;p90"/>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90"/>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90"/>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6" name="Google Shape;15086;p90"/>
          <p:cNvGrpSpPr/>
          <p:nvPr/>
        </p:nvGrpSpPr>
        <p:grpSpPr>
          <a:xfrm>
            <a:off x="7164356" y="3790667"/>
            <a:ext cx="385507" cy="382501"/>
            <a:chOff x="7164356" y="3790667"/>
            <a:chExt cx="385507" cy="382501"/>
          </a:xfrm>
        </p:grpSpPr>
        <p:sp>
          <p:nvSpPr>
            <p:cNvPr id="15087" name="Google Shape;15087;p90"/>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90"/>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90"/>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90"/>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90"/>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90"/>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90"/>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90"/>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90"/>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90"/>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90"/>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90"/>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90"/>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90"/>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90"/>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90"/>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90"/>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90"/>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90"/>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90"/>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90"/>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90"/>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90"/>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90"/>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1" name="Google Shape;15111;p90"/>
          <p:cNvGrpSpPr/>
          <p:nvPr/>
        </p:nvGrpSpPr>
        <p:grpSpPr>
          <a:xfrm>
            <a:off x="6670400" y="3826468"/>
            <a:ext cx="387911" cy="310846"/>
            <a:chOff x="6670400" y="3826468"/>
            <a:chExt cx="387911" cy="310846"/>
          </a:xfrm>
        </p:grpSpPr>
        <p:sp>
          <p:nvSpPr>
            <p:cNvPr id="15112" name="Google Shape;15112;p90"/>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90"/>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90"/>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90"/>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90"/>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90"/>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90"/>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90"/>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90"/>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90"/>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90"/>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90"/>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90"/>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90"/>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90"/>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90"/>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90"/>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90"/>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0" name="Google Shape;15130;p90"/>
          <p:cNvGrpSpPr/>
          <p:nvPr/>
        </p:nvGrpSpPr>
        <p:grpSpPr>
          <a:xfrm>
            <a:off x="7662181" y="3803446"/>
            <a:ext cx="302823" cy="360498"/>
            <a:chOff x="7662181" y="3803446"/>
            <a:chExt cx="302823" cy="360498"/>
          </a:xfrm>
        </p:grpSpPr>
        <p:sp>
          <p:nvSpPr>
            <p:cNvPr id="15131" name="Google Shape;15131;p90"/>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90"/>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90"/>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90"/>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90"/>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90"/>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90"/>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90"/>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90"/>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90"/>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1" name="Google Shape;15141;p90"/>
          <p:cNvGrpSpPr/>
          <p:nvPr/>
        </p:nvGrpSpPr>
        <p:grpSpPr>
          <a:xfrm>
            <a:off x="5206562" y="3803994"/>
            <a:ext cx="363895" cy="355663"/>
            <a:chOff x="5206562" y="3803994"/>
            <a:chExt cx="363895" cy="355663"/>
          </a:xfrm>
        </p:grpSpPr>
        <p:sp>
          <p:nvSpPr>
            <p:cNvPr id="15142" name="Google Shape;15142;p90"/>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90"/>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90"/>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90"/>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90"/>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90"/>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90"/>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90"/>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90"/>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90"/>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90"/>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90"/>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90"/>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90"/>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159"/>
        <p:cNvGrpSpPr/>
        <p:nvPr/>
      </p:nvGrpSpPr>
      <p:grpSpPr>
        <a:xfrm>
          <a:off x="0" y="0"/>
          <a:ext cx="0" cy="0"/>
          <a:chOff x="0" y="0"/>
          <a:chExt cx="0" cy="0"/>
        </a:xfrm>
      </p:grpSpPr>
      <p:sp>
        <p:nvSpPr>
          <p:cNvPr id="15160" name="Google Shape;15160;p9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5161" name="Google Shape;15161;p91"/>
          <p:cNvGrpSpPr/>
          <p:nvPr/>
        </p:nvGrpSpPr>
        <p:grpSpPr>
          <a:xfrm>
            <a:off x="4682526" y="1512217"/>
            <a:ext cx="369948" cy="370132"/>
            <a:chOff x="4682526" y="1512217"/>
            <a:chExt cx="369948" cy="370132"/>
          </a:xfrm>
        </p:grpSpPr>
        <p:sp>
          <p:nvSpPr>
            <p:cNvPr id="15162" name="Google Shape;15162;p91"/>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91"/>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91"/>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91"/>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91"/>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91"/>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91"/>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91"/>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91"/>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91"/>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91"/>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91"/>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91"/>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91"/>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91"/>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7" name="Google Shape;15177;p91"/>
          <p:cNvGrpSpPr/>
          <p:nvPr/>
        </p:nvGrpSpPr>
        <p:grpSpPr>
          <a:xfrm>
            <a:off x="3592433" y="1980212"/>
            <a:ext cx="381542" cy="370079"/>
            <a:chOff x="3592433" y="1980212"/>
            <a:chExt cx="381542" cy="370079"/>
          </a:xfrm>
        </p:grpSpPr>
        <p:sp>
          <p:nvSpPr>
            <p:cNvPr id="15178" name="Google Shape;15178;p91"/>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91"/>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91"/>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91"/>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91"/>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91"/>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91"/>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91"/>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91"/>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91"/>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91"/>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91"/>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0" name="Google Shape;15190;p91"/>
          <p:cNvGrpSpPr/>
          <p:nvPr/>
        </p:nvGrpSpPr>
        <p:grpSpPr>
          <a:xfrm>
            <a:off x="1398582" y="2973490"/>
            <a:ext cx="371391" cy="235126"/>
            <a:chOff x="1398582" y="2973490"/>
            <a:chExt cx="371391" cy="235126"/>
          </a:xfrm>
        </p:grpSpPr>
        <p:sp>
          <p:nvSpPr>
            <p:cNvPr id="15191" name="Google Shape;15191;p91"/>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91"/>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91"/>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91"/>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91"/>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91"/>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91"/>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91"/>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91"/>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91"/>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91"/>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91"/>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91"/>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91"/>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91"/>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6" name="Google Shape;15206;p91"/>
          <p:cNvGrpSpPr/>
          <p:nvPr/>
        </p:nvGrpSpPr>
        <p:grpSpPr>
          <a:xfrm>
            <a:off x="850795" y="1512217"/>
            <a:ext cx="370132" cy="370132"/>
            <a:chOff x="850795" y="1512217"/>
            <a:chExt cx="370132" cy="370132"/>
          </a:xfrm>
        </p:grpSpPr>
        <p:sp>
          <p:nvSpPr>
            <p:cNvPr id="15207" name="Google Shape;15207;p91"/>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91"/>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91"/>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91"/>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91"/>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91"/>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91"/>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91"/>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91"/>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91"/>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91"/>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91"/>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91"/>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91"/>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91"/>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91"/>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91"/>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91"/>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5" name="Google Shape;15225;p91"/>
          <p:cNvGrpSpPr/>
          <p:nvPr/>
        </p:nvGrpSpPr>
        <p:grpSpPr>
          <a:xfrm>
            <a:off x="8038497" y="2906079"/>
            <a:ext cx="236568" cy="370105"/>
            <a:chOff x="8038497" y="2906079"/>
            <a:chExt cx="236568" cy="370105"/>
          </a:xfrm>
        </p:grpSpPr>
        <p:sp>
          <p:nvSpPr>
            <p:cNvPr id="15226" name="Google Shape;15226;p91"/>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91"/>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91"/>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91"/>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91"/>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91"/>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91"/>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3" name="Google Shape;15233;p91"/>
          <p:cNvGrpSpPr/>
          <p:nvPr/>
        </p:nvGrpSpPr>
        <p:grpSpPr>
          <a:xfrm>
            <a:off x="6324130" y="1566303"/>
            <a:ext cx="370630" cy="261802"/>
            <a:chOff x="6324130" y="1566303"/>
            <a:chExt cx="370630" cy="261802"/>
          </a:xfrm>
        </p:grpSpPr>
        <p:sp>
          <p:nvSpPr>
            <p:cNvPr id="15234" name="Google Shape;15234;p91"/>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91"/>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91"/>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91"/>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91"/>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91"/>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91"/>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91"/>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91"/>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91"/>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91"/>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91"/>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91"/>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91"/>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91"/>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91"/>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91"/>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1" name="Google Shape;15251;p91"/>
          <p:cNvGrpSpPr/>
          <p:nvPr/>
        </p:nvGrpSpPr>
        <p:grpSpPr>
          <a:xfrm>
            <a:off x="5232280" y="2026587"/>
            <a:ext cx="370840" cy="353213"/>
            <a:chOff x="5232280" y="2026587"/>
            <a:chExt cx="370840" cy="353213"/>
          </a:xfrm>
        </p:grpSpPr>
        <p:sp>
          <p:nvSpPr>
            <p:cNvPr id="15252" name="Google Shape;15252;p91"/>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91"/>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91"/>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91"/>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91"/>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91"/>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91"/>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91"/>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91"/>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91"/>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2" name="Google Shape;15262;p91"/>
          <p:cNvGrpSpPr/>
          <p:nvPr/>
        </p:nvGrpSpPr>
        <p:grpSpPr>
          <a:xfrm>
            <a:off x="7968961" y="2435329"/>
            <a:ext cx="379548" cy="365331"/>
            <a:chOff x="7968961" y="2435329"/>
            <a:chExt cx="379548" cy="365331"/>
          </a:xfrm>
        </p:grpSpPr>
        <p:sp>
          <p:nvSpPr>
            <p:cNvPr id="15263" name="Google Shape;15263;p91"/>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91"/>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91"/>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91"/>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91"/>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91"/>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9" name="Google Shape;15269;p91"/>
          <p:cNvGrpSpPr/>
          <p:nvPr/>
        </p:nvGrpSpPr>
        <p:grpSpPr>
          <a:xfrm>
            <a:off x="4136679" y="2115323"/>
            <a:ext cx="373305" cy="223217"/>
            <a:chOff x="4136679" y="2115323"/>
            <a:chExt cx="373305" cy="223217"/>
          </a:xfrm>
        </p:grpSpPr>
        <p:sp>
          <p:nvSpPr>
            <p:cNvPr id="15270" name="Google Shape;15270;p91"/>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91"/>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91"/>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91"/>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91"/>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91"/>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91"/>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91"/>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91"/>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91"/>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0" name="Google Shape;15280;p91"/>
          <p:cNvGrpSpPr/>
          <p:nvPr/>
        </p:nvGrpSpPr>
        <p:grpSpPr>
          <a:xfrm>
            <a:off x="7423823" y="2464077"/>
            <a:ext cx="372046" cy="307730"/>
            <a:chOff x="7423823" y="2464077"/>
            <a:chExt cx="372046" cy="307730"/>
          </a:xfrm>
        </p:grpSpPr>
        <p:sp>
          <p:nvSpPr>
            <p:cNvPr id="15281" name="Google Shape;15281;p91"/>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91"/>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91"/>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91"/>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91"/>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91"/>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91"/>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91"/>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91"/>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91"/>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91"/>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91"/>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91"/>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4" name="Google Shape;15294;p91"/>
          <p:cNvGrpSpPr/>
          <p:nvPr/>
        </p:nvGrpSpPr>
        <p:grpSpPr>
          <a:xfrm>
            <a:off x="3882511" y="3365156"/>
            <a:ext cx="295061" cy="370263"/>
            <a:chOff x="3882511" y="3365156"/>
            <a:chExt cx="295061" cy="370263"/>
          </a:xfrm>
        </p:grpSpPr>
        <p:sp>
          <p:nvSpPr>
            <p:cNvPr id="15295" name="Google Shape;15295;p91"/>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91"/>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91"/>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91"/>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91"/>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0" name="Google Shape;15300;p91"/>
          <p:cNvGrpSpPr/>
          <p:nvPr/>
        </p:nvGrpSpPr>
        <p:grpSpPr>
          <a:xfrm>
            <a:off x="5229788" y="1512217"/>
            <a:ext cx="370132" cy="370132"/>
            <a:chOff x="5229788" y="1512217"/>
            <a:chExt cx="370132" cy="370132"/>
          </a:xfrm>
        </p:grpSpPr>
        <p:sp>
          <p:nvSpPr>
            <p:cNvPr id="15301" name="Google Shape;15301;p91"/>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91"/>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91"/>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91"/>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91"/>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91"/>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91"/>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91"/>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91"/>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91"/>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91"/>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91"/>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91"/>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91"/>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91"/>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91"/>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91"/>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8" name="Google Shape;15318;p91"/>
          <p:cNvGrpSpPr/>
          <p:nvPr/>
        </p:nvGrpSpPr>
        <p:grpSpPr>
          <a:xfrm>
            <a:off x="6041869" y="3365392"/>
            <a:ext cx="373882" cy="370053"/>
            <a:chOff x="6041869" y="3365392"/>
            <a:chExt cx="373882" cy="370053"/>
          </a:xfrm>
        </p:grpSpPr>
        <p:sp>
          <p:nvSpPr>
            <p:cNvPr id="15319" name="Google Shape;15319;p91"/>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91"/>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91"/>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91"/>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91"/>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91"/>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91"/>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91"/>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91"/>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91"/>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9" name="Google Shape;15329;p91"/>
          <p:cNvGrpSpPr/>
          <p:nvPr/>
        </p:nvGrpSpPr>
        <p:grpSpPr>
          <a:xfrm>
            <a:off x="4684309" y="2087493"/>
            <a:ext cx="374748" cy="279140"/>
            <a:chOff x="4684309" y="2087493"/>
            <a:chExt cx="374748" cy="279140"/>
          </a:xfrm>
        </p:grpSpPr>
        <p:sp>
          <p:nvSpPr>
            <p:cNvPr id="15330" name="Google Shape;15330;p91"/>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91"/>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91"/>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91"/>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91"/>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91"/>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91"/>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91"/>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91"/>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91"/>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91"/>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91"/>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2" name="Google Shape;15342;p91"/>
          <p:cNvGrpSpPr/>
          <p:nvPr/>
        </p:nvGrpSpPr>
        <p:grpSpPr>
          <a:xfrm>
            <a:off x="7521110" y="2906131"/>
            <a:ext cx="175400" cy="370053"/>
            <a:chOff x="7521110" y="2906131"/>
            <a:chExt cx="175400" cy="370053"/>
          </a:xfrm>
        </p:grpSpPr>
        <p:sp>
          <p:nvSpPr>
            <p:cNvPr id="15343" name="Google Shape;15343;p91"/>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91"/>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91"/>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91"/>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91"/>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91"/>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91"/>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91"/>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91"/>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2" name="Google Shape;15352;p91"/>
          <p:cNvGrpSpPr/>
          <p:nvPr/>
        </p:nvGrpSpPr>
        <p:grpSpPr>
          <a:xfrm>
            <a:off x="3586925" y="1523286"/>
            <a:ext cx="371023" cy="347915"/>
            <a:chOff x="3586925" y="1523286"/>
            <a:chExt cx="371023" cy="347915"/>
          </a:xfrm>
        </p:grpSpPr>
        <p:sp>
          <p:nvSpPr>
            <p:cNvPr id="15353" name="Google Shape;15353;p91"/>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91"/>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91"/>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91"/>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91"/>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91"/>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91"/>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91"/>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91"/>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91"/>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91"/>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91"/>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91"/>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91"/>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91"/>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91"/>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91"/>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91"/>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91"/>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2" name="Google Shape;15372;p91"/>
          <p:cNvGrpSpPr/>
          <p:nvPr/>
        </p:nvGrpSpPr>
        <p:grpSpPr>
          <a:xfrm>
            <a:off x="6876009" y="2475461"/>
            <a:ext cx="370158" cy="285120"/>
            <a:chOff x="6876009" y="2475461"/>
            <a:chExt cx="370158" cy="285120"/>
          </a:xfrm>
        </p:grpSpPr>
        <p:sp>
          <p:nvSpPr>
            <p:cNvPr id="15373" name="Google Shape;15373;p91"/>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91"/>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91"/>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91"/>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91"/>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91"/>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91"/>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91"/>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91"/>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2" name="Google Shape;15382;p91"/>
          <p:cNvGrpSpPr/>
          <p:nvPr/>
        </p:nvGrpSpPr>
        <p:grpSpPr>
          <a:xfrm>
            <a:off x="6328222" y="2445847"/>
            <a:ext cx="370158" cy="344269"/>
            <a:chOff x="6328222" y="2445847"/>
            <a:chExt cx="370158" cy="344269"/>
          </a:xfrm>
        </p:grpSpPr>
        <p:sp>
          <p:nvSpPr>
            <p:cNvPr id="15383" name="Google Shape;15383;p91"/>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91"/>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91"/>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91"/>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91"/>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91"/>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91"/>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91"/>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1" name="Google Shape;15391;p91"/>
          <p:cNvGrpSpPr/>
          <p:nvPr/>
        </p:nvGrpSpPr>
        <p:grpSpPr>
          <a:xfrm>
            <a:off x="5249540" y="2432942"/>
            <a:ext cx="351639" cy="370184"/>
            <a:chOff x="5249540" y="2432942"/>
            <a:chExt cx="351639" cy="370184"/>
          </a:xfrm>
        </p:grpSpPr>
        <p:sp>
          <p:nvSpPr>
            <p:cNvPr id="15392" name="Google Shape;15392;p91"/>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91"/>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91"/>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91"/>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91"/>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91"/>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91"/>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9" name="Google Shape;15399;p91"/>
          <p:cNvGrpSpPr/>
          <p:nvPr/>
        </p:nvGrpSpPr>
        <p:grpSpPr>
          <a:xfrm>
            <a:off x="4137047" y="2482176"/>
            <a:ext cx="371102" cy="271585"/>
            <a:chOff x="4137047" y="2482176"/>
            <a:chExt cx="371102" cy="271585"/>
          </a:xfrm>
        </p:grpSpPr>
        <p:sp>
          <p:nvSpPr>
            <p:cNvPr id="15400" name="Google Shape;15400;p91"/>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91"/>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91"/>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91"/>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91"/>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91"/>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91"/>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91"/>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91"/>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91"/>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91"/>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1" name="Google Shape;15411;p91"/>
          <p:cNvGrpSpPr/>
          <p:nvPr/>
        </p:nvGrpSpPr>
        <p:grpSpPr>
          <a:xfrm>
            <a:off x="4686434" y="2432916"/>
            <a:ext cx="367377" cy="370079"/>
            <a:chOff x="4686434" y="2432916"/>
            <a:chExt cx="367377" cy="370079"/>
          </a:xfrm>
        </p:grpSpPr>
        <p:sp>
          <p:nvSpPr>
            <p:cNvPr id="15412" name="Google Shape;15412;p91"/>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91"/>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91"/>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91"/>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91"/>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91"/>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91"/>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91"/>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91"/>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91"/>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91"/>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3" name="Google Shape;15423;p91"/>
          <p:cNvGrpSpPr/>
          <p:nvPr/>
        </p:nvGrpSpPr>
        <p:grpSpPr>
          <a:xfrm>
            <a:off x="6328222" y="2056306"/>
            <a:ext cx="372099" cy="293986"/>
            <a:chOff x="6328222" y="2056306"/>
            <a:chExt cx="372099" cy="293986"/>
          </a:xfrm>
        </p:grpSpPr>
        <p:sp>
          <p:nvSpPr>
            <p:cNvPr id="15424" name="Google Shape;15424;p91"/>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91"/>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91"/>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91"/>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91"/>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91"/>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91"/>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91"/>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91"/>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3" name="Google Shape;15433;p91"/>
          <p:cNvGrpSpPr/>
          <p:nvPr/>
        </p:nvGrpSpPr>
        <p:grpSpPr>
          <a:xfrm>
            <a:off x="5789327" y="2432968"/>
            <a:ext cx="352531" cy="370132"/>
            <a:chOff x="5789327" y="2432968"/>
            <a:chExt cx="352531" cy="370132"/>
          </a:xfrm>
        </p:grpSpPr>
        <p:sp>
          <p:nvSpPr>
            <p:cNvPr id="15434" name="Google Shape;15434;p91"/>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91"/>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91"/>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91"/>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91"/>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91"/>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91"/>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91"/>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91"/>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91"/>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4" name="Google Shape;15444;p91"/>
          <p:cNvGrpSpPr/>
          <p:nvPr/>
        </p:nvGrpSpPr>
        <p:grpSpPr>
          <a:xfrm>
            <a:off x="874612" y="1980134"/>
            <a:ext cx="322314" cy="370158"/>
            <a:chOff x="874612" y="1980134"/>
            <a:chExt cx="322314" cy="370158"/>
          </a:xfrm>
        </p:grpSpPr>
        <p:sp>
          <p:nvSpPr>
            <p:cNvPr id="15445" name="Google Shape;15445;p91"/>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91"/>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91"/>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91"/>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91"/>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91"/>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91"/>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91"/>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91"/>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91"/>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91"/>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91"/>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91"/>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91"/>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91"/>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91"/>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91"/>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2" name="Google Shape;15462;p91"/>
          <p:cNvGrpSpPr/>
          <p:nvPr/>
        </p:nvGrpSpPr>
        <p:grpSpPr>
          <a:xfrm>
            <a:off x="3039662" y="2514780"/>
            <a:ext cx="374223" cy="329764"/>
            <a:chOff x="3039662" y="2514780"/>
            <a:chExt cx="374223" cy="329764"/>
          </a:xfrm>
        </p:grpSpPr>
        <p:sp>
          <p:nvSpPr>
            <p:cNvPr id="15463" name="Google Shape;15463;p91"/>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91"/>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91"/>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91"/>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91"/>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91"/>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91"/>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91"/>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91"/>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91"/>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91"/>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91"/>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91"/>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91"/>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91"/>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91"/>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91"/>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91"/>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1" name="Google Shape;15481;p91"/>
          <p:cNvGrpSpPr/>
          <p:nvPr/>
        </p:nvGrpSpPr>
        <p:grpSpPr>
          <a:xfrm>
            <a:off x="1946369" y="2563122"/>
            <a:ext cx="374066" cy="233395"/>
            <a:chOff x="1946369" y="2563122"/>
            <a:chExt cx="374066" cy="233395"/>
          </a:xfrm>
        </p:grpSpPr>
        <p:sp>
          <p:nvSpPr>
            <p:cNvPr id="15482" name="Google Shape;15482;p91"/>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91"/>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91"/>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91"/>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91"/>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91"/>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91"/>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91"/>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0" name="Google Shape;15490;p91"/>
          <p:cNvGrpSpPr/>
          <p:nvPr/>
        </p:nvGrpSpPr>
        <p:grpSpPr>
          <a:xfrm>
            <a:off x="4135263" y="2906184"/>
            <a:ext cx="374040" cy="370184"/>
            <a:chOff x="4135263" y="2906184"/>
            <a:chExt cx="374040" cy="370184"/>
          </a:xfrm>
        </p:grpSpPr>
        <p:sp>
          <p:nvSpPr>
            <p:cNvPr id="15491" name="Google Shape;15491;p91"/>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91"/>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91"/>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4" name="Google Shape;15494;p91"/>
          <p:cNvGrpSpPr/>
          <p:nvPr/>
        </p:nvGrpSpPr>
        <p:grpSpPr>
          <a:xfrm>
            <a:off x="4683601" y="2906184"/>
            <a:ext cx="372676" cy="370184"/>
            <a:chOff x="4683601" y="2906184"/>
            <a:chExt cx="372676" cy="370184"/>
          </a:xfrm>
        </p:grpSpPr>
        <p:sp>
          <p:nvSpPr>
            <p:cNvPr id="15495" name="Google Shape;15495;p91"/>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91"/>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91"/>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91"/>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91"/>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91"/>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1" name="Google Shape;15501;p91"/>
          <p:cNvGrpSpPr/>
          <p:nvPr/>
        </p:nvGrpSpPr>
        <p:grpSpPr>
          <a:xfrm>
            <a:off x="870808" y="2906053"/>
            <a:ext cx="329134" cy="370132"/>
            <a:chOff x="870808" y="2906053"/>
            <a:chExt cx="329134" cy="370132"/>
          </a:xfrm>
        </p:grpSpPr>
        <p:sp>
          <p:nvSpPr>
            <p:cNvPr id="15502" name="Google Shape;15502;p91"/>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91"/>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91"/>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91"/>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91"/>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91"/>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91"/>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91"/>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91"/>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91"/>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91"/>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91"/>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91"/>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91"/>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91"/>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91"/>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91"/>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91"/>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91"/>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1" name="Google Shape;15521;p91"/>
          <p:cNvGrpSpPr/>
          <p:nvPr/>
        </p:nvGrpSpPr>
        <p:grpSpPr>
          <a:xfrm>
            <a:off x="1943878" y="2909069"/>
            <a:ext cx="374774" cy="364282"/>
            <a:chOff x="1943878" y="2909069"/>
            <a:chExt cx="374774" cy="364282"/>
          </a:xfrm>
        </p:grpSpPr>
        <p:sp>
          <p:nvSpPr>
            <p:cNvPr id="15522" name="Google Shape;15522;p91"/>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91"/>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91"/>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91"/>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91"/>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91"/>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91"/>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91"/>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91"/>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91"/>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91"/>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91"/>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91"/>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91"/>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91"/>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91"/>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91"/>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91"/>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91"/>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91"/>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91"/>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3" name="Google Shape;15543;p91"/>
          <p:cNvGrpSpPr/>
          <p:nvPr/>
        </p:nvGrpSpPr>
        <p:grpSpPr>
          <a:xfrm>
            <a:off x="1128072" y="3365261"/>
            <a:ext cx="328872" cy="370158"/>
            <a:chOff x="1128072" y="3365261"/>
            <a:chExt cx="328872" cy="370158"/>
          </a:xfrm>
        </p:grpSpPr>
        <p:sp>
          <p:nvSpPr>
            <p:cNvPr id="15544" name="Google Shape;15544;p91"/>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91"/>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91"/>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91"/>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91"/>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91"/>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91"/>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91"/>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91"/>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91"/>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91"/>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91"/>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91"/>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91"/>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91"/>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91"/>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91"/>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91"/>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91"/>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91"/>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91"/>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91"/>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91"/>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91"/>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91"/>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91"/>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91"/>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91"/>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91"/>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91"/>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91"/>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91"/>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91"/>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91"/>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91"/>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91"/>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91"/>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91"/>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91"/>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91"/>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91"/>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91"/>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91"/>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91"/>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8" name="Google Shape;15588;p91"/>
          <p:cNvGrpSpPr/>
          <p:nvPr/>
        </p:nvGrpSpPr>
        <p:grpSpPr>
          <a:xfrm>
            <a:off x="5776868" y="1515181"/>
            <a:ext cx="370866" cy="364151"/>
            <a:chOff x="5776868" y="1515181"/>
            <a:chExt cx="370866" cy="364151"/>
          </a:xfrm>
        </p:grpSpPr>
        <p:sp>
          <p:nvSpPr>
            <p:cNvPr id="15589" name="Google Shape;15589;p91"/>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91"/>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91"/>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91"/>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91"/>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91"/>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91"/>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91"/>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91"/>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91"/>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91"/>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91"/>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91"/>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91"/>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91"/>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91"/>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91"/>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6" name="Google Shape;15606;p91"/>
          <p:cNvGrpSpPr/>
          <p:nvPr/>
        </p:nvGrpSpPr>
        <p:grpSpPr>
          <a:xfrm>
            <a:off x="3577849" y="2432942"/>
            <a:ext cx="393660" cy="370079"/>
            <a:chOff x="3577849" y="2432942"/>
            <a:chExt cx="393660" cy="370079"/>
          </a:xfrm>
        </p:grpSpPr>
        <p:sp>
          <p:nvSpPr>
            <p:cNvPr id="15607" name="Google Shape;15607;p91"/>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91"/>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91"/>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91"/>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91"/>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91"/>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91"/>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91"/>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91"/>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91"/>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7" name="Google Shape;15617;p91"/>
          <p:cNvGrpSpPr/>
          <p:nvPr/>
        </p:nvGrpSpPr>
        <p:grpSpPr>
          <a:xfrm>
            <a:off x="2493999" y="2927037"/>
            <a:ext cx="370132" cy="328164"/>
            <a:chOff x="2493999" y="2927037"/>
            <a:chExt cx="370132" cy="328164"/>
          </a:xfrm>
        </p:grpSpPr>
        <p:sp>
          <p:nvSpPr>
            <p:cNvPr id="15618" name="Google Shape;15618;p91"/>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91"/>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91"/>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91"/>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91"/>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91"/>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91"/>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91"/>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91"/>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91"/>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91"/>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91"/>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0" name="Google Shape;15630;p91"/>
          <p:cNvGrpSpPr/>
          <p:nvPr/>
        </p:nvGrpSpPr>
        <p:grpSpPr>
          <a:xfrm>
            <a:off x="3589417" y="2950696"/>
            <a:ext cx="370315" cy="281028"/>
            <a:chOff x="3589417" y="2950696"/>
            <a:chExt cx="370315" cy="281028"/>
          </a:xfrm>
        </p:grpSpPr>
        <p:sp>
          <p:nvSpPr>
            <p:cNvPr id="15631" name="Google Shape;15631;p91"/>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91"/>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91"/>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91"/>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91"/>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91"/>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91"/>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91"/>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91"/>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91"/>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91"/>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91"/>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91"/>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91"/>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91"/>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91"/>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91"/>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91"/>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91"/>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91"/>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1" name="Google Shape;15651;p91"/>
          <p:cNvGrpSpPr/>
          <p:nvPr/>
        </p:nvGrpSpPr>
        <p:grpSpPr>
          <a:xfrm>
            <a:off x="3032711" y="2911718"/>
            <a:ext cx="396125" cy="359062"/>
            <a:chOff x="3032711" y="2911718"/>
            <a:chExt cx="396125" cy="359062"/>
          </a:xfrm>
        </p:grpSpPr>
        <p:sp>
          <p:nvSpPr>
            <p:cNvPr id="15652" name="Google Shape;15652;p91"/>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91"/>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91"/>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91"/>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91"/>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91"/>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91"/>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91"/>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91"/>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91"/>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91"/>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91"/>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4" name="Google Shape;15664;p91"/>
          <p:cNvGrpSpPr/>
          <p:nvPr/>
        </p:nvGrpSpPr>
        <p:grpSpPr>
          <a:xfrm>
            <a:off x="7417764" y="1513397"/>
            <a:ext cx="373174" cy="367692"/>
            <a:chOff x="7417764" y="1513397"/>
            <a:chExt cx="373174" cy="367692"/>
          </a:xfrm>
        </p:grpSpPr>
        <p:sp>
          <p:nvSpPr>
            <p:cNvPr id="15665" name="Google Shape;15665;p91"/>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91"/>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91"/>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91"/>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91"/>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91"/>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91"/>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91"/>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91"/>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91"/>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91"/>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91"/>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91"/>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91"/>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91"/>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91"/>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91"/>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91"/>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91"/>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4" name="Google Shape;15684;p91"/>
          <p:cNvGrpSpPr/>
          <p:nvPr/>
        </p:nvGrpSpPr>
        <p:grpSpPr>
          <a:xfrm>
            <a:off x="6871944" y="1514368"/>
            <a:ext cx="370132" cy="365672"/>
            <a:chOff x="6871944" y="1514368"/>
            <a:chExt cx="370132" cy="365672"/>
          </a:xfrm>
        </p:grpSpPr>
        <p:sp>
          <p:nvSpPr>
            <p:cNvPr id="15685" name="Google Shape;15685;p91"/>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91"/>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91"/>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91"/>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91"/>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91"/>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91"/>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91"/>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91"/>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91"/>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91"/>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91"/>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91"/>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91"/>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91"/>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91"/>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91"/>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91"/>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3" name="Google Shape;15703;p91"/>
          <p:cNvGrpSpPr/>
          <p:nvPr/>
        </p:nvGrpSpPr>
        <p:grpSpPr>
          <a:xfrm>
            <a:off x="6561931" y="3365261"/>
            <a:ext cx="400375" cy="370184"/>
            <a:chOff x="6561931" y="3365261"/>
            <a:chExt cx="400375" cy="370184"/>
          </a:xfrm>
        </p:grpSpPr>
        <p:sp>
          <p:nvSpPr>
            <p:cNvPr id="15704" name="Google Shape;15704;p91"/>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91"/>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91"/>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91"/>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91"/>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91"/>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91"/>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91"/>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91"/>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91"/>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91"/>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91"/>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6" name="Google Shape;15716;p91"/>
          <p:cNvGrpSpPr/>
          <p:nvPr/>
        </p:nvGrpSpPr>
        <p:grpSpPr>
          <a:xfrm>
            <a:off x="1942120" y="1985852"/>
            <a:ext cx="378315" cy="358695"/>
            <a:chOff x="1942120" y="1985852"/>
            <a:chExt cx="378315" cy="358695"/>
          </a:xfrm>
        </p:grpSpPr>
        <p:sp>
          <p:nvSpPr>
            <p:cNvPr id="15717" name="Google Shape;15717;p91"/>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91"/>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91"/>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91"/>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91"/>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91"/>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91"/>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91"/>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91"/>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91"/>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91"/>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91"/>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91"/>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91"/>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91"/>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91"/>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91"/>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91"/>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91"/>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91"/>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7" name="Google Shape;15737;p91"/>
          <p:cNvGrpSpPr/>
          <p:nvPr/>
        </p:nvGrpSpPr>
        <p:grpSpPr>
          <a:xfrm>
            <a:off x="1401415" y="2429218"/>
            <a:ext cx="364282" cy="374197"/>
            <a:chOff x="1401415" y="2429218"/>
            <a:chExt cx="364282" cy="374197"/>
          </a:xfrm>
        </p:grpSpPr>
        <p:sp>
          <p:nvSpPr>
            <p:cNvPr id="15738" name="Google Shape;15738;p91"/>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91"/>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91"/>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91"/>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91"/>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91"/>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91"/>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91"/>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91"/>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91"/>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91"/>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91"/>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91"/>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91"/>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91"/>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3" name="Google Shape;15753;p91"/>
          <p:cNvGrpSpPr/>
          <p:nvPr/>
        </p:nvGrpSpPr>
        <p:grpSpPr>
          <a:xfrm>
            <a:off x="7110427" y="3365261"/>
            <a:ext cx="400401" cy="370184"/>
            <a:chOff x="7110427" y="3365261"/>
            <a:chExt cx="400401" cy="370184"/>
          </a:xfrm>
        </p:grpSpPr>
        <p:sp>
          <p:nvSpPr>
            <p:cNvPr id="15754" name="Google Shape;15754;p91"/>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91"/>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91"/>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91"/>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91"/>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91"/>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91"/>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1" name="Google Shape;15761;p91"/>
          <p:cNvGrpSpPr/>
          <p:nvPr/>
        </p:nvGrpSpPr>
        <p:grpSpPr>
          <a:xfrm>
            <a:off x="7658949" y="3363137"/>
            <a:ext cx="400375" cy="370132"/>
            <a:chOff x="7658949" y="3363137"/>
            <a:chExt cx="400375" cy="370132"/>
          </a:xfrm>
        </p:grpSpPr>
        <p:sp>
          <p:nvSpPr>
            <p:cNvPr id="15762" name="Google Shape;15762;p91"/>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91"/>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91"/>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91"/>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91"/>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7" name="Google Shape;15767;p91"/>
          <p:cNvGrpSpPr/>
          <p:nvPr/>
        </p:nvGrpSpPr>
        <p:grpSpPr>
          <a:xfrm>
            <a:off x="3304481" y="3379389"/>
            <a:ext cx="356623" cy="370105"/>
            <a:chOff x="3307156" y="3365314"/>
            <a:chExt cx="356623" cy="370105"/>
          </a:xfrm>
        </p:grpSpPr>
        <p:sp>
          <p:nvSpPr>
            <p:cNvPr id="15768" name="Google Shape;15768;p91"/>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91"/>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91"/>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91"/>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91"/>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91"/>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91"/>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91"/>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91"/>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91"/>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91"/>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91"/>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91"/>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91"/>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91"/>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3" name="Google Shape;15783;p91"/>
          <p:cNvGrpSpPr/>
          <p:nvPr/>
        </p:nvGrpSpPr>
        <p:grpSpPr>
          <a:xfrm>
            <a:off x="7422407" y="1980107"/>
            <a:ext cx="372807" cy="370079"/>
            <a:chOff x="7422407" y="1980107"/>
            <a:chExt cx="372807" cy="370079"/>
          </a:xfrm>
        </p:grpSpPr>
        <p:sp>
          <p:nvSpPr>
            <p:cNvPr id="15784" name="Google Shape;15784;p91"/>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91"/>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91"/>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91"/>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91"/>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91"/>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91"/>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91"/>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91"/>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91"/>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91"/>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91"/>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91"/>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7" name="Google Shape;15797;p91"/>
          <p:cNvGrpSpPr/>
          <p:nvPr/>
        </p:nvGrpSpPr>
        <p:grpSpPr>
          <a:xfrm>
            <a:off x="6916141" y="2906184"/>
            <a:ext cx="289737" cy="370394"/>
            <a:chOff x="6916141" y="2906184"/>
            <a:chExt cx="289737" cy="370394"/>
          </a:xfrm>
        </p:grpSpPr>
        <p:sp>
          <p:nvSpPr>
            <p:cNvPr id="15798" name="Google Shape;15798;p91"/>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91"/>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91"/>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91"/>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91"/>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91"/>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91"/>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91"/>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91"/>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91"/>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91"/>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91"/>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91"/>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91"/>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91"/>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91"/>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91"/>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91"/>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91"/>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91"/>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91"/>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9" name="Google Shape;15819;p91"/>
          <p:cNvGrpSpPr/>
          <p:nvPr/>
        </p:nvGrpSpPr>
        <p:grpSpPr>
          <a:xfrm>
            <a:off x="7970194" y="2013577"/>
            <a:ext cx="372676" cy="331731"/>
            <a:chOff x="7970194" y="2013577"/>
            <a:chExt cx="372676" cy="331731"/>
          </a:xfrm>
        </p:grpSpPr>
        <p:sp>
          <p:nvSpPr>
            <p:cNvPr id="15820" name="Google Shape;15820;p91"/>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91"/>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91"/>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91"/>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91"/>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91"/>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91"/>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91"/>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91"/>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91"/>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0" name="Google Shape;15830;p91"/>
          <p:cNvGrpSpPr/>
          <p:nvPr/>
        </p:nvGrpSpPr>
        <p:grpSpPr>
          <a:xfrm>
            <a:off x="1416733" y="1512190"/>
            <a:ext cx="332964" cy="370158"/>
            <a:chOff x="1416733" y="1512190"/>
            <a:chExt cx="332964" cy="370158"/>
          </a:xfrm>
        </p:grpSpPr>
        <p:sp>
          <p:nvSpPr>
            <p:cNvPr id="15831" name="Google Shape;15831;p91"/>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91"/>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91"/>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91"/>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91"/>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91"/>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91"/>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91"/>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91"/>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91"/>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91"/>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91"/>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91"/>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91"/>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91"/>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91"/>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91"/>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91"/>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91"/>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0" name="Google Shape;15850;p91"/>
          <p:cNvGrpSpPr/>
          <p:nvPr/>
        </p:nvGrpSpPr>
        <p:grpSpPr>
          <a:xfrm>
            <a:off x="5246366" y="2906105"/>
            <a:ext cx="342852" cy="370079"/>
            <a:chOff x="5246366" y="2906105"/>
            <a:chExt cx="342852" cy="370079"/>
          </a:xfrm>
        </p:grpSpPr>
        <p:sp>
          <p:nvSpPr>
            <p:cNvPr id="15851" name="Google Shape;15851;p91"/>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91"/>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91"/>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91"/>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91"/>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91"/>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7" name="Google Shape;15857;p91"/>
          <p:cNvGrpSpPr/>
          <p:nvPr/>
        </p:nvGrpSpPr>
        <p:grpSpPr>
          <a:xfrm>
            <a:off x="849667" y="2434883"/>
            <a:ext cx="371259" cy="366249"/>
            <a:chOff x="849667" y="2434883"/>
            <a:chExt cx="371259" cy="366249"/>
          </a:xfrm>
        </p:grpSpPr>
        <p:sp>
          <p:nvSpPr>
            <p:cNvPr id="15858" name="Google Shape;15858;p91"/>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91"/>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91"/>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91"/>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91"/>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91"/>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91"/>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91"/>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91"/>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91"/>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91"/>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91"/>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91"/>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1" name="Google Shape;15871;p91"/>
          <p:cNvGrpSpPr/>
          <p:nvPr/>
        </p:nvGrpSpPr>
        <p:grpSpPr>
          <a:xfrm>
            <a:off x="4417026" y="3365366"/>
            <a:ext cx="332728" cy="370053"/>
            <a:chOff x="4417026" y="3365366"/>
            <a:chExt cx="332728" cy="370053"/>
          </a:xfrm>
        </p:grpSpPr>
        <p:sp>
          <p:nvSpPr>
            <p:cNvPr id="15872" name="Google Shape;15872;p91"/>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91"/>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91"/>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91"/>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91"/>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91"/>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91"/>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91"/>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91"/>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91"/>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91"/>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91"/>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91"/>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91"/>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91"/>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91"/>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91"/>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91"/>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0" name="Google Shape;15890;p91"/>
          <p:cNvGrpSpPr/>
          <p:nvPr/>
        </p:nvGrpSpPr>
        <p:grpSpPr>
          <a:xfrm>
            <a:off x="2497068" y="1980186"/>
            <a:ext cx="363994" cy="370105"/>
            <a:chOff x="2497068" y="1980186"/>
            <a:chExt cx="363994" cy="370105"/>
          </a:xfrm>
        </p:grpSpPr>
        <p:sp>
          <p:nvSpPr>
            <p:cNvPr id="15891" name="Google Shape;15891;p91"/>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91"/>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91"/>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91"/>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91"/>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91"/>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91"/>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91"/>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91"/>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91"/>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91"/>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91"/>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91"/>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91"/>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91"/>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91"/>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91"/>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91"/>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91"/>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91"/>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91"/>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2" name="Google Shape;15912;p91"/>
          <p:cNvGrpSpPr/>
          <p:nvPr/>
        </p:nvGrpSpPr>
        <p:grpSpPr>
          <a:xfrm>
            <a:off x="5820278" y="2906158"/>
            <a:ext cx="294904" cy="370027"/>
            <a:chOff x="5820278" y="2906158"/>
            <a:chExt cx="294904" cy="370027"/>
          </a:xfrm>
        </p:grpSpPr>
        <p:sp>
          <p:nvSpPr>
            <p:cNvPr id="15913" name="Google Shape;15913;p91"/>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91"/>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91"/>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91"/>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91"/>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91"/>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91"/>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0" name="Google Shape;15920;p91"/>
          <p:cNvGrpSpPr/>
          <p:nvPr/>
        </p:nvGrpSpPr>
        <p:grpSpPr>
          <a:xfrm>
            <a:off x="4946819" y="3383229"/>
            <a:ext cx="370132" cy="334223"/>
            <a:chOff x="4946819" y="3383229"/>
            <a:chExt cx="370132" cy="334223"/>
          </a:xfrm>
        </p:grpSpPr>
        <p:sp>
          <p:nvSpPr>
            <p:cNvPr id="15921" name="Google Shape;15921;p91"/>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91"/>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91"/>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91"/>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91"/>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91"/>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91"/>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91"/>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91"/>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0" name="Google Shape;15930;p91"/>
          <p:cNvGrpSpPr/>
          <p:nvPr/>
        </p:nvGrpSpPr>
        <p:grpSpPr>
          <a:xfrm>
            <a:off x="3038403" y="1539234"/>
            <a:ext cx="375482" cy="316072"/>
            <a:chOff x="3038403" y="1539234"/>
            <a:chExt cx="375482" cy="316072"/>
          </a:xfrm>
        </p:grpSpPr>
        <p:sp>
          <p:nvSpPr>
            <p:cNvPr id="15931" name="Google Shape;15931;p91"/>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32" name="Google Shape;15932;p91"/>
            <p:cNvGrpSpPr/>
            <p:nvPr/>
          </p:nvGrpSpPr>
          <p:grpSpPr>
            <a:xfrm>
              <a:off x="3038403" y="1539234"/>
              <a:ext cx="375482" cy="316072"/>
              <a:chOff x="3038403" y="1539234"/>
              <a:chExt cx="375482" cy="316072"/>
            </a:xfrm>
          </p:grpSpPr>
          <p:sp>
            <p:nvSpPr>
              <p:cNvPr id="15933" name="Google Shape;15933;p91"/>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91"/>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91"/>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91"/>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91"/>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91"/>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91"/>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91"/>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91"/>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42" name="Google Shape;15942;p91"/>
          <p:cNvGrpSpPr/>
          <p:nvPr/>
        </p:nvGrpSpPr>
        <p:grpSpPr>
          <a:xfrm>
            <a:off x="6332865" y="2906131"/>
            <a:ext cx="360846" cy="370184"/>
            <a:chOff x="6332865" y="2906131"/>
            <a:chExt cx="360846" cy="370184"/>
          </a:xfrm>
        </p:grpSpPr>
        <p:sp>
          <p:nvSpPr>
            <p:cNvPr id="15943" name="Google Shape;15943;p91"/>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91"/>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91"/>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91"/>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91"/>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91"/>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91"/>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91"/>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91"/>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91"/>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91"/>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4" name="Google Shape;15954;p91"/>
          <p:cNvGrpSpPr/>
          <p:nvPr/>
        </p:nvGrpSpPr>
        <p:grpSpPr>
          <a:xfrm>
            <a:off x="4135079" y="1518066"/>
            <a:ext cx="370132" cy="358223"/>
            <a:chOff x="4135079" y="1518066"/>
            <a:chExt cx="370132" cy="358223"/>
          </a:xfrm>
        </p:grpSpPr>
        <p:sp>
          <p:nvSpPr>
            <p:cNvPr id="15955" name="Google Shape;15955;p91"/>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91"/>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91"/>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91"/>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91"/>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91"/>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91"/>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91"/>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91"/>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91"/>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91"/>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91"/>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91"/>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91"/>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91"/>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91"/>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91"/>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91"/>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91"/>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4" name="Google Shape;15974;p91"/>
          <p:cNvGrpSpPr/>
          <p:nvPr/>
        </p:nvGrpSpPr>
        <p:grpSpPr>
          <a:xfrm>
            <a:off x="6878869" y="1980134"/>
            <a:ext cx="361240" cy="370158"/>
            <a:chOff x="6878869" y="1980134"/>
            <a:chExt cx="361240" cy="370158"/>
          </a:xfrm>
        </p:grpSpPr>
        <p:sp>
          <p:nvSpPr>
            <p:cNvPr id="15975" name="Google Shape;15975;p91"/>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91"/>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91"/>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91"/>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91"/>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91"/>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91"/>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91"/>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91"/>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91"/>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91"/>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91"/>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91"/>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8" name="Google Shape;15988;p91"/>
          <p:cNvGrpSpPr/>
          <p:nvPr/>
        </p:nvGrpSpPr>
        <p:grpSpPr>
          <a:xfrm>
            <a:off x="2493999" y="2550033"/>
            <a:ext cx="370132" cy="259467"/>
            <a:chOff x="2493999" y="2550033"/>
            <a:chExt cx="370132" cy="259467"/>
          </a:xfrm>
        </p:grpSpPr>
        <p:sp>
          <p:nvSpPr>
            <p:cNvPr id="15989" name="Google Shape;15989;p91"/>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91"/>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91"/>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91"/>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91"/>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91"/>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91"/>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91"/>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91"/>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91"/>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91"/>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91"/>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91"/>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91"/>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91"/>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91"/>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91"/>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91"/>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91"/>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8" name="Google Shape;16008;p91"/>
          <p:cNvGrpSpPr/>
          <p:nvPr/>
        </p:nvGrpSpPr>
        <p:grpSpPr>
          <a:xfrm>
            <a:off x="1699703" y="3365261"/>
            <a:ext cx="281054" cy="370158"/>
            <a:chOff x="1699703" y="3365261"/>
            <a:chExt cx="281054" cy="370158"/>
          </a:xfrm>
        </p:grpSpPr>
        <p:sp>
          <p:nvSpPr>
            <p:cNvPr id="16009" name="Google Shape;16009;p91"/>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91"/>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91"/>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91"/>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91"/>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91"/>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91"/>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91"/>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91"/>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91"/>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91"/>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91"/>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91"/>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2" name="Google Shape;16022;p91"/>
          <p:cNvGrpSpPr/>
          <p:nvPr/>
        </p:nvGrpSpPr>
        <p:grpSpPr>
          <a:xfrm>
            <a:off x="7966810" y="1519430"/>
            <a:ext cx="369974" cy="355626"/>
            <a:chOff x="7966810" y="1519430"/>
            <a:chExt cx="369974" cy="355626"/>
          </a:xfrm>
        </p:grpSpPr>
        <p:sp>
          <p:nvSpPr>
            <p:cNvPr id="16023" name="Google Shape;16023;p91"/>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91"/>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91"/>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91"/>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91"/>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91"/>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91"/>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91"/>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91"/>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91"/>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91"/>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91"/>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91"/>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91"/>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91"/>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91"/>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9" name="Google Shape;16039;p91"/>
          <p:cNvGrpSpPr/>
          <p:nvPr/>
        </p:nvGrpSpPr>
        <p:grpSpPr>
          <a:xfrm>
            <a:off x="2792628" y="3365340"/>
            <a:ext cx="290445" cy="370079"/>
            <a:chOff x="2792628" y="3365340"/>
            <a:chExt cx="290445" cy="370079"/>
          </a:xfrm>
        </p:grpSpPr>
        <p:sp>
          <p:nvSpPr>
            <p:cNvPr id="16040" name="Google Shape;16040;p91"/>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91"/>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91"/>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91"/>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91"/>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91"/>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91"/>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91"/>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91"/>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91"/>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91"/>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91"/>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91"/>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91"/>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4" name="Google Shape;16054;p91"/>
          <p:cNvGrpSpPr/>
          <p:nvPr/>
        </p:nvGrpSpPr>
        <p:grpSpPr>
          <a:xfrm>
            <a:off x="1389585" y="1988317"/>
            <a:ext cx="388125" cy="353790"/>
            <a:chOff x="1389585" y="1988317"/>
            <a:chExt cx="388125" cy="353790"/>
          </a:xfrm>
        </p:grpSpPr>
        <p:sp>
          <p:nvSpPr>
            <p:cNvPr id="16055" name="Google Shape;16055;p91"/>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91"/>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91"/>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91"/>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91"/>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91"/>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91"/>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91"/>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91"/>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91"/>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91"/>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91"/>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91"/>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91"/>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91"/>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91"/>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91"/>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91"/>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91"/>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91"/>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91"/>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91"/>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7" name="Google Shape;16077;p91"/>
          <p:cNvGrpSpPr/>
          <p:nvPr/>
        </p:nvGrpSpPr>
        <p:grpSpPr>
          <a:xfrm>
            <a:off x="2492924" y="1512190"/>
            <a:ext cx="370158" cy="370158"/>
            <a:chOff x="2492924" y="1512190"/>
            <a:chExt cx="370158" cy="370158"/>
          </a:xfrm>
        </p:grpSpPr>
        <p:sp>
          <p:nvSpPr>
            <p:cNvPr id="16078" name="Google Shape;16078;p91"/>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91"/>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91"/>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91"/>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91"/>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91"/>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91"/>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91"/>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91"/>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91"/>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91"/>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91"/>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91"/>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91"/>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91"/>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91"/>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91"/>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91"/>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91"/>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91"/>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91"/>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91"/>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0" name="Google Shape;16100;p91"/>
          <p:cNvGrpSpPr/>
          <p:nvPr/>
        </p:nvGrpSpPr>
        <p:grpSpPr>
          <a:xfrm>
            <a:off x="1933569" y="1512243"/>
            <a:ext cx="393975" cy="370105"/>
            <a:chOff x="1933569" y="1512243"/>
            <a:chExt cx="393975" cy="370105"/>
          </a:xfrm>
        </p:grpSpPr>
        <p:sp>
          <p:nvSpPr>
            <p:cNvPr id="16101" name="Google Shape;16101;p91"/>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91"/>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91"/>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91"/>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91"/>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91"/>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91"/>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91"/>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91"/>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91"/>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91"/>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91"/>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91"/>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91"/>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91"/>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91"/>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91"/>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91"/>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91"/>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91"/>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91"/>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91"/>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91"/>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91"/>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91"/>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91"/>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91"/>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91"/>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9" name="Google Shape;16129;p91"/>
          <p:cNvGrpSpPr/>
          <p:nvPr/>
        </p:nvGrpSpPr>
        <p:grpSpPr>
          <a:xfrm>
            <a:off x="2236106" y="3365392"/>
            <a:ext cx="306471" cy="370000"/>
            <a:chOff x="2236106" y="3365392"/>
            <a:chExt cx="306471" cy="370000"/>
          </a:xfrm>
        </p:grpSpPr>
        <p:sp>
          <p:nvSpPr>
            <p:cNvPr id="16130" name="Google Shape;16130;p91"/>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91"/>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91"/>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91"/>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91"/>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91"/>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91"/>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91"/>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91"/>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91"/>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91"/>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91"/>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91"/>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91"/>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4" name="Google Shape;16144;p91"/>
          <p:cNvGrpSpPr/>
          <p:nvPr/>
        </p:nvGrpSpPr>
        <p:grpSpPr>
          <a:xfrm>
            <a:off x="5492823" y="3385563"/>
            <a:ext cx="375325" cy="329606"/>
            <a:chOff x="5492823" y="3385563"/>
            <a:chExt cx="375325" cy="329606"/>
          </a:xfrm>
        </p:grpSpPr>
        <p:sp>
          <p:nvSpPr>
            <p:cNvPr id="16145" name="Google Shape;16145;p91"/>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91"/>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91"/>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91"/>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91"/>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91"/>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91"/>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91"/>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91"/>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91"/>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91"/>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91"/>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91"/>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91"/>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91"/>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91"/>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91"/>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91"/>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91"/>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91"/>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5" name="Google Shape;16165;p91"/>
          <p:cNvGrpSpPr/>
          <p:nvPr/>
        </p:nvGrpSpPr>
        <p:grpSpPr>
          <a:xfrm>
            <a:off x="3041787" y="2001118"/>
            <a:ext cx="370158" cy="328164"/>
            <a:chOff x="3041787" y="2001118"/>
            <a:chExt cx="370158" cy="328164"/>
          </a:xfrm>
        </p:grpSpPr>
        <p:sp>
          <p:nvSpPr>
            <p:cNvPr id="16166" name="Google Shape;16166;p91"/>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91"/>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91"/>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91"/>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91"/>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91"/>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91"/>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91"/>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91"/>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91"/>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91"/>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91"/>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91"/>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91"/>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91"/>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91"/>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91"/>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91"/>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4" name="Google Shape;16184;p91"/>
          <p:cNvGrpSpPr/>
          <p:nvPr/>
        </p:nvGrpSpPr>
        <p:grpSpPr>
          <a:xfrm>
            <a:off x="5779884" y="2039125"/>
            <a:ext cx="372309" cy="328216"/>
            <a:chOff x="5779884" y="2039125"/>
            <a:chExt cx="372309" cy="328216"/>
          </a:xfrm>
        </p:grpSpPr>
        <p:sp>
          <p:nvSpPr>
            <p:cNvPr id="16185" name="Google Shape;16185;p91"/>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91"/>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91"/>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91"/>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91"/>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91"/>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91"/>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91"/>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91"/>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91"/>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91"/>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91"/>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91"/>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201"/>
        <p:cNvGrpSpPr/>
        <p:nvPr/>
      </p:nvGrpSpPr>
      <p:grpSpPr>
        <a:xfrm>
          <a:off x="0" y="0"/>
          <a:ext cx="0" cy="0"/>
          <a:chOff x="0" y="0"/>
          <a:chExt cx="0" cy="0"/>
        </a:xfrm>
      </p:grpSpPr>
      <p:sp>
        <p:nvSpPr>
          <p:cNvPr id="16202" name="Google Shape;16202;p9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GB">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6203" name="Google Shape;16203;p92"/>
          <p:cNvGrpSpPr/>
          <p:nvPr/>
        </p:nvGrpSpPr>
        <p:grpSpPr>
          <a:xfrm>
            <a:off x="878066" y="1981993"/>
            <a:ext cx="354610" cy="372358"/>
            <a:chOff x="878066" y="1981993"/>
            <a:chExt cx="354610" cy="372358"/>
          </a:xfrm>
        </p:grpSpPr>
        <p:sp>
          <p:nvSpPr>
            <p:cNvPr id="16204" name="Google Shape;16204;p92"/>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92"/>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92"/>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92"/>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92"/>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92"/>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92"/>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92"/>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92"/>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92"/>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92"/>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92"/>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92"/>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92"/>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8" name="Google Shape;16218;p92"/>
          <p:cNvGrpSpPr/>
          <p:nvPr/>
        </p:nvGrpSpPr>
        <p:grpSpPr>
          <a:xfrm>
            <a:off x="1345794" y="1982386"/>
            <a:ext cx="371650" cy="371624"/>
            <a:chOff x="1345794" y="1982386"/>
            <a:chExt cx="371650" cy="371624"/>
          </a:xfrm>
        </p:grpSpPr>
        <p:sp>
          <p:nvSpPr>
            <p:cNvPr id="16219" name="Google Shape;16219;p92"/>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92"/>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92"/>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92"/>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92"/>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92"/>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92"/>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92"/>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92"/>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92"/>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92"/>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92"/>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92"/>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92"/>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92"/>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92"/>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92"/>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92"/>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92"/>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92"/>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92"/>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92"/>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92"/>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92"/>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92"/>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92"/>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92"/>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92"/>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92"/>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92"/>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92"/>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92"/>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92"/>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92"/>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92"/>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92"/>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92"/>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6" name="Google Shape;16256;p92"/>
          <p:cNvGrpSpPr/>
          <p:nvPr/>
        </p:nvGrpSpPr>
        <p:grpSpPr>
          <a:xfrm>
            <a:off x="1821465" y="1981993"/>
            <a:ext cx="372410" cy="372410"/>
            <a:chOff x="1821465" y="1981993"/>
            <a:chExt cx="372410" cy="372410"/>
          </a:xfrm>
        </p:grpSpPr>
        <p:sp>
          <p:nvSpPr>
            <p:cNvPr id="16257" name="Google Shape;16257;p92"/>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92"/>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92"/>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92"/>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92"/>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92"/>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92"/>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92"/>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92"/>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92"/>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92"/>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92"/>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92"/>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92"/>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1" name="Google Shape;16271;p92"/>
          <p:cNvGrpSpPr/>
          <p:nvPr/>
        </p:nvGrpSpPr>
        <p:grpSpPr>
          <a:xfrm>
            <a:off x="2276348" y="1981809"/>
            <a:ext cx="415901" cy="372699"/>
            <a:chOff x="2276348" y="1981809"/>
            <a:chExt cx="415901" cy="372699"/>
          </a:xfrm>
        </p:grpSpPr>
        <p:sp>
          <p:nvSpPr>
            <p:cNvPr id="16272" name="Google Shape;16272;p92"/>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92"/>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92"/>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92"/>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92"/>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92"/>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92"/>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9" name="Google Shape;16279;p92"/>
          <p:cNvGrpSpPr/>
          <p:nvPr/>
        </p:nvGrpSpPr>
        <p:grpSpPr>
          <a:xfrm>
            <a:off x="2774354" y="2009990"/>
            <a:ext cx="372017" cy="316310"/>
            <a:chOff x="2774354" y="2009990"/>
            <a:chExt cx="372017" cy="316310"/>
          </a:xfrm>
        </p:grpSpPr>
        <p:sp>
          <p:nvSpPr>
            <p:cNvPr id="16280" name="Google Shape;16280;p92"/>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92"/>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92"/>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92"/>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92"/>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92"/>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92"/>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92"/>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92"/>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92"/>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92"/>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92"/>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92"/>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92"/>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92"/>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92"/>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92"/>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92"/>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92"/>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92"/>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92"/>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92"/>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92"/>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92"/>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92"/>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92"/>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6" name="Google Shape;16306;p92"/>
          <p:cNvGrpSpPr/>
          <p:nvPr/>
        </p:nvGrpSpPr>
        <p:grpSpPr>
          <a:xfrm>
            <a:off x="3722682" y="1981993"/>
            <a:ext cx="375818" cy="372043"/>
            <a:chOff x="3722682" y="1981993"/>
            <a:chExt cx="375818" cy="372043"/>
          </a:xfrm>
        </p:grpSpPr>
        <p:sp>
          <p:nvSpPr>
            <p:cNvPr id="16307" name="Google Shape;16307;p92"/>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92"/>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92"/>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92"/>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92"/>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92"/>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92"/>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92"/>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92"/>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92"/>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92"/>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92"/>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92"/>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92"/>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92"/>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2" name="Google Shape;16322;p92"/>
          <p:cNvGrpSpPr/>
          <p:nvPr/>
        </p:nvGrpSpPr>
        <p:grpSpPr>
          <a:xfrm>
            <a:off x="4201394" y="1981809"/>
            <a:ext cx="373538" cy="372305"/>
            <a:chOff x="4201394" y="1981809"/>
            <a:chExt cx="373538" cy="372305"/>
          </a:xfrm>
        </p:grpSpPr>
        <p:sp>
          <p:nvSpPr>
            <p:cNvPr id="16323" name="Google Shape;16323;p92"/>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92"/>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92"/>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92"/>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92"/>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92"/>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92"/>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92"/>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92"/>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92"/>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92"/>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92"/>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92"/>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92"/>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92"/>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92"/>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9" name="Google Shape;16339;p92"/>
          <p:cNvGrpSpPr/>
          <p:nvPr/>
        </p:nvGrpSpPr>
        <p:grpSpPr>
          <a:xfrm>
            <a:off x="4659658" y="1500266"/>
            <a:ext cx="422743" cy="377784"/>
            <a:chOff x="4659658" y="1500266"/>
            <a:chExt cx="422743" cy="377784"/>
          </a:xfrm>
        </p:grpSpPr>
        <p:sp>
          <p:nvSpPr>
            <p:cNvPr id="16340" name="Google Shape;16340;p92"/>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92"/>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92"/>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92"/>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92"/>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92"/>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92"/>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92"/>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92"/>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92"/>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92"/>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92"/>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92"/>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92"/>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92"/>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92"/>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92"/>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7" name="Google Shape;16357;p92"/>
          <p:cNvGrpSpPr/>
          <p:nvPr/>
        </p:nvGrpSpPr>
        <p:grpSpPr>
          <a:xfrm>
            <a:off x="5211406" y="1513504"/>
            <a:ext cx="260394" cy="351202"/>
            <a:chOff x="5211406" y="1513504"/>
            <a:chExt cx="260394" cy="351202"/>
          </a:xfrm>
        </p:grpSpPr>
        <p:sp>
          <p:nvSpPr>
            <p:cNvPr id="16358" name="Google Shape;16358;p92"/>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92"/>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92"/>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92"/>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92"/>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92"/>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92"/>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92"/>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92"/>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92"/>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92"/>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92"/>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92"/>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1" name="Google Shape;16371;p92"/>
          <p:cNvGrpSpPr/>
          <p:nvPr/>
        </p:nvGrpSpPr>
        <p:grpSpPr>
          <a:xfrm>
            <a:off x="5632602" y="1513216"/>
            <a:ext cx="366722" cy="351779"/>
            <a:chOff x="5632602" y="1513216"/>
            <a:chExt cx="366722" cy="351779"/>
          </a:xfrm>
        </p:grpSpPr>
        <p:sp>
          <p:nvSpPr>
            <p:cNvPr id="16372" name="Google Shape;16372;p92"/>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92"/>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92"/>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92"/>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92"/>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92"/>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92"/>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92"/>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0" name="Google Shape;16380;p92"/>
          <p:cNvGrpSpPr/>
          <p:nvPr/>
        </p:nvGrpSpPr>
        <p:grpSpPr>
          <a:xfrm>
            <a:off x="6089372" y="1527136"/>
            <a:ext cx="401902" cy="323965"/>
            <a:chOff x="6089372" y="1527136"/>
            <a:chExt cx="401902" cy="323965"/>
          </a:xfrm>
        </p:grpSpPr>
        <p:sp>
          <p:nvSpPr>
            <p:cNvPr id="16381" name="Google Shape;16381;p92"/>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92"/>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92"/>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92"/>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92"/>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92"/>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92"/>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92"/>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92"/>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92"/>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92"/>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92"/>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92"/>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92"/>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92"/>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92"/>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92"/>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92"/>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92"/>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92"/>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92"/>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92"/>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92"/>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92"/>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92"/>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92"/>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92"/>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92"/>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92"/>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92"/>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1" name="Google Shape;16411;p92"/>
          <p:cNvGrpSpPr/>
          <p:nvPr/>
        </p:nvGrpSpPr>
        <p:grpSpPr>
          <a:xfrm>
            <a:off x="6579435" y="1527897"/>
            <a:ext cx="370103" cy="322445"/>
            <a:chOff x="6579435" y="1527897"/>
            <a:chExt cx="370103" cy="322445"/>
          </a:xfrm>
        </p:grpSpPr>
        <p:sp>
          <p:nvSpPr>
            <p:cNvPr id="16412" name="Google Shape;16412;p92"/>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92"/>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92"/>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92"/>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92"/>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92"/>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92"/>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92"/>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92"/>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92"/>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92"/>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92"/>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92"/>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92"/>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92"/>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92"/>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92"/>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92"/>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92"/>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92"/>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92"/>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3" name="Google Shape;16433;p92"/>
          <p:cNvGrpSpPr/>
          <p:nvPr/>
        </p:nvGrpSpPr>
        <p:grpSpPr>
          <a:xfrm>
            <a:off x="6988887" y="1538854"/>
            <a:ext cx="499920" cy="300136"/>
            <a:chOff x="6988887" y="1538854"/>
            <a:chExt cx="499920" cy="300136"/>
          </a:xfrm>
        </p:grpSpPr>
        <p:sp>
          <p:nvSpPr>
            <p:cNvPr id="16434" name="Google Shape;16434;p92"/>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92"/>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92"/>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92"/>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92"/>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92"/>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92"/>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92"/>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92"/>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92"/>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92"/>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92"/>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92"/>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7" name="Google Shape;16447;p92"/>
          <p:cNvGrpSpPr/>
          <p:nvPr/>
        </p:nvGrpSpPr>
        <p:grpSpPr>
          <a:xfrm>
            <a:off x="8050359" y="1520687"/>
            <a:ext cx="279321" cy="336837"/>
            <a:chOff x="8050359" y="1520687"/>
            <a:chExt cx="279321" cy="336837"/>
          </a:xfrm>
        </p:grpSpPr>
        <p:sp>
          <p:nvSpPr>
            <p:cNvPr id="16448" name="Google Shape;16448;p92"/>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92"/>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92"/>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92"/>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92"/>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92"/>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92"/>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92"/>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92"/>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92"/>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92"/>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92"/>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92"/>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1" name="Google Shape;16461;p92"/>
          <p:cNvGrpSpPr/>
          <p:nvPr/>
        </p:nvGrpSpPr>
        <p:grpSpPr>
          <a:xfrm>
            <a:off x="6093907" y="2461832"/>
            <a:ext cx="364441" cy="339091"/>
            <a:chOff x="6093907" y="2461832"/>
            <a:chExt cx="364441" cy="339091"/>
          </a:xfrm>
        </p:grpSpPr>
        <p:sp>
          <p:nvSpPr>
            <p:cNvPr id="16462" name="Google Shape;16462;p92"/>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92"/>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92"/>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92"/>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92"/>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92"/>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92"/>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92"/>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92"/>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92"/>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2" name="Google Shape;16472;p92"/>
          <p:cNvGrpSpPr/>
          <p:nvPr/>
        </p:nvGrpSpPr>
        <p:grpSpPr>
          <a:xfrm>
            <a:off x="4676331" y="1980866"/>
            <a:ext cx="377680" cy="377680"/>
            <a:chOff x="4676331" y="1980866"/>
            <a:chExt cx="377680" cy="377680"/>
          </a:xfrm>
        </p:grpSpPr>
        <p:sp>
          <p:nvSpPr>
            <p:cNvPr id="16473" name="Google Shape;16473;p92"/>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92"/>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92"/>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92"/>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92"/>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92"/>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92"/>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92"/>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92"/>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92"/>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92"/>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92"/>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92"/>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92"/>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92"/>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92"/>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92"/>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92"/>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92"/>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2" name="Google Shape;16492;p92"/>
          <p:cNvGrpSpPr/>
          <p:nvPr/>
        </p:nvGrpSpPr>
        <p:grpSpPr>
          <a:xfrm>
            <a:off x="7526242" y="1522968"/>
            <a:ext cx="357651" cy="332275"/>
            <a:chOff x="7526242" y="1522968"/>
            <a:chExt cx="357651" cy="332275"/>
          </a:xfrm>
        </p:grpSpPr>
        <p:sp>
          <p:nvSpPr>
            <p:cNvPr id="16493" name="Google Shape;16493;p92"/>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92"/>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92"/>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92"/>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92"/>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92"/>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92"/>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92"/>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92"/>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92"/>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92"/>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92"/>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92"/>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92"/>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92"/>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92"/>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9" name="Google Shape;16509;p92"/>
          <p:cNvGrpSpPr/>
          <p:nvPr/>
        </p:nvGrpSpPr>
        <p:grpSpPr>
          <a:xfrm>
            <a:off x="3250786" y="1982386"/>
            <a:ext cx="371650" cy="371624"/>
            <a:chOff x="3250786" y="1982386"/>
            <a:chExt cx="371650" cy="371624"/>
          </a:xfrm>
        </p:grpSpPr>
        <p:sp>
          <p:nvSpPr>
            <p:cNvPr id="16510" name="Google Shape;16510;p92"/>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92"/>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92"/>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92"/>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92"/>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92"/>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92"/>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92"/>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92"/>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92"/>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92"/>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92"/>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92"/>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92"/>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92"/>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92"/>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92"/>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92"/>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92"/>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92"/>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92"/>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92"/>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92"/>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92"/>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92"/>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92"/>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92"/>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92"/>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92"/>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92"/>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0" name="Google Shape;16540;p92"/>
          <p:cNvGrpSpPr/>
          <p:nvPr/>
        </p:nvGrpSpPr>
        <p:grpSpPr>
          <a:xfrm>
            <a:off x="1342386" y="2916322"/>
            <a:ext cx="373538" cy="331515"/>
            <a:chOff x="1342386" y="2916322"/>
            <a:chExt cx="373538" cy="331515"/>
          </a:xfrm>
        </p:grpSpPr>
        <p:sp>
          <p:nvSpPr>
            <p:cNvPr id="16541" name="Google Shape;16541;p92"/>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92"/>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92"/>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92"/>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92"/>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92"/>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92"/>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92"/>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92"/>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92"/>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92"/>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2" name="Google Shape;16552;p92"/>
          <p:cNvGrpSpPr/>
          <p:nvPr/>
        </p:nvGrpSpPr>
        <p:grpSpPr>
          <a:xfrm>
            <a:off x="2294122" y="2946600"/>
            <a:ext cx="373931" cy="271351"/>
            <a:chOff x="2294122" y="2946600"/>
            <a:chExt cx="373931" cy="271351"/>
          </a:xfrm>
        </p:grpSpPr>
        <p:sp>
          <p:nvSpPr>
            <p:cNvPr id="16553" name="Google Shape;16553;p92"/>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92"/>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92"/>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92"/>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92"/>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92"/>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92"/>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92"/>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92"/>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92"/>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92"/>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92"/>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92"/>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92"/>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92"/>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92"/>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92"/>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92"/>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92"/>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92"/>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92"/>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92"/>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92"/>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92"/>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92"/>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92"/>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92"/>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92"/>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92"/>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92"/>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3" name="Google Shape;16583;p92"/>
          <p:cNvGrpSpPr/>
          <p:nvPr/>
        </p:nvGrpSpPr>
        <p:grpSpPr>
          <a:xfrm>
            <a:off x="2769819" y="2907251"/>
            <a:ext cx="373905" cy="349682"/>
            <a:chOff x="2769819" y="2907251"/>
            <a:chExt cx="373905" cy="349682"/>
          </a:xfrm>
        </p:grpSpPr>
        <p:sp>
          <p:nvSpPr>
            <p:cNvPr id="16584" name="Google Shape;16584;p92"/>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92"/>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92"/>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92"/>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92"/>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92"/>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92"/>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92"/>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92"/>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92"/>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92"/>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92"/>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92"/>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92"/>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92"/>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92"/>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92"/>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1" name="Google Shape;16601;p92"/>
          <p:cNvGrpSpPr/>
          <p:nvPr/>
        </p:nvGrpSpPr>
        <p:grpSpPr>
          <a:xfrm>
            <a:off x="3246251" y="2895245"/>
            <a:ext cx="375792" cy="373800"/>
            <a:chOff x="3246251" y="2895245"/>
            <a:chExt cx="375792" cy="373800"/>
          </a:xfrm>
        </p:grpSpPr>
        <p:sp>
          <p:nvSpPr>
            <p:cNvPr id="16602" name="Google Shape;16602;p92"/>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92"/>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92"/>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92"/>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92"/>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92"/>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92"/>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92"/>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92"/>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92"/>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92"/>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92"/>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92"/>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92"/>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6" name="Google Shape;16616;p92"/>
          <p:cNvGrpSpPr/>
          <p:nvPr/>
        </p:nvGrpSpPr>
        <p:grpSpPr>
          <a:xfrm>
            <a:off x="3791182" y="2895454"/>
            <a:ext cx="234650" cy="373590"/>
            <a:chOff x="3791182" y="2895454"/>
            <a:chExt cx="234650" cy="373590"/>
          </a:xfrm>
        </p:grpSpPr>
        <p:sp>
          <p:nvSpPr>
            <p:cNvPr id="16617" name="Google Shape;16617;p92"/>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92"/>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92"/>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92"/>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92"/>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92"/>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92"/>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92"/>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92"/>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6" name="Google Shape;16626;p92"/>
          <p:cNvGrpSpPr/>
          <p:nvPr/>
        </p:nvGrpSpPr>
        <p:grpSpPr>
          <a:xfrm>
            <a:off x="7042995" y="2489463"/>
            <a:ext cx="364441" cy="256225"/>
            <a:chOff x="7042995" y="2489463"/>
            <a:chExt cx="364441" cy="256225"/>
          </a:xfrm>
        </p:grpSpPr>
        <p:sp>
          <p:nvSpPr>
            <p:cNvPr id="16627" name="Google Shape;16627;p92"/>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92"/>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92"/>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92"/>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92"/>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92"/>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92"/>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92"/>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92"/>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6" name="Google Shape;16636;p92"/>
          <p:cNvGrpSpPr/>
          <p:nvPr/>
        </p:nvGrpSpPr>
        <p:grpSpPr>
          <a:xfrm>
            <a:off x="7517172" y="2437007"/>
            <a:ext cx="364284" cy="361243"/>
            <a:chOff x="7517172" y="2437007"/>
            <a:chExt cx="364284" cy="361243"/>
          </a:xfrm>
        </p:grpSpPr>
        <p:sp>
          <p:nvSpPr>
            <p:cNvPr id="16637" name="Google Shape;16637;p92"/>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92"/>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92"/>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92"/>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92"/>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92"/>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92"/>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92"/>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92"/>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92"/>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92"/>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92"/>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92"/>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92"/>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92"/>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92"/>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92"/>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92"/>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92"/>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92"/>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92"/>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8" name="Google Shape;16658;p92"/>
          <p:cNvGrpSpPr/>
          <p:nvPr/>
        </p:nvGrpSpPr>
        <p:grpSpPr>
          <a:xfrm>
            <a:off x="8006475" y="2436954"/>
            <a:ext cx="335290" cy="361321"/>
            <a:chOff x="8006475" y="2436954"/>
            <a:chExt cx="335290" cy="361321"/>
          </a:xfrm>
        </p:grpSpPr>
        <p:sp>
          <p:nvSpPr>
            <p:cNvPr id="16659" name="Google Shape;16659;p92"/>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92"/>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92"/>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92"/>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92"/>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92"/>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92"/>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92"/>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92"/>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92"/>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92"/>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92"/>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92"/>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92"/>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92"/>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92"/>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92"/>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92"/>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92"/>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8" name="Google Shape;16678;p92"/>
          <p:cNvGrpSpPr/>
          <p:nvPr/>
        </p:nvGrpSpPr>
        <p:grpSpPr>
          <a:xfrm>
            <a:off x="5596661" y="2909139"/>
            <a:ext cx="394326" cy="349682"/>
            <a:chOff x="5596661" y="2909139"/>
            <a:chExt cx="394326" cy="349682"/>
          </a:xfrm>
        </p:grpSpPr>
        <p:sp>
          <p:nvSpPr>
            <p:cNvPr id="16679" name="Google Shape;16679;p92"/>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92"/>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92"/>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92"/>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92"/>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92"/>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92"/>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92"/>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92"/>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92"/>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92"/>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92"/>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92"/>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92"/>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92"/>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92"/>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5" name="Google Shape;16695;p92"/>
          <p:cNvGrpSpPr/>
          <p:nvPr/>
        </p:nvGrpSpPr>
        <p:grpSpPr>
          <a:xfrm>
            <a:off x="874658" y="2914408"/>
            <a:ext cx="356891" cy="335709"/>
            <a:chOff x="874658" y="2914408"/>
            <a:chExt cx="356891" cy="335709"/>
          </a:xfrm>
        </p:grpSpPr>
        <p:sp>
          <p:nvSpPr>
            <p:cNvPr id="16696" name="Google Shape;16696;p92"/>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92"/>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92"/>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92"/>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92"/>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92"/>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92"/>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92"/>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92"/>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92"/>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92"/>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92"/>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92"/>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92"/>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92"/>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92"/>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92"/>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92"/>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92"/>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92"/>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6" name="Google Shape;16716;p92"/>
          <p:cNvGrpSpPr/>
          <p:nvPr/>
        </p:nvGrpSpPr>
        <p:grpSpPr>
          <a:xfrm>
            <a:off x="4230912" y="2929193"/>
            <a:ext cx="308813" cy="306165"/>
            <a:chOff x="4230912" y="2929193"/>
            <a:chExt cx="308813" cy="306165"/>
          </a:xfrm>
        </p:grpSpPr>
        <p:sp>
          <p:nvSpPr>
            <p:cNvPr id="16717" name="Google Shape;16717;p92"/>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92"/>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92"/>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92"/>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92"/>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92"/>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92"/>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92"/>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92"/>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92"/>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92"/>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92"/>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92"/>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92"/>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92"/>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2" name="Google Shape;16732;p92"/>
          <p:cNvGrpSpPr/>
          <p:nvPr/>
        </p:nvGrpSpPr>
        <p:grpSpPr>
          <a:xfrm>
            <a:off x="4627886" y="3401089"/>
            <a:ext cx="409111" cy="267944"/>
            <a:chOff x="4627886" y="3401089"/>
            <a:chExt cx="409111" cy="267944"/>
          </a:xfrm>
        </p:grpSpPr>
        <p:sp>
          <p:nvSpPr>
            <p:cNvPr id="16733" name="Google Shape;16733;p92"/>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92"/>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92"/>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92"/>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92"/>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92"/>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92"/>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92"/>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92"/>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92"/>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92"/>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4" name="Google Shape;16744;p92"/>
          <p:cNvGrpSpPr/>
          <p:nvPr/>
        </p:nvGrpSpPr>
        <p:grpSpPr>
          <a:xfrm>
            <a:off x="4652476" y="2898915"/>
            <a:ext cx="386016" cy="384495"/>
            <a:chOff x="4652476" y="2898915"/>
            <a:chExt cx="386016" cy="384495"/>
          </a:xfrm>
        </p:grpSpPr>
        <p:sp>
          <p:nvSpPr>
            <p:cNvPr id="16745" name="Google Shape;16745;p92"/>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92"/>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92"/>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92"/>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92"/>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92"/>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92"/>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92"/>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92"/>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4" name="Google Shape;16754;p92"/>
          <p:cNvGrpSpPr/>
          <p:nvPr/>
        </p:nvGrpSpPr>
        <p:grpSpPr>
          <a:xfrm>
            <a:off x="5156931" y="2922194"/>
            <a:ext cx="324699" cy="347611"/>
            <a:chOff x="5156931" y="2922194"/>
            <a:chExt cx="324699" cy="347611"/>
          </a:xfrm>
        </p:grpSpPr>
        <p:sp>
          <p:nvSpPr>
            <p:cNvPr id="16755" name="Google Shape;16755;p92"/>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92"/>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92"/>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92"/>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92"/>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92"/>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92"/>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92"/>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92"/>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92"/>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92"/>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92"/>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92"/>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92"/>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92"/>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92"/>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1" name="Google Shape;16771;p92"/>
          <p:cNvGrpSpPr/>
          <p:nvPr/>
        </p:nvGrpSpPr>
        <p:grpSpPr>
          <a:xfrm>
            <a:off x="6086331" y="2905337"/>
            <a:ext cx="364441" cy="364834"/>
            <a:chOff x="6086331" y="2905337"/>
            <a:chExt cx="364441" cy="364834"/>
          </a:xfrm>
        </p:grpSpPr>
        <p:sp>
          <p:nvSpPr>
            <p:cNvPr id="16772" name="Google Shape;16772;p92"/>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92"/>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92"/>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92"/>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92"/>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92"/>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8" name="Google Shape;16778;p92"/>
          <p:cNvGrpSpPr/>
          <p:nvPr/>
        </p:nvGrpSpPr>
        <p:grpSpPr>
          <a:xfrm>
            <a:off x="6554059" y="2907251"/>
            <a:ext cx="377706" cy="377680"/>
            <a:chOff x="6554059" y="2907251"/>
            <a:chExt cx="377706" cy="377680"/>
          </a:xfrm>
        </p:grpSpPr>
        <p:sp>
          <p:nvSpPr>
            <p:cNvPr id="16779" name="Google Shape;16779;p92"/>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92"/>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92"/>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92"/>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92"/>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92"/>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92"/>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92"/>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92"/>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92"/>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92"/>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92"/>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92"/>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92"/>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92"/>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92"/>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92"/>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92"/>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92"/>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92"/>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92"/>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0" name="Google Shape;16800;p92"/>
          <p:cNvGrpSpPr/>
          <p:nvPr/>
        </p:nvGrpSpPr>
        <p:grpSpPr>
          <a:xfrm>
            <a:off x="7491796" y="2945446"/>
            <a:ext cx="400801" cy="317542"/>
            <a:chOff x="7491796" y="2945446"/>
            <a:chExt cx="400801" cy="317542"/>
          </a:xfrm>
        </p:grpSpPr>
        <p:sp>
          <p:nvSpPr>
            <p:cNvPr id="16801" name="Google Shape;16801;p92"/>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92"/>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92"/>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92"/>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92"/>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92"/>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92"/>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92"/>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92"/>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92"/>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92"/>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92"/>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92"/>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92"/>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92"/>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92"/>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92"/>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92"/>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92"/>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92"/>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92"/>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92"/>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3" name="Google Shape;16823;p92"/>
          <p:cNvGrpSpPr/>
          <p:nvPr/>
        </p:nvGrpSpPr>
        <p:grpSpPr>
          <a:xfrm>
            <a:off x="7045643" y="2907723"/>
            <a:ext cx="345304" cy="365857"/>
            <a:chOff x="7045643" y="2907723"/>
            <a:chExt cx="345304" cy="365857"/>
          </a:xfrm>
        </p:grpSpPr>
        <p:sp>
          <p:nvSpPr>
            <p:cNvPr id="16824" name="Google Shape;16824;p92"/>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92"/>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92"/>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92"/>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92"/>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92"/>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92"/>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92"/>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92"/>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92"/>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92"/>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92"/>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92"/>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92"/>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92"/>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92"/>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92"/>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92"/>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92"/>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3" name="Google Shape;16843;p92"/>
          <p:cNvGrpSpPr/>
          <p:nvPr/>
        </p:nvGrpSpPr>
        <p:grpSpPr>
          <a:xfrm>
            <a:off x="7992843" y="2907251"/>
            <a:ext cx="347794" cy="366328"/>
            <a:chOff x="7992843" y="2907251"/>
            <a:chExt cx="347794" cy="366328"/>
          </a:xfrm>
        </p:grpSpPr>
        <p:sp>
          <p:nvSpPr>
            <p:cNvPr id="16844" name="Google Shape;16844;p92"/>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92"/>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92"/>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92"/>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92"/>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92"/>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92"/>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92"/>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92"/>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92"/>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92"/>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92"/>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92"/>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92"/>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92"/>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92"/>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92"/>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92"/>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92"/>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92"/>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92"/>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92"/>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92"/>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92"/>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92"/>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92"/>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92"/>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92"/>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92"/>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92"/>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92"/>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92"/>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92"/>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7" name="Google Shape;16877;p92"/>
          <p:cNvGrpSpPr/>
          <p:nvPr/>
        </p:nvGrpSpPr>
        <p:grpSpPr>
          <a:xfrm>
            <a:off x="873898" y="1512377"/>
            <a:ext cx="398127" cy="353457"/>
            <a:chOff x="873898" y="1512377"/>
            <a:chExt cx="398127" cy="353457"/>
          </a:xfrm>
        </p:grpSpPr>
        <p:sp>
          <p:nvSpPr>
            <p:cNvPr id="16878" name="Google Shape;16878;p92"/>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92"/>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92"/>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92"/>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92"/>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92"/>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92"/>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92"/>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92"/>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92"/>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92"/>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92"/>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92"/>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92"/>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92"/>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92"/>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92"/>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92"/>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92"/>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7" name="Google Shape;16897;p92"/>
          <p:cNvGrpSpPr/>
          <p:nvPr/>
        </p:nvGrpSpPr>
        <p:grpSpPr>
          <a:xfrm>
            <a:off x="1424125" y="1515680"/>
            <a:ext cx="246762" cy="347139"/>
            <a:chOff x="1424125" y="1515680"/>
            <a:chExt cx="246762" cy="347139"/>
          </a:xfrm>
        </p:grpSpPr>
        <p:sp>
          <p:nvSpPr>
            <p:cNvPr id="16898" name="Google Shape;16898;p92"/>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92"/>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92"/>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92"/>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92"/>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92"/>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92"/>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92"/>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92"/>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92"/>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92"/>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92"/>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92"/>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92"/>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92"/>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92"/>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92"/>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92"/>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92"/>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92"/>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8" name="Google Shape;16918;p92"/>
          <p:cNvGrpSpPr/>
          <p:nvPr/>
        </p:nvGrpSpPr>
        <p:grpSpPr>
          <a:xfrm>
            <a:off x="2319498" y="1512744"/>
            <a:ext cx="352697" cy="352723"/>
            <a:chOff x="2319498" y="1512744"/>
            <a:chExt cx="352697" cy="352723"/>
          </a:xfrm>
        </p:grpSpPr>
        <p:sp>
          <p:nvSpPr>
            <p:cNvPr id="16919" name="Google Shape;16919;p92"/>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92"/>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92"/>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92"/>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92"/>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92"/>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92"/>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92"/>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92"/>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92"/>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92"/>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92"/>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92"/>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92"/>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92"/>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92"/>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92"/>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92"/>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92"/>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8" name="Google Shape;16938;p92"/>
          <p:cNvGrpSpPr/>
          <p:nvPr/>
        </p:nvGrpSpPr>
        <p:grpSpPr>
          <a:xfrm>
            <a:off x="4236601" y="1512666"/>
            <a:ext cx="312981" cy="352697"/>
            <a:chOff x="4236601" y="1512666"/>
            <a:chExt cx="312981" cy="352697"/>
          </a:xfrm>
        </p:grpSpPr>
        <p:sp>
          <p:nvSpPr>
            <p:cNvPr id="16939" name="Google Shape;16939;p92"/>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92"/>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92"/>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92"/>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92"/>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92"/>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92"/>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92"/>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92"/>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92"/>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92"/>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92"/>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92"/>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92"/>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3" name="Google Shape;16953;p92"/>
          <p:cNvGrpSpPr/>
          <p:nvPr/>
        </p:nvGrpSpPr>
        <p:grpSpPr>
          <a:xfrm>
            <a:off x="849675" y="3347716"/>
            <a:ext cx="346300" cy="375818"/>
            <a:chOff x="849675" y="3347716"/>
            <a:chExt cx="346300" cy="375818"/>
          </a:xfrm>
        </p:grpSpPr>
        <p:sp>
          <p:nvSpPr>
            <p:cNvPr id="16954" name="Google Shape;16954;p92"/>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92"/>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92"/>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92"/>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92"/>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92"/>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92"/>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92"/>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92"/>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92"/>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92"/>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92"/>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92"/>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92"/>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92"/>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92"/>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92"/>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1" name="Google Shape;16971;p92"/>
          <p:cNvGrpSpPr/>
          <p:nvPr/>
        </p:nvGrpSpPr>
        <p:grpSpPr>
          <a:xfrm>
            <a:off x="1324219" y="3399202"/>
            <a:ext cx="376578" cy="272846"/>
            <a:chOff x="1324219" y="3399202"/>
            <a:chExt cx="376578" cy="272846"/>
          </a:xfrm>
        </p:grpSpPr>
        <p:sp>
          <p:nvSpPr>
            <p:cNvPr id="16972" name="Google Shape;16972;p92"/>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92"/>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92"/>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92"/>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92"/>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92"/>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92"/>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92"/>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92"/>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92"/>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92"/>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92"/>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92"/>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92"/>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92"/>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92"/>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92"/>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92"/>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92"/>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92"/>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92"/>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92"/>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92"/>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92"/>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92"/>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92"/>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92"/>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92"/>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92"/>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92"/>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92"/>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92"/>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92"/>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5" name="Google Shape;17005;p92"/>
          <p:cNvGrpSpPr/>
          <p:nvPr/>
        </p:nvGrpSpPr>
        <p:grpSpPr>
          <a:xfrm>
            <a:off x="1798763" y="3395401"/>
            <a:ext cx="376185" cy="280448"/>
            <a:chOff x="1798763" y="3395401"/>
            <a:chExt cx="376185" cy="280448"/>
          </a:xfrm>
        </p:grpSpPr>
        <p:sp>
          <p:nvSpPr>
            <p:cNvPr id="17006" name="Google Shape;17006;p92"/>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92"/>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92"/>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92"/>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92"/>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92"/>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92"/>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92"/>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92"/>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92"/>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92"/>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92"/>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92"/>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92"/>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92"/>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92"/>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92"/>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92"/>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92"/>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92"/>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92"/>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92"/>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92"/>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92"/>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92"/>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92"/>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92"/>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92"/>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92"/>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92"/>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92"/>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7" name="Google Shape;17037;p92"/>
          <p:cNvGrpSpPr/>
          <p:nvPr/>
        </p:nvGrpSpPr>
        <p:grpSpPr>
          <a:xfrm>
            <a:off x="2273307" y="3378754"/>
            <a:ext cx="375818" cy="313374"/>
            <a:chOff x="2273307" y="3378754"/>
            <a:chExt cx="375818" cy="313374"/>
          </a:xfrm>
        </p:grpSpPr>
        <p:sp>
          <p:nvSpPr>
            <p:cNvPr id="17038" name="Google Shape;17038;p92"/>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92"/>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92"/>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92"/>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92"/>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92"/>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92"/>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92"/>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92"/>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92"/>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92"/>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92"/>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92"/>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92"/>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92"/>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92"/>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92"/>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92"/>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92"/>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92"/>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92"/>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92"/>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92"/>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92"/>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92"/>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92"/>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92"/>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92"/>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92"/>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92"/>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92"/>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92"/>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92"/>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92"/>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92"/>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92"/>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92"/>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92"/>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92"/>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92"/>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92"/>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92"/>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92"/>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92"/>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92"/>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92"/>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92"/>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92"/>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92"/>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92"/>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92"/>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92"/>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92"/>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92"/>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92"/>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92"/>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92"/>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92"/>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92"/>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92"/>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92"/>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92"/>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92"/>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92"/>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92"/>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92"/>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92"/>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92"/>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92"/>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92"/>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92"/>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92"/>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92"/>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92"/>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92"/>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92"/>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92"/>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92"/>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92"/>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92"/>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92"/>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92"/>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92"/>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92"/>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2" name="Google Shape;17122;p92"/>
          <p:cNvGrpSpPr/>
          <p:nvPr/>
        </p:nvGrpSpPr>
        <p:grpSpPr>
          <a:xfrm>
            <a:off x="2747484" y="3359460"/>
            <a:ext cx="377706" cy="352330"/>
            <a:chOff x="2747484" y="3359460"/>
            <a:chExt cx="377706" cy="352330"/>
          </a:xfrm>
        </p:grpSpPr>
        <p:sp>
          <p:nvSpPr>
            <p:cNvPr id="17123" name="Google Shape;17123;p92"/>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92"/>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92"/>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92"/>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92"/>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92"/>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92"/>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92"/>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92"/>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92"/>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92"/>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92"/>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92"/>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92"/>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92"/>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8" name="Google Shape;17138;p92"/>
          <p:cNvGrpSpPr/>
          <p:nvPr/>
        </p:nvGrpSpPr>
        <p:grpSpPr>
          <a:xfrm>
            <a:off x="3696205" y="3371938"/>
            <a:ext cx="375792" cy="327373"/>
            <a:chOff x="3696205" y="3371938"/>
            <a:chExt cx="375792" cy="327373"/>
          </a:xfrm>
        </p:grpSpPr>
        <p:sp>
          <p:nvSpPr>
            <p:cNvPr id="17139" name="Google Shape;17139;p92"/>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92"/>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92"/>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92"/>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92"/>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92"/>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92"/>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92"/>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92"/>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92"/>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92"/>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92"/>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92"/>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92"/>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92"/>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92"/>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92"/>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92"/>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92"/>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92"/>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92"/>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92"/>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92"/>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2" name="Google Shape;17162;p92"/>
          <p:cNvGrpSpPr/>
          <p:nvPr/>
        </p:nvGrpSpPr>
        <p:grpSpPr>
          <a:xfrm>
            <a:off x="6567324" y="2436849"/>
            <a:ext cx="366722" cy="342892"/>
            <a:chOff x="6567324" y="2436849"/>
            <a:chExt cx="366722" cy="342892"/>
          </a:xfrm>
        </p:grpSpPr>
        <p:sp>
          <p:nvSpPr>
            <p:cNvPr id="17163" name="Google Shape;17163;p92"/>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92"/>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92"/>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92"/>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92"/>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92"/>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92"/>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92"/>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92"/>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92"/>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92"/>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92"/>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5" name="Google Shape;17175;p92"/>
          <p:cNvGrpSpPr/>
          <p:nvPr/>
        </p:nvGrpSpPr>
        <p:grpSpPr>
          <a:xfrm>
            <a:off x="4208970" y="3361347"/>
            <a:ext cx="299349" cy="348188"/>
            <a:chOff x="4208970" y="3361347"/>
            <a:chExt cx="299349" cy="348188"/>
          </a:xfrm>
        </p:grpSpPr>
        <p:sp>
          <p:nvSpPr>
            <p:cNvPr id="17176" name="Google Shape;17176;p92"/>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92"/>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92"/>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92"/>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92"/>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92"/>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92"/>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92"/>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92"/>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92"/>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92"/>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92"/>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92"/>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92"/>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0" name="Google Shape;17190;p92"/>
          <p:cNvGrpSpPr/>
          <p:nvPr/>
        </p:nvGrpSpPr>
        <p:grpSpPr>
          <a:xfrm>
            <a:off x="2786833" y="1512351"/>
            <a:ext cx="366722" cy="353667"/>
            <a:chOff x="2786833" y="1512351"/>
            <a:chExt cx="366722" cy="353667"/>
          </a:xfrm>
        </p:grpSpPr>
        <p:sp>
          <p:nvSpPr>
            <p:cNvPr id="17191" name="Google Shape;17191;p92"/>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92"/>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92"/>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92"/>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92"/>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92"/>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92"/>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92"/>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92"/>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92"/>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92"/>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92"/>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92"/>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92"/>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92"/>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92"/>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92"/>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92"/>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92"/>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92"/>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1" name="Google Shape;17211;p92"/>
          <p:cNvGrpSpPr/>
          <p:nvPr/>
        </p:nvGrpSpPr>
        <p:grpSpPr>
          <a:xfrm>
            <a:off x="1845321" y="1512744"/>
            <a:ext cx="352723" cy="353090"/>
            <a:chOff x="1845321" y="1512744"/>
            <a:chExt cx="352723" cy="353090"/>
          </a:xfrm>
        </p:grpSpPr>
        <p:sp>
          <p:nvSpPr>
            <p:cNvPr id="17212" name="Google Shape;17212;p92"/>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92"/>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92"/>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92"/>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92"/>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92"/>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92"/>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92"/>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92"/>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92"/>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92"/>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3" name="Google Shape;17223;p92"/>
          <p:cNvGrpSpPr/>
          <p:nvPr/>
        </p:nvGrpSpPr>
        <p:grpSpPr>
          <a:xfrm>
            <a:off x="3214452" y="3340533"/>
            <a:ext cx="392465" cy="389896"/>
            <a:chOff x="3214452" y="3340533"/>
            <a:chExt cx="392465" cy="389896"/>
          </a:xfrm>
        </p:grpSpPr>
        <p:sp>
          <p:nvSpPr>
            <p:cNvPr id="17224" name="Google Shape;17224;p92"/>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92"/>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92"/>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92"/>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92"/>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92"/>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92"/>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92"/>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92"/>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92"/>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92"/>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92"/>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92"/>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92"/>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92"/>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92"/>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92"/>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92"/>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92"/>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92"/>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92"/>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92"/>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92"/>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92"/>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92"/>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9" name="Google Shape;17249;p92"/>
          <p:cNvGrpSpPr/>
          <p:nvPr/>
        </p:nvGrpSpPr>
        <p:grpSpPr>
          <a:xfrm>
            <a:off x="3327229" y="1499899"/>
            <a:ext cx="234650" cy="378440"/>
            <a:chOff x="3327229" y="1499899"/>
            <a:chExt cx="234650" cy="378440"/>
          </a:xfrm>
        </p:grpSpPr>
        <p:sp>
          <p:nvSpPr>
            <p:cNvPr id="17250" name="Google Shape;17250;p92"/>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92"/>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92"/>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92"/>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92"/>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92"/>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92"/>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92"/>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92"/>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92"/>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92"/>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92"/>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92"/>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92"/>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92"/>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92"/>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92"/>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92"/>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92"/>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92"/>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92"/>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1" name="Google Shape;17271;p92"/>
          <p:cNvGrpSpPr/>
          <p:nvPr/>
        </p:nvGrpSpPr>
        <p:grpSpPr>
          <a:xfrm>
            <a:off x="3735553" y="1530151"/>
            <a:ext cx="366722" cy="317962"/>
            <a:chOff x="3735553" y="1530151"/>
            <a:chExt cx="366722" cy="317962"/>
          </a:xfrm>
        </p:grpSpPr>
        <p:sp>
          <p:nvSpPr>
            <p:cNvPr id="17272" name="Google Shape;17272;p92"/>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92"/>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92"/>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92"/>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92"/>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92"/>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92"/>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92"/>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92"/>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92"/>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92"/>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92"/>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4" name="Google Shape;17284;p92"/>
          <p:cNvGrpSpPr/>
          <p:nvPr/>
        </p:nvGrpSpPr>
        <p:grpSpPr>
          <a:xfrm>
            <a:off x="866322" y="2469775"/>
            <a:ext cx="379226" cy="322733"/>
            <a:chOff x="866322" y="2469775"/>
            <a:chExt cx="379226" cy="322733"/>
          </a:xfrm>
        </p:grpSpPr>
        <p:sp>
          <p:nvSpPr>
            <p:cNvPr id="17285" name="Google Shape;17285;p92"/>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92"/>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92"/>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92"/>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92"/>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92"/>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92"/>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92"/>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92"/>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92"/>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92"/>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92"/>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92"/>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92"/>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92"/>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92"/>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92"/>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92"/>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92"/>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92"/>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92"/>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92"/>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92"/>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92"/>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92"/>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92"/>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1" name="Google Shape;17311;p92"/>
          <p:cNvGrpSpPr/>
          <p:nvPr/>
        </p:nvGrpSpPr>
        <p:grpSpPr>
          <a:xfrm>
            <a:off x="1328387" y="2500814"/>
            <a:ext cx="404183" cy="289151"/>
            <a:chOff x="1328387" y="2500814"/>
            <a:chExt cx="404183" cy="289151"/>
          </a:xfrm>
        </p:grpSpPr>
        <p:sp>
          <p:nvSpPr>
            <p:cNvPr id="17312" name="Google Shape;17312;p92"/>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92"/>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92"/>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92"/>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92"/>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92"/>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92"/>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92"/>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92"/>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92"/>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92"/>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92"/>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92"/>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92"/>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92"/>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92"/>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92"/>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92"/>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92"/>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92"/>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92"/>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92"/>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92"/>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92"/>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92"/>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92"/>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92"/>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92"/>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92"/>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1" name="Google Shape;17341;p92"/>
          <p:cNvGrpSpPr/>
          <p:nvPr/>
        </p:nvGrpSpPr>
        <p:grpSpPr>
          <a:xfrm>
            <a:off x="1821465" y="2495702"/>
            <a:ext cx="365988" cy="270801"/>
            <a:chOff x="1821465" y="2495702"/>
            <a:chExt cx="365988" cy="270801"/>
          </a:xfrm>
        </p:grpSpPr>
        <p:sp>
          <p:nvSpPr>
            <p:cNvPr id="17342" name="Google Shape;17342;p92"/>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92"/>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92"/>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92"/>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92"/>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92"/>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92"/>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9" name="Google Shape;17349;p92"/>
          <p:cNvGrpSpPr/>
          <p:nvPr/>
        </p:nvGrpSpPr>
        <p:grpSpPr>
          <a:xfrm>
            <a:off x="3725723" y="2455776"/>
            <a:ext cx="354977" cy="351202"/>
            <a:chOff x="3725723" y="2455776"/>
            <a:chExt cx="354977" cy="351202"/>
          </a:xfrm>
        </p:grpSpPr>
        <p:sp>
          <p:nvSpPr>
            <p:cNvPr id="17350" name="Google Shape;17350;p92"/>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92"/>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92"/>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92"/>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92"/>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92"/>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92"/>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92"/>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92"/>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92"/>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92"/>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92"/>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92"/>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3" name="Google Shape;17363;p92"/>
          <p:cNvGrpSpPr/>
          <p:nvPr/>
        </p:nvGrpSpPr>
        <p:grpSpPr>
          <a:xfrm>
            <a:off x="5226165" y="1977641"/>
            <a:ext cx="230482" cy="388847"/>
            <a:chOff x="5226165" y="1977641"/>
            <a:chExt cx="230482" cy="388847"/>
          </a:xfrm>
        </p:grpSpPr>
        <p:sp>
          <p:nvSpPr>
            <p:cNvPr id="17364" name="Google Shape;17364;p92"/>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92"/>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92"/>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92"/>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92"/>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92"/>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92"/>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92"/>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92"/>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92"/>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92"/>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92"/>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6" name="Google Shape;17376;p92"/>
          <p:cNvGrpSpPr/>
          <p:nvPr/>
        </p:nvGrpSpPr>
        <p:grpSpPr>
          <a:xfrm>
            <a:off x="5632602" y="2025510"/>
            <a:ext cx="370130" cy="287264"/>
            <a:chOff x="5632602" y="2025510"/>
            <a:chExt cx="370130" cy="287264"/>
          </a:xfrm>
        </p:grpSpPr>
        <p:sp>
          <p:nvSpPr>
            <p:cNvPr id="17377" name="Google Shape;17377;p92"/>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92"/>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92"/>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92"/>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92"/>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92"/>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92"/>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92"/>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92"/>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92"/>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92"/>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92"/>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92"/>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92"/>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92"/>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92"/>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92"/>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92"/>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5" name="Google Shape;17395;p92"/>
          <p:cNvGrpSpPr/>
          <p:nvPr/>
        </p:nvGrpSpPr>
        <p:grpSpPr>
          <a:xfrm>
            <a:off x="4212378" y="2456537"/>
            <a:ext cx="331515" cy="330021"/>
            <a:chOff x="4212378" y="2456537"/>
            <a:chExt cx="331515" cy="330021"/>
          </a:xfrm>
        </p:grpSpPr>
        <p:sp>
          <p:nvSpPr>
            <p:cNvPr id="17396" name="Google Shape;17396;p92"/>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92"/>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92"/>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92"/>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92"/>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92"/>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92"/>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92"/>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92"/>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5" name="Google Shape;17405;p92"/>
          <p:cNvGrpSpPr/>
          <p:nvPr/>
        </p:nvGrpSpPr>
        <p:grpSpPr>
          <a:xfrm>
            <a:off x="6176013" y="1977825"/>
            <a:ext cx="235411" cy="347427"/>
            <a:chOff x="6176013" y="1977825"/>
            <a:chExt cx="235411" cy="347427"/>
          </a:xfrm>
        </p:grpSpPr>
        <p:sp>
          <p:nvSpPr>
            <p:cNvPr id="17406" name="Google Shape;17406;p92"/>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92"/>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92"/>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92"/>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92"/>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92"/>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92"/>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92"/>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92"/>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92"/>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92"/>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92"/>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92"/>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92"/>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92"/>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92"/>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92"/>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3" name="Google Shape;17423;p92"/>
          <p:cNvGrpSpPr/>
          <p:nvPr/>
        </p:nvGrpSpPr>
        <p:grpSpPr>
          <a:xfrm>
            <a:off x="6652077" y="1977458"/>
            <a:ext cx="235778" cy="347794"/>
            <a:chOff x="6652077" y="1977458"/>
            <a:chExt cx="235778" cy="347794"/>
          </a:xfrm>
        </p:grpSpPr>
        <p:sp>
          <p:nvSpPr>
            <p:cNvPr id="17424" name="Google Shape;17424;p92"/>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92"/>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92"/>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92"/>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92"/>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92"/>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92"/>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92"/>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92"/>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92"/>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92"/>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92"/>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92"/>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92"/>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92"/>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92"/>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0" name="Google Shape;17440;p92"/>
          <p:cNvGrpSpPr/>
          <p:nvPr/>
        </p:nvGrpSpPr>
        <p:grpSpPr>
          <a:xfrm>
            <a:off x="7072513" y="1997512"/>
            <a:ext cx="394352" cy="308052"/>
            <a:chOff x="7072513" y="1997512"/>
            <a:chExt cx="394352" cy="308052"/>
          </a:xfrm>
        </p:grpSpPr>
        <p:sp>
          <p:nvSpPr>
            <p:cNvPr id="17441" name="Google Shape;17441;p92"/>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92"/>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92"/>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92"/>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92"/>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92"/>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92"/>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92"/>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92"/>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92"/>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92"/>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2" name="Google Shape;17452;p92"/>
          <p:cNvGrpSpPr/>
          <p:nvPr/>
        </p:nvGrpSpPr>
        <p:grpSpPr>
          <a:xfrm>
            <a:off x="7576208" y="1977825"/>
            <a:ext cx="292533" cy="347454"/>
            <a:chOff x="7576208" y="1977825"/>
            <a:chExt cx="292533" cy="347454"/>
          </a:xfrm>
        </p:grpSpPr>
        <p:sp>
          <p:nvSpPr>
            <p:cNvPr id="17453" name="Google Shape;17453;p92"/>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92"/>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92"/>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92"/>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92"/>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92"/>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92"/>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92"/>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92"/>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92"/>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92"/>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92"/>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92"/>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6" name="Google Shape;17466;p92"/>
          <p:cNvGrpSpPr/>
          <p:nvPr/>
        </p:nvGrpSpPr>
        <p:grpSpPr>
          <a:xfrm>
            <a:off x="8023882" y="1977458"/>
            <a:ext cx="320557" cy="347794"/>
            <a:chOff x="8023882" y="1977458"/>
            <a:chExt cx="320557" cy="347794"/>
          </a:xfrm>
        </p:grpSpPr>
        <p:sp>
          <p:nvSpPr>
            <p:cNvPr id="17467" name="Google Shape;17467;p92"/>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92"/>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92"/>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92"/>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92"/>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92"/>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92"/>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92"/>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92"/>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92"/>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92"/>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92"/>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92"/>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92"/>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92"/>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92"/>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92"/>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92"/>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92"/>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92"/>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92"/>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92"/>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92"/>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92"/>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92"/>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92"/>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92"/>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92"/>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92"/>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92"/>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92"/>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92"/>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92"/>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92"/>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92"/>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92"/>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92"/>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92"/>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92"/>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92"/>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7" name="Google Shape;17507;p92"/>
          <p:cNvGrpSpPr/>
          <p:nvPr/>
        </p:nvGrpSpPr>
        <p:grpSpPr>
          <a:xfrm>
            <a:off x="5627674" y="2444819"/>
            <a:ext cx="345147" cy="342630"/>
            <a:chOff x="5627674" y="2444819"/>
            <a:chExt cx="345147" cy="342630"/>
          </a:xfrm>
        </p:grpSpPr>
        <p:sp>
          <p:nvSpPr>
            <p:cNvPr id="17508" name="Google Shape;17508;p92"/>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92"/>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92"/>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92"/>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92"/>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3" name="Google Shape;17513;p92"/>
          <p:cNvGrpSpPr/>
          <p:nvPr/>
        </p:nvGrpSpPr>
        <p:grpSpPr>
          <a:xfrm>
            <a:off x="4653996" y="2440257"/>
            <a:ext cx="396607" cy="348555"/>
            <a:chOff x="4653996" y="2440257"/>
            <a:chExt cx="396607" cy="348555"/>
          </a:xfrm>
        </p:grpSpPr>
        <p:sp>
          <p:nvSpPr>
            <p:cNvPr id="17514" name="Google Shape;17514;p92"/>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92"/>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92"/>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92"/>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92"/>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92"/>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92"/>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92"/>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92"/>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92"/>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92"/>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92"/>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92"/>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92"/>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92"/>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92"/>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92"/>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92"/>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2" name="Google Shape;17532;p92"/>
          <p:cNvGrpSpPr/>
          <p:nvPr/>
        </p:nvGrpSpPr>
        <p:grpSpPr>
          <a:xfrm>
            <a:off x="1854391" y="2895140"/>
            <a:ext cx="301630" cy="374272"/>
            <a:chOff x="1854391" y="2895140"/>
            <a:chExt cx="301630" cy="374272"/>
          </a:xfrm>
        </p:grpSpPr>
        <p:sp>
          <p:nvSpPr>
            <p:cNvPr id="17533" name="Google Shape;17533;p92"/>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92"/>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92"/>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92"/>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92"/>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92"/>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92"/>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92"/>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92"/>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92"/>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92"/>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92"/>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92"/>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92"/>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92"/>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92"/>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92"/>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92"/>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92"/>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92"/>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92"/>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92"/>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92"/>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92"/>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92"/>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92"/>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92"/>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92"/>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92"/>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92"/>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92"/>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92"/>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92"/>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92"/>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92"/>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92"/>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92"/>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92"/>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92"/>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92"/>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92"/>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92"/>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92"/>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92"/>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92"/>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92"/>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92"/>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92"/>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92"/>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2" name="Google Shape;17582;p92"/>
          <p:cNvGrpSpPr/>
          <p:nvPr/>
        </p:nvGrpSpPr>
        <p:grpSpPr>
          <a:xfrm>
            <a:off x="5172817" y="2438370"/>
            <a:ext cx="289518" cy="357651"/>
            <a:chOff x="5172817" y="2438370"/>
            <a:chExt cx="289518" cy="357651"/>
          </a:xfrm>
        </p:grpSpPr>
        <p:sp>
          <p:nvSpPr>
            <p:cNvPr id="17583" name="Google Shape;17583;p92"/>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92"/>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92"/>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92"/>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92"/>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92"/>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92"/>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92"/>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92"/>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92"/>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92"/>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4" name="Google Shape;17594;p92"/>
          <p:cNvGrpSpPr/>
          <p:nvPr/>
        </p:nvGrpSpPr>
        <p:grpSpPr>
          <a:xfrm>
            <a:off x="3234506" y="2484534"/>
            <a:ext cx="388297" cy="293320"/>
            <a:chOff x="3234506" y="2484534"/>
            <a:chExt cx="388297" cy="293320"/>
          </a:xfrm>
        </p:grpSpPr>
        <p:sp>
          <p:nvSpPr>
            <p:cNvPr id="17595" name="Google Shape;17595;p92"/>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92"/>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92"/>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92"/>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92"/>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92"/>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92"/>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92"/>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92"/>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92"/>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92"/>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92"/>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92"/>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92"/>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92"/>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92"/>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1" name="Google Shape;17611;p92"/>
          <p:cNvGrpSpPr/>
          <p:nvPr/>
        </p:nvGrpSpPr>
        <p:grpSpPr>
          <a:xfrm>
            <a:off x="6065149" y="3367036"/>
            <a:ext cx="362553" cy="356498"/>
            <a:chOff x="6065149" y="3367036"/>
            <a:chExt cx="362553" cy="356498"/>
          </a:xfrm>
        </p:grpSpPr>
        <p:sp>
          <p:nvSpPr>
            <p:cNvPr id="17612" name="Google Shape;17612;p92"/>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92"/>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92"/>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92"/>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92"/>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7" name="Google Shape;17617;p92"/>
          <p:cNvGrpSpPr/>
          <p:nvPr/>
        </p:nvGrpSpPr>
        <p:grpSpPr>
          <a:xfrm>
            <a:off x="2866317" y="3817357"/>
            <a:ext cx="362920" cy="356865"/>
            <a:chOff x="2866317" y="3817357"/>
            <a:chExt cx="362920" cy="356865"/>
          </a:xfrm>
        </p:grpSpPr>
        <p:sp>
          <p:nvSpPr>
            <p:cNvPr id="17618" name="Google Shape;17618;p92"/>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92"/>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92"/>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1" name="Google Shape;17621;p92"/>
          <p:cNvGrpSpPr/>
          <p:nvPr/>
        </p:nvGrpSpPr>
        <p:grpSpPr>
          <a:xfrm>
            <a:off x="6540821" y="3367036"/>
            <a:ext cx="362553" cy="356498"/>
            <a:chOff x="6540821" y="3367036"/>
            <a:chExt cx="362553" cy="356498"/>
          </a:xfrm>
        </p:grpSpPr>
        <p:sp>
          <p:nvSpPr>
            <p:cNvPr id="17622" name="Google Shape;17622;p92"/>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92"/>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92"/>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92"/>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92"/>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92"/>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92"/>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9" name="Google Shape;17629;p92"/>
          <p:cNvGrpSpPr/>
          <p:nvPr/>
        </p:nvGrpSpPr>
        <p:grpSpPr>
          <a:xfrm>
            <a:off x="2302458" y="2474704"/>
            <a:ext cx="354479" cy="312561"/>
            <a:chOff x="2302458" y="2474704"/>
            <a:chExt cx="354479" cy="312561"/>
          </a:xfrm>
        </p:grpSpPr>
        <p:sp>
          <p:nvSpPr>
            <p:cNvPr id="17630" name="Google Shape;17630;p92"/>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92"/>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92"/>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92"/>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92"/>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92"/>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92"/>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92"/>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92"/>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92"/>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92"/>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92"/>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2" name="Google Shape;17642;p92"/>
          <p:cNvGrpSpPr/>
          <p:nvPr/>
        </p:nvGrpSpPr>
        <p:grpSpPr>
          <a:xfrm>
            <a:off x="2831110" y="2442538"/>
            <a:ext cx="246002" cy="348922"/>
            <a:chOff x="2831110" y="2442538"/>
            <a:chExt cx="246002" cy="348922"/>
          </a:xfrm>
        </p:grpSpPr>
        <p:sp>
          <p:nvSpPr>
            <p:cNvPr id="17643" name="Google Shape;17643;p92"/>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92"/>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92"/>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92"/>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92"/>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92"/>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92"/>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92"/>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92"/>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92"/>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92"/>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92"/>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92"/>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92"/>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7" name="Google Shape;17657;p92"/>
          <p:cNvGrpSpPr/>
          <p:nvPr/>
        </p:nvGrpSpPr>
        <p:grpSpPr>
          <a:xfrm>
            <a:off x="3314750" y="3817357"/>
            <a:ext cx="362920" cy="356865"/>
            <a:chOff x="3314750" y="3817357"/>
            <a:chExt cx="362920" cy="356865"/>
          </a:xfrm>
        </p:grpSpPr>
        <p:sp>
          <p:nvSpPr>
            <p:cNvPr id="17658" name="Google Shape;17658;p92"/>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92"/>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92"/>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92"/>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92"/>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3" name="Google Shape;17663;p92"/>
          <p:cNvGrpSpPr/>
          <p:nvPr/>
        </p:nvGrpSpPr>
        <p:grpSpPr>
          <a:xfrm>
            <a:off x="7016492" y="3367036"/>
            <a:ext cx="362947" cy="356498"/>
            <a:chOff x="7016492" y="3367036"/>
            <a:chExt cx="362947" cy="356498"/>
          </a:xfrm>
        </p:grpSpPr>
        <p:sp>
          <p:nvSpPr>
            <p:cNvPr id="17664" name="Google Shape;17664;p92"/>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92"/>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92"/>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92"/>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92"/>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92"/>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0" name="Google Shape;17670;p92"/>
          <p:cNvGrpSpPr/>
          <p:nvPr/>
        </p:nvGrpSpPr>
        <p:grpSpPr>
          <a:xfrm>
            <a:off x="3763184" y="3817357"/>
            <a:ext cx="363314" cy="356576"/>
            <a:chOff x="3763184" y="3817357"/>
            <a:chExt cx="363314" cy="356576"/>
          </a:xfrm>
        </p:grpSpPr>
        <p:sp>
          <p:nvSpPr>
            <p:cNvPr id="17671" name="Google Shape;17671;p92"/>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92"/>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92"/>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92"/>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92"/>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6" name="Google Shape;17676;p92"/>
          <p:cNvGrpSpPr/>
          <p:nvPr/>
        </p:nvGrpSpPr>
        <p:grpSpPr>
          <a:xfrm>
            <a:off x="5108852" y="3817357"/>
            <a:ext cx="362947" cy="356576"/>
            <a:chOff x="5108852" y="3817357"/>
            <a:chExt cx="362947" cy="356576"/>
          </a:xfrm>
        </p:grpSpPr>
        <p:sp>
          <p:nvSpPr>
            <p:cNvPr id="17677" name="Google Shape;17677;p92"/>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92"/>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92"/>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92"/>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1" name="Google Shape;17681;p92"/>
          <p:cNvGrpSpPr/>
          <p:nvPr/>
        </p:nvGrpSpPr>
        <p:grpSpPr>
          <a:xfrm>
            <a:off x="6005720" y="3817357"/>
            <a:ext cx="362947" cy="356576"/>
            <a:chOff x="6005720" y="3817357"/>
            <a:chExt cx="362947" cy="356576"/>
          </a:xfrm>
        </p:grpSpPr>
        <p:sp>
          <p:nvSpPr>
            <p:cNvPr id="17682" name="Google Shape;17682;p92"/>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92"/>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92"/>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92"/>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6" name="Google Shape;17686;p92"/>
          <p:cNvGrpSpPr/>
          <p:nvPr/>
        </p:nvGrpSpPr>
        <p:grpSpPr>
          <a:xfrm>
            <a:off x="5589452" y="3367036"/>
            <a:ext cx="362580" cy="356498"/>
            <a:chOff x="5589452" y="3367036"/>
            <a:chExt cx="362580" cy="356498"/>
          </a:xfrm>
        </p:grpSpPr>
        <p:sp>
          <p:nvSpPr>
            <p:cNvPr id="17687" name="Google Shape;17687;p92"/>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92"/>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92"/>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0" name="Google Shape;17690;p92"/>
          <p:cNvGrpSpPr/>
          <p:nvPr/>
        </p:nvGrpSpPr>
        <p:grpSpPr>
          <a:xfrm>
            <a:off x="4211985" y="3817357"/>
            <a:ext cx="362947" cy="356576"/>
            <a:chOff x="4211985" y="3817357"/>
            <a:chExt cx="362947" cy="356576"/>
          </a:xfrm>
        </p:grpSpPr>
        <p:sp>
          <p:nvSpPr>
            <p:cNvPr id="17691" name="Google Shape;17691;p92"/>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92"/>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92"/>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4" name="Google Shape;17694;p92"/>
          <p:cNvGrpSpPr/>
          <p:nvPr/>
        </p:nvGrpSpPr>
        <p:grpSpPr>
          <a:xfrm>
            <a:off x="4660419" y="3817357"/>
            <a:ext cx="362947" cy="356576"/>
            <a:chOff x="4660419" y="3817357"/>
            <a:chExt cx="362947" cy="356576"/>
          </a:xfrm>
        </p:grpSpPr>
        <p:sp>
          <p:nvSpPr>
            <p:cNvPr id="17695" name="Google Shape;17695;p92"/>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92"/>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92"/>
            <p:cNvSpPr/>
            <p:nvPr/>
          </p:nvSpPr>
          <p:spPr>
            <a:xfrm>
              <a:off x="4702441" y="3871098"/>
              <a:ext cx="271351" cy="249016"/>
            </a:xfrm>
            <a:custGeom>
              <a:avLst/>
              <a:gdLst/>
              <a:ahLst/>
              <a:cxnLst/>
              <a:rect l="l" t="t" r="r" b="b"/>
              <a:pathLst>
                <a:path w="10351" h="9499" extrusionOk="0">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92"/>
            <p:cNvSpPr/>
            <p:nvPr/>
          </p:nvSpPr>
          <p:spPr>
            <a:xfrm>
              <a:off x="4727791" y="3894351"/>
              <a:ext cx="220652" cy="202668"/>
            </a:xfrm>
            <a:custGeom>
              <a:avLst/>
              <a:gdLst/>
              <a:ahLst/>
              <a:cxnLst/>
              <a:rect l="l" t="t" r="r" b="b"/>
              <a:pathLst>
                <a:path w="8417" h="7731" extrusionOk="0">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92"/>
            <p:cNvSpPr/>
            <p:nvPr/>
          </p:nvSpPr>
          <p:spPr>
            <a:xfrm>
              <a:off x="4765619" y="3922742"/>
              <a:ext cx="147250" cy="144025"/>
            </a:xfrm>
            <a:custGeom>
              <a:avLst/>
              <a:gdLst/>
              <a:ahLst/>
              <a:cxnLst/>
              <a:rect l="l" t="t" r="r" b="b"/>
              <a:pathLst>
                <a:path w="5617" h="5494" extrusionOk="0">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0" name="Google Shape;17700;p92"/>
          <p:cNvGrpSpPr/>
          <p:nvPr/>
        </p:nvGrpSpPr>
        <p:grpSpPr>
          <a:xfrm>
            <a:off x="5557286" y="3817357"/>
            <a:ext cx="362947" cy="356576"/>
            <a:chOff x="5557286" y="3817357"/>
            <a:chExt cx="362947" cy="356576"/>
          </a:xfrm>
        </p:grpSpPr>
        <p:sp>
          <p:nvSpPr>
            <p:cNvPr id="17701" name="Google Shape;17701;p92"/>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92"/>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92"/>
            <p:cNvSpPr/>
            <p:nvPr/>
          </p:nvSpPr>
          <p:spPr>
            <a:xfrm>
              <a:off x="5601563" y="3894456"/>
              <a:ext cx="268337" cy="202563"/>
            </a:xfrm>
            <a:custGeom>
              <a:avLst/>
              <a:gdLst/>
              <a:ahLst/>
              <a:cxnLst/>
              <a:rect l="l" t="t" r="r" b="b"/>
              <a:pathLst>
                <a:path w="10236" h="7727" extrusionOk="0">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92"/>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5" name="Google Shape;17705;p92"/>
          <p:cNvGrpSpPr/>
          <p:nvPr/>
        </p:nvGrpSpPr>
        <p:grpSpPr>
          <a:xfrm>
            <a:off x="7488021" y="3362475"/>
            <a:ext cx="372017" cy="365621"/>
            <a:chOff x="7488021" y="3362475"/>
            <a:chExt cx="372017" cy="365621"/>
          </a:xfrm>
        </p:grpSpPr>
        <p:sp>
          <p:nvSpPr>
            <p:cNvPr id="17706" name="Google Shape;17706;p92"/>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92"/>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92"/>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92"/>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92"/>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92"/>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92"/>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92"/>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92"/>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92"/>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6" name="Google Shape;17716;p92"/>
          <p:cNvGrpSpPr/>
          <p:nvPr/>
        </p:nvGrpSpPr>
        <p:grpSpPr>
          <a:xfrm>
            <a:off x="5113781" y="3367036"/>
            <a:ext cx="362553" cy="356498"/>
            <a:chOff x="5113781" y="3367036"/>
            <a:chExt cx="362553" cy="356498"/>
          </a:xfrm>
        </p:grpSpPr>
        <p:sp>
          <p:nvSpPr>
            <p:cNvPr id="17717" name="Google Shape;17717;p92"/>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92"/>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19" name="Google Shape;17719;p92"/>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20" name="Google Shape;17720;p92"/>
          <p:cNvGrpSpPr/>
          <p:nvPr/>
        </p:nvGrpSpPr>
        <p:grpSpPr>
          <a:xfrm>
            <a:off x="7968621" y="3365489"/>
            <a:ext cx="375818" cy="357651"/>
            <a:chOff x="7968621" y="3365489"/>
            <a:chExt cx="375818" cy="357651"/>
          </a:xfrm>
        </p:grpSpPr>
        <p:sp>
          <p:nvSpPr>
            <p:cNvPr id="17721" name="Google Shape;17721;p92"/>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92"/>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92"/>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92"/>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92"/>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92"/>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92"/>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92"/>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92"/>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92"/>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92"/>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92"/>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736"/>
        <p:cNvGrpSpPr/>
        <p:nvPr/>
      </p:nvGrpSpPr>
      <p:grpSpPr>
        <a:xfrm>
          <a:off x="0" y="0"/>
          <a:ext cx="0" cy="0"/>
          <a:chOff x="0" y="0"/>
          <a:chExt cx="0" cy="0"/>
        </a:xfrm>
      </p:grpSpPr>
      <p:pic>
        <p:nvPicPr>
          <p:cNvPr id="17737" name="Google Shape;17737;p9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063"/>
        <p:cNvGrpSpPr/>
        <p:nvPr/>
      </p:nvGrpSpPr>
      <p:grpSpPr>
        <a:xfrm>
          <a:off x="0" y="0"/>
          <a:ext cx="0" cy="0"/>
          <a:chOff x="0" y="0"/>
          <a:chExt cx="0" cy="0"/>
        </a:xfrm>
      </p:grpSpPr>
      <p:sp>
        <p:nvSpPr>
          <p:cNvPr id="1064" name="Google Shape;1064;p40"/>
          <p:cNvSpPr txBox="1">
            <a:spLocks noGrp="1"/>
          </p:cNvSpPr>
          <p:nvPr>
            <p:ph type="title" idx="17"/>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Procedure</a:t>
            </a:r>
            <a:endParaRPr dirty="0"/>
          </a:p>
        </p:txBody>
      </p:sp>
      <p:sp>
        <p:nvSpPr>
          <p:cNvPr id="1065" name="Google Shape;1065;p40"/>
          <p:cNvSpPr txBox="1">
            <a:spLocks noGrp="1"/>
          </p:cNvSpPr>
          <p:nvPr>
            <p:ph type="subTitle" idx="2"/>
          </p:nvPr>
        </p:nvSpPr>
        <p:spPr>
          <a:xfrm>
            <a:off x="408250" y="2251225"/>
            <a:ext cx="25956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Studied previous work and found research gaps</a:t>
            </a:r>
            <a:endParaRPr dirty="0"/>
          </a:p>
        </p:txBody>
      </p:sp>
      <p:sp>
        <p:nvSpPr>
          <p:cNvPr id="1066" name="Google Shape;1066;p40"/>
          <p:cNvSpPr txBox="1">
            <a:spLocks noGrp="1"/>
          </p:cNvSpPr>
          <p:nvPr>
            <p:ph type="subTitle" idx="1"/>
          </p:nvPr>
        </p:nvSpPr>
        <p:spPr>
          <a:xfrm>
            <a:off x="408250" y="3811325"/>
            <a:ext cx="25956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Attributes analysed thoroughly, corelation and heatmap prepared</a:t>
            </a:r>
            <a:endParaRPr dirty="0"/>
          </a:p>
        </p:txBody>
      </p:sp>
      <p:sp>
        <p:nvSpPr>
          <p:cNvPr id="1067" name="Google Shape;1067;p40"/>
          <p:cNvSpPr txBox="1">
            <a:spLocks noGrp="1"/>
          </p:cNvSpPr>
          <p:nvPr>
            <p:ph type="title"/>
          </p:nvPr>
        </p:nvSpPr>
        <p:spPr>
          <a:xfrm>
            <a:off x="1165611" y="1491575"/>
            <a:ext cx="10800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01</a:t>
            </a:r>
            <a:endParaRPr dirty="0"/>
          </a:p>
        </p:txBody>
      </p:sp>
      <p:sp>
        <p:nvSpPr>
          <p:cNvPr id="1068" name="Google Shape;1068;p40"/>
          <p:cNvSpPr txBox="1">
            <a:spLocks noGrp="1"/>
          </p:cNvSpPr>
          <p:nvPr>
            <p:ph type="subTitle" idx="3"/>
          </p:nvPr>
        </p:nvSpPr>
        <p:spPr>
          <a:xfrm>
            <a:off x="625761" y="1887375"/>
            <a:ext cx="21597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dirty="0"/>
              <a:t>Literature Review</a:t>
            </a:r>
            <a:endParaRPr dirty="0"/>
          </a:p>
        </p:txBody>
      </p:sp>
      <p:sp>
        <p:nvSpPr>
          <p:cNvPr id="1069" name="Google Shape;1069;p40"/>
          <p:cNvSpPr txBox="1">
            <a:spLocks noGrp="1"/>
          </p:cNvSpPr>
          <p:nvPr>
            <p:ph type="subTitle" idx="4"/>
          </p:nvPr>
        </p:nvSpPr>
        <p:spPr>
          <a:xfrm>
            <a:off x="3492150" y="1887375"/>
            <a:ext cx="21597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dirty="0"/>
              <a:t>Data Collection</a:t>
            </a:r>
            <a:endParaRPr dirty="0"/>
          </a:p>
        </p:txBody>
      </p:sp>
      <p:sp>
        <p:nvSpPr>
          <p:cNvPr id="1070" name="Google Shape;1070;p40"/>
          <p:cNvSpPr txBox="1">
            <a:spLocks noGrp="1"/>
          </p:cNvSpPr>
          <p:nvPr>
            <p:ph type="subTitle" idx="5"/>
          </p:nvPr>
        </p:nvSpPr>
        <p:spPr>
          <a:xfrm>
            <a:off x="6358550" y="1887375"/>
            <a:ext cx="21597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dirty="0"/>
              <a:t>Data Preparation</a:t>
            </a:r>
            <a:endParaRPr dirty="0"/>
          </a:p>
        </p:txBody>
      </p:sp>
      <p:sp>
        <p:nvSpPr>
          <p:cNvPr id="1071" name="Google Shape;1071;p40"/>
          <p:cNvSpPr txBox="1">
            <a:spLocks noGrp="1"/>
          </p:cNvSpPr>
          <p:nvPr>
            <p:ph type="subTitle" idx="6"/>
          </p:nvPr>
        </p:nvSpPr>
        <p:spPr>
          <a:xfrm>
            <a:off x="646161" y="3445175"/>
            <a:ext cx="21393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dirty="0"/>
              <a:t>Data Analysis</a:t>
            </a:r>
            <a:endParaRPr dirty="0"/>
          </a:p>
        </p:txBody>
      </p:sp>
      <p:sp>
        <p:nvSpPr>
          <p:cNvPr id="1072" name="Google Shape;1072;p40"/>
          <p:cNvSpPr txBox="1">
            <a:spLocks noGrp="1"/>
          </p:cNvSpPr>
          <p:nvPr>
            <p:ph type="subTitle" idx="7"/>
          </p:nvPr>
        </p:nvSpPr>
        <p:spPr>
          <a:xfrm>
            <a:off x="3492149" y="3445175"/>
            <a:ext cx="2256643" cy="360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dirty="0"/>
              <a:t>Model Implementation</a:t>
            </a:r>
            <a:endParaRPr dirty="0"/>
          </a:p>
        </p:txBody>
      </p:sp>
      <p:sp>
        <p:nvSpPr>
          <p:cNvPr id="1073" name="Google Shape;1073;p40"/>
          <p:cNvSpPr txBox="1">
            <a:spLocks noGrp="1"/>
          </p:cNvSpPr>
          <p:nvPr>
            <p:ph type="subTitle" idx="8"/>
          </p:nvPr>
        </p:nvSpPr>
        <p:spPr>
          <a:xfrm>
            <a:off x="6358550" y="3445175"/>
            <a:ext cx="21597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GB" dirty="0"/>
              <a:t>Conclusion</a:t>
            </a:r>
            <a:endParaRPr dirty="0"/>
          </a:p>
        </p:txBody>
      </p:sp>
      <p:sp>
        <p:nvSpPr>
          <p:cNvPr id="1074" name="Google Shape;1074;p40"/>
          <p:cNvSpPr txBox="1">
            <a:spLocks noGrp="1"/>
          </p:cNvSpPr>
          <p:nvPr>
            <p:ph type="title" idx="9"/>
          </p:nvPr>
        </p:nvSpPr>
        <p:spPr>
          <a:xfrm>
            <a:off x="4032000" y="1491575"/>
            <a:ext cx="10800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02</a:t>
            </a:r>
            <a:endParaRPr/>
          </a:p>
        </p:txBody>
      </p:sp>
      <p:sp>
        <p:nvSpPr>
          <p:cNvPr id="1075" name="Google Shape;1075;p40"/>
          <p:cNvSpPr txBox="1">
            <a:spLocks noGrp="1"/>
          </p:cNvSpPr>
          <p:nvPr>
            <p:ph type="title" idx="13"/>
          </p:nvPr>
        </p:nvSpPr>
        <p:spPr>
          <a:xfrm>
            <a:off x="6898400" y="1491575"/>
            <a:ext cx="10800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03</a:t>
            </a:r>
            <a:endParaRPr/>
          </a:p>
        </p:txBody>
      </p:sp>
      <p:sp>
        <p:nvSpPr>
          <p:cNvPr id="1076" name="Google Shape;1076;p40"/>
          <p:cNvSpPr txBox="1">
            <a:spLocks noGrp="1"/>
          </p:cNvSpPr>
          <p:nvPr>
            <p:ph type="title" idx="14"/>
          </p:nvPr>
        </p:nvSpPr>
        <p:spPr>
          <a:xfrm>
            <a:off x="1165611" y="3068625"/>
            <a:ext cx="10800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04</a:t>
            </a:r>
            <a:endParaRPr/>
          </a:p>
        </p:txBody>
      </p:sp>
      <p:sp>
        <p:nvSpPr>
          <p:cNvPr id="1077" name="Google Shape;1077;p40"/>
          <p:cNvSpPr txBox="1">
            <a:spLocks noGrp="1"/>
          </p:cNvSpPr>
          <p:nvPr>
            <p:ph type="title" idx="15"/>
          </p:nvPr>
        </p:nvSpPr>
        <p:spPr>
          <a:xfrm>
            <a:off x="4032000" y="3068625"/>
            <a:ext cx="10800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05</a:t>
            </a:r>
            <a:endParaRPr/>
          </a:p>
        </p:txBody>
      </p:sp>
      <p:sp>
        <p:nvSpPr>
          <p:cNvPr id="1078" name="Google Shape;1078;p40"/>
          <p:cNvSpPr txBox="1">
            <a:spLocks noGrp="1"/>
          </p:cNvSpPr>
          <p:nvPr>
            <p:ph type="title" idx="16"/>
          </p:nvPr>
        </p:nvSpPr>
        <p:spPr>
          <a:xfrm>
            <a:off x="6898400" y="3068625"/>
            <a:ext cx="1080000" cy="36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06</a:t>
            </a:r>
            <a:endParaRPr/>
          </a:p>
        </p:txBody>
      </p:sp>
      <p:cxnSp>
        <p:nvCxnSpPr>
          <p:cNvPr id="1079" name="Google Shape;1079;p40"/>
          <p:cNvCxnSpPr/>
          <p:nvPr/>
        </p:nvCxnSpPr>
        <p:spPr>
          <a:xfrm>
            <a:off x="4945950" y="1520500"/>
            <a:ext cx="0" cy="307200"/>
          </a:xfrm>
          <a:prstGeom prst="straightConnector1">
            <a:avLst/>
          </a:prstGeom>
          <a:noFill/>
          <a:ln w="76200" cap="flat" cmpd="sng">
            <a:solidFill>
              <a:schemeClr val="accent2"/>
            </a:solidFill>
            <a:prstDash val="solid"/>
            <a:round/>
            <a:headEnd type="none" w="med" len="med"/>
            <a:tailEnd type="none" w="med" len="med"/>
          </a:ln>
        </p:spPr>
      </p:cxnSp>
      <p:cxnSp>
        <p:nvCxnSpPr>
          <p:cNvPr id="1080" name="Google Shape;1080;p40"/>
          <p:cNvCxnSpPr/>
          <p:nvPr/>
        </p:nvCxnSpPr>
        <p:spPr>
          <a:xfrm>
            <a:off x="4198050" y="1520500"/>
            <a:ext cx="0" cy="307200"/>
          </a:xfrm>
          <a:prstGeom prst="straightConnector1">
            <a:avLst/>
          </a:prstGeom>
          <a:noFill/>
          <a:ln w="76200" cap="flat" cmpd="sng">
            <a:solidFill>
              <a:schemeClr val="accent2"/>
            </a:solidFill>
            <a:prstDash val="solid"/>
            <a:round/>
            <a:headEnd type="none" w="med" len="med"/>
            <a:tailEnd type="none" w="med" len="med"/>
          </a:ln>
        </p:spPr>
      </p:cxnSp>
      <p:cxnSp>
        <p:nvCxnSpPr>
          <p:cNvPr id="1081" name="Google Shape;1081;p40"/>
          <p:cNvCxnSpPr/>
          <p:nvPr/>
        </p:nvCxnSpPr>
        <p:spPr>
          <a:xfrm>
            <a:off x="4945950" y="3076725"/>
            <a:ext cx="0" cy="307200"/>
          </a:xfrm>
          <a:prstGeom prst="straightConnector1">
            <a:avLst/>
          </a:prstGeom>
          <a:noFill/>
          <a:ln w="76200" cap="flat" cmpd="sng">
            <a:solidFill>
              <a:schemeClr val="accent2"/>
            </a:solidFill>
            <a:prstDash val="solid"/>
            <a:round/>
            <a:headEnd type="none" w="med" len="med"/>
            <a:tailEnd type="none" w="med" len="med"/>
          </a:ln>
        </p:spPr>
      </p:cxnSp>
      <p:cxnSp>
        <p:nvCxnSpPr>
          <p:cNvPr id="1082" name="Google Shape;1082;p40"/>
          <p:cNvCxnSpPr/>
          <p:nvPr/>
        </p:nvCxnSpPr>
        <p:spPr>
          <a:xfrm>
            <a:off x="4198050" y="3076725"/>
            <a:ext cx="0" cy="307200"/>
          </a:xfrm>
          <a:prstGeom prst="straightConnector1">
            <a:avLst/>
          </a:prstGeom>
          <a:noFill/>
          <a:ln w="76200" cap="flat" cmpd="sng">
            <a:solidFill>
              <a:schemeClr val="accent2"/>
            </a:solidFill>
            <a:prstDash val="solid"/>
            <a:round/>
            <a:headEnd type="none" w="med" len="med"/>
            <a:tailEnd type="none" w="med" len="med"/>
          </a:ln>
        </p:spPr>
      </p:cxnSp>
      <p:cxnSp>
        <p:nvCxnSpPr>
          <p:cNvPr id="1083" name="Google Shape;1083;p40"/>
          <p:cNvCxnSpPr/>
          <p:nvPr/>
        </p:nvCxnSpPr>
        <p:spPr>
          <a:xfrm>
            <a:off x="7812350" y="1520500"/>
            <a:ext cx="0" cy="307200"/>
          </a:xfrm>
          <a:prstGeom prst="straightConnector1">
            <a:avLst/>
          </a:prstGeom>
          <a:noFill/>
          <a:ln w="76200" cap="flat" cmpd="sng">
            <a:solidFill>
              <a:schemeClr val="accent2"/>
            </a:solidFill>
            <a:prstDash val="solid"/>
            <a:round/>
            <a:headEnd type="none" w="med" len="med"/>
            <a:tailEnd type="none" w="med" len="med"/>
          </a:ln>
        </p:spPr>
      </p:cxnSp>
      <p:cxnSp>
        <p:nvCxnSpPr>
          <p:cNvPr id="1084" name="Google Shape;1084;p40"/>
          <p:cNvCxnSpPr/>
          <p:nvPr/>
        </p:nvCxnSpPr>
        <p:spPr>
          <a:xfrm>
            <a:off x="7064450" y="1520500"/>
            <a:ext cx="0" cy="307200"/>
          </a:xfrm>
          <a:prstGeom prst="straightConnector1">
            <a:avLst/>
          </a:prstGeom>
          <a:noFill/>
          <a:ln w="76200" cap="flat" cmpd="sng">
            <a:solidFill>
              <a:schemeClr val="accent2"/>
            </a:solidFill>
            <a:prstDash val="solid"/>
            <a:round/>
            <a:headEnd type="none" w="med" len="med"/>
            <a:tailEnd type="none" w="med" len="med"/>
          </a:ln>
        </p:spPr>
      </p:cxnSp>
      <p:cxnSp>
        <p:nvCxnSpPr>
          <p:cNvPr id="1085" name="Google Shape;1085;p40"/>
          <p:cNvCxnSpPr/>
          <p:nvPr/>
        </p:nvCxnSpPr>
        <p:spPr>
          <a:xfrm>
            <a:off x="7812350" y="3076725"/>
            <a:ext cx="0" cy="307200"/>
          </a:xfrm>
          <a:prstGeom prst="straightConnector1">
            <a:avLst/>
          </a:prstGeom>
          <a:noFill/>
          <a:ln w="76200" cap="flat" cmpd="sng">
            <a:solidFill>
              <a:schemeClr val="accent2"/>
            </a:solidFill>
            <a:prstDash val="solid"/>
            <a:round/>
            <a:headEnd type="none" w="med" len="med"/>
            <a:tailEnd type="none" w="med" len="med"/>
          </a:ln>
        </p:spPr>
      </p:cxnSp>
      <p:cxnSp>
        <p:nvCxnSpPr>
          <p:cNvPr id="1086" name="Google Shape;1086;p40"/>
          <p:cNvCxnSpPr/>
          <p:nvPr/>
        </p:nvCxnSpPr>
        <p:spPr>
          <a:xfrm>
            <a:off x="7064450" y="3076725"/>
            <a:ext cx="0" cy="307200"/>
          </a:xfrm>
          <a:prstGeom prst="straightConnector1">
            <a:avLst/>
          </a:prstGeom>
          <a:noFill/>
          <a:ln w="76200" cap="flat" cmpd="sng">
            <a:solidFill>
              <a:schemeClr val="accent2"/>
            </a:solidFill>
            <a:prstDash val="solid"/>
            <a:round/>
            <a:headEnd type="none" w="med" len="med"/>
            <a:tailEnd type="none" w="med" len="med"/>
          </a:ln>
        </p:spPr>
      </p:cxnSp>
      <p:cxnSp>
        <p:nvCxnSpPr>
          <p:cNvPr id="1087" name="Google Shape;1087;p40"/>
          <p:cNvCxnSpPr/>
          <p:nvPr/>
        </p:nvCxnSpPr>
        <p:spPr>
          <a:xfrm>
            <a:off x="2089750" y="1520500"/>
            <a:ext cx="0" cy="307200"/>
          </a:xfrm>
          <a:prstGeom prst="straightConnector1">
            <a:avLst/>
          </a:prstGeom>
          <a:noFill/>
          <a:ln w="76200" cap="flat" cmpd="sng">
            <a:solidFill>
              <a:schemeClr val="accent2"/>
            </a:solidFill>
            <a:prstDash val="solid"/>
            <a:round/>
            <a:headEnd type="none" w="med" len="med"/>
            <a:tailEnd type="none" w="med" len="med"/>
          </a:ln>
        </p:spPr>
      </p:cxnSp>
      <p:cxnSp>
        <p:nvCxnSpPr>
          <p:cNvPr id="1088" name="Google Shape;1088;p40"/>
          <p:cNvCxnSpPr/>
          <p:nvPr/>
        </p:nvCxnSpPr>
        <p:spPr>
          <a:xfrm>
            <a:off x="1341850" y="1520500"/>
            <a:ext cx="0" cy="307200"/>
          </a:xfrm>
          <a:prstGeom prst="straightConnector1">
            <a:avLst/>
          </a:prstGeom>
          <a:noFill/>
          <a:ln w="76200" cap="flat" cmpd="sng">
            <a:solidFill>
              <a:schemeClr val="accent2"/>
            </a:solidFill>
            <a:prstDash val="solid"/>
            <a:round/>
            <a:headEnd type="none" w="med" len="med"/>
            <a:tailEnd type="none" w="med" len="med"/>
          </a:ln>
        </p:spPr>
      </p:cxnSp>
      <p:cxnSp>
        <p:nvCxnSpPr>
          <p:cNvPr id="1089" name="Google Shape;1089;p40"/>
          <p:cNvCxnSpPr/>
          <p:nvPr/>
        </p:nvCxnSpPr>
        <p:spPr>
          <a:xfrm>
            <a:off x="2089750" y="3076725"/>
            <a:ext cx="0" cy="307200"/>
          </a:xfrm>
          <a:prstGeom prst="straightConnector1">
            <a:avLst/>
          </a:prstGeom>
          <a:noFill/>
          <a:ln w="76200" cap="flat" cmpd="sng">
            <a:solidFill>
              <a:schemeClr val="accent2"/>
            </a:solidFill>
            <a:prstDash val="solid"/>
            <a:round/>
            <a:headEnd type="none" w="med" len="med"/>
            <a:tailEnd type="none" w="med" len="med"/>
          </a:ln>
        </p:spPr>
      </p:cxnSp>
      <p:cxnSp>
        <p:nvCxnSpPr>
          <p:cNvPr id="1090" name="Google Shape;1090;p40"/>
          <p:cNvCxnSpPr/>
          <p:nvPr/>
        </p:nvCxnSpPr>
        <p:spPr>
          <a:xfrm>
            <a:off x="1341850" y="3076725"/>
            <a:ext cx="0" cy="307200"/>
          </a:xfrm>
          <a:prstGeom prst="straightConnector1">
            <a:avLst/>
          </a:prstGeom>
          <a:noFill/>
          <a:ln w="76200" cap="flat" cmpd="sng">
            <a:solidFill>
              <a:schemeClr val="accent2"/>
            </a:solidFill>
            <a:prstDash val="solid"/>
            <a:round/>
            <a:headEnd type="none" w="med" len="med"/>
            <a:tailEnd type="none" w="med" len="med"/>
          </a:ln>
        </p:spPr>
      </p:cxnSp>
      <p:sp>
        <p:nvSpPr>
          <p:cNvPr id="1091" name="Google Shape;1091;p40"/>
          <p:cNvSpPr txBox="1">
            <a:spLocks noGrp="1"/>
          </p:cNvSpPr>
          <p:nvPr>
            <p:ph type="subTitle" idx="18"/>
          </p:nvPr>
        </p:nvSpPr>
        <p:spPr>
          <a:xfrm>
            <a:off x="3274200" y="2251225"/>
            <a:ext cx="25956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Weather and Air Pollutant data collected from various sources</a:t>
            </a:r>
            <a:endParaRPr dirty="0"/>
          </a:p>
        </p:txBody>
      </p:sp>
      <p:sp>
        <p:nvSpPr>
          <p:cNvPr id="1092" name="Google Shape;1092;p40"/>
          <p:cNvSpPr txBox="1">
            <a:spLocks noGrp="1"/>
          </p:cNvSpPr>
          <p:nvPr>
            <p:ph type="subTitle" idx="19"/>
          </p:nvPr>
        </p:nvSpPr>
        <p:spPr>
          <a:xfrm>
            <a:off x="6140150" y="2251225"/>
            <a:ext cx="25956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Unstructured data is cleaned and sorted as required</a:t>
            </a:r>
            <a:endParaRPr dirty="0"/>
          </a:p>
        </p:txBody>
      </p:sp>
      <p:sp>
        <p:nvSpPr>
          <p:cNvPr id="1093" name="Google Shape;1093;p40"/>
          <p:cNvSpPr txBox="1">
            <a:spLocks noGrp="1"/>
          </p:cNvSpPr>
          <p:nvPr>
            <p:ph type="subTitle" idx="20"/>
          </p:nvPr>
        </p:nvSpPr>
        <p:spPr>
          <a:xfrm>
            <a:off x="3274200" y="3811325"/>
            <a:ext cx="25956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Various Learning algorithms implemented</a:t>
            </a:r>
            <a:endParaRPr dirty="0"/>
          </a:p>
        </p:txBody>
      </p:sp>
      <p:sp>
        <p:nvSpPr>
          <p:cNvPr id="1094" name="Google Shape;1094;p40"/>
          <p:cNvSpPr txBox="1">
            <a:spLocks noGrp="1"/>
          </p:cNvSpPr>
          <p:nvPr>
            <p:ph type="subTitle" idx="21"/>
          </p:nvPr>
        </p:nvSpPr>
        <p:spPr>
          <a:xfrm>
            <a:off x="6140150" y="3811325"/>
            <a:ext cx="2595600" cy="36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Results and conclusions drawn</a:t>
            </a:r>
            <a:endParaRPr dirty="0"/>
          </a:p>
        </p:txBody>
      </p:sp>
      <p:pic>
        <p:nvPicPr>
          <p:cNvPr id="33" name="Picture 32" descr="Logo, company name&#10;&#10;Description automatically generated">
            <a:extLst>
              <a:ext uri="{FF2B5EF4-FFF2-40B4-BE49-F238E27FC236}">
                <a16:creationId xmlns:a16="http://schemas.microsoft.com/office/drawing/2014/main" id="{3F2B1182-E83A-4541-AAC6-BDF698CA1F1F}"/>
              </a:ext>
            </a:extLst>
          </p:cNvPr>
          <p:cNvPicPr>
            <a:picLocks noChangeAspect="1"/>
          </p:cNvPicPr>
          <p:nvPr/>
        </p:nvPicPr>
        <p:blipFill>
          <a:blip r:embed="rId3">
            <a:duotone>
              <a:prstClr val="black"/>
              <a:srgbClr val="F6F1E1">
                <a:tint val="45000"/>
                <a:satMod val="400000"/>
              </a:srgbClr>
            </a:duotone>
            <a:extLst>
              <a:ext uri="{BEBA8EAE-BF5A-486C-A8C5-ECC9F3942E4B}">
                <a14:imgProps xmlns:a14="http://schemas.microsoft.com/office/drawing/2010/main">
                  <a14:imgLayer r:embed="rId4">
                    <a14:imgEffect>
                      <a14:colorTemperature colorTemp="8800"/>
                    </a14:imgEffect>
                    <a14:imgEffect>
                      <a14:saturation sat="0"/>
                    </a14:imgEffect>
                  </a14:imgLayer>
                </a14:imgProps>
              </a:ext>
            </a:extLst>
          </a:blip>
          <a:stretch>
            <a:fillRect/>
          </a:stretch>
        </p:blipFill>
        <p:spPr>
          <a:xfrm>
            <a:off x="97947" y="308980"/>
            <a:ext cx="527814" cy="50469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1117"/>
        <p:cNvGrpSpPr/>
        <p:nvPr/>
      </p:nvGrpSpPr>
      <p:grpSpPr>
        <a:xfrm>
          <a:off x="0" y="0"/>
          <a:ext cx="0" cy="0"/>
          <a:chOff x="0" y="0"/>
          <a:chExt cx="0" cy="0"/>
        </a:xfrm>
      </p:grpSpPr>
      <p:sp>
        <p:nvSpPr>
          <p:cNvPr id="1118" name="Google Shape;1118;p42"/>
          <p:cNvSpPr txBox="1">
            <a:spLocks noGrp="1"/>
          </p:cNvSpPr>
          <p:nvPr>
            <p:ph type="title"/>
          </p:nvPr>
        </p:nvSpPr>
        <p:spPr>
          <a:xfrm>
            <a:off x="540000" y="491400"/>
            <a:ext cx="8100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HISTORY</a:t>
            </a:r>
            <a:endParaRPr dirty="0"/>
          </a:p>
        </p:txBody>
      </p:sp>
      <p:sp>
        <p:nvSpPr>
          <p:cNvPr id="1119" name="Google Shape;1119;p42"/>
          <p:cNvSpPr txBox="1">
            <a:spLocks noGrp="1"/>
          </p:cNvSpPr>
          <p:nvPr>
            <p:ph type="title" idx="2"/>
          </p:nvPr>
        </p:nvSpPr>
        <p:spPr>
          <a:xfrm>
            <a:off x="898500" y="1499631"/>
            <a:ext cx="933000" cy="45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dirty="0">
                <a:latin typeface="Barlow SemiBold"/>
                <a:ea typeface="Barlow SemiBold"/>
                <a:cs typeface="Barlow SemiBold"/>
                <a:sym typeface="Barlow SemiBold"/>
              </a:rPr>
              <a:t>2000</a:t>
            </a:r>
            <a:endParaRPr dirty="0">
              <a:latin typeface="Barlow SemiBold"/>
              <a:ea typeface="Barlow SemiBold"/>
              <a:cs typeface="Barlow SemiBold"/>
              <a:sym typeface="Barlow SemiBold"/>
            </a:endParaRPr>
          </a:p>
        </p:txBody>
      </p:sp>
      <p:sp>
        <p:nvSpPr>
          <p:cNvPr id="1120" name="Google Shape;1120;p42"/>
          <p:cNvSpPr txBox="1">
            <a:spLocks noGrp="1"/>
          </p:cNvSpPr>
          <p:nvPr>
            <p:ph type="title" idx="3"/>
          </p:nvPr>
        </p:nvSpPr>
        <p:spPr>
          <a:xfrm>
            <a:off x="2478369" y="1499631"/>
            <a:ext cx="933000" cy="45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dirty="0">
                <a:latin typeface="Barlow SemiBold"/>
                <a:ea typeface="Barlow SemiBold"/>
                <a:cs typeface="Barlow SemiBold"/>
                <a:sym typeface="Barlow SemiBold"/>
              </a:rPr>
              <a:t>2005</a:t>
            </a:r>
            <a:endParaRPr dirty="0">
              <a:latin typeface="Barlow SemiBold"/>
              <a:ea typeface="Barlow SemiBold"/>
              <a:cs typeface="Barlow SemiBold"/>
              <a:sym typeface="Barlow SemiBold"/>
            </a:endParaRPr>
          </a:p>
        </p:txBody>
      </p:sp>
      <p:sp>
        <p:nvSpPr>
          <p:cNvPr id="1121" name="Google Shape;1121;p42"/>
          <p:cNvSpPr txBox="1">
            <a:spLocks noGrp="1"/>
          </p:cNvSpPr>
          <p:nvPr>
            <p:ph type="title" idx="4"/>
          </p:nvPr>
        </p:nvSpPr>
        <p:spPr>
          <a:xfrm>
            <a:off x="4105500" y="1499631"/>
            <a:ext cx="933000" cy="45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dirty="0">
                <a:latin typeface="Barlow SemiBold"/>
                <a:ea typeface="Barlow SemiBold"/>
                <a:cs typeface="Barlow SemiBold"/>
                <a:sym typeface="Barlow SemiBold"/>
              </a:rPr>
              <a:t>2010</a:t>
            </a:r>
            <a:endParaRPr dirty="0">
              <a:latin typeface="Barlow SemiBold"/>
              <a:ea typeface="Barlow SemiBold"/>
              <a:cs typeface="Barlow SemiBold"/>
              <a:sym typeface="Barlow SemiBold"/>
            </a:endParaRPr>
          </a:p>
        </p:txBody>
      </p:sp>
      <p:sp>
        <p:nvSpPr>
          <p:cNvPr id="1122" name="Google Shape;1122;p42"/>
          <p:cNvSpPr txBox="1">
            <a:spLocks noGrp="1"/>
          </p:cNvSpPr>
          <p:nvPr>
            <p:ph type="title" idx="5"/>
          </p:nvPr>
        </p:nvSpPr>
        <p:spPr>
          <a:xfrm>
            <a:off x="5695150" y="1499631"/>
            <a:ext cx="933000" cy="45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dirty="0">
                <a:latin typeface="Barlow SemiBold"/>
                <a:ea typeface="Barlow SemiBold"/>
                <a:cs typeface="Barlow SemiBold"/>
                <a:sym typeface="Barlow SemiBold"/>
              </a:rPr>
              <a:t>2015</a:t>
            </a:r>
            <a:endParaRPr dirty="0">
              <a:latin typeface="Barlow SemiBold"/>
              <a:ea typeface="Barlow SemiBold"/>
              <a:cs typeface="Barlow SemiBold"/>
              <a:sym typeface="Barlow SemiBold"/>
            </a:endParaRPr>
          </a:p>
        </p:txBody>
      </p:sp>
      <p:sp>
        <p:nvSpPr>
          <p:cNvPr id="1123" name="Google Shape;1123;p42"/>
          <p:cNvSpPr txBox="1">
            <a:spLocks noGrp="1"/>
          </p:cNvSpPr>
          <p:nvPr>
            <p:ph type="title" idx="6"/>
          </p:nvPr>
        </p:nvSpPr>
        <p:spPr>
          <a:xfrm>
            <a:off x="7326350" y="1499631"/>
            <a:ext cx="933000" cy="45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dirty="0">
                <a:latin typeface="Barlow SemiBold"/>
                <a:ea typeface="Barlow SemiBold"/>
                <a:cs typeface="Barlow SemiBold"/>
                <a:sym typeface="Barlow SemiBold"/>
              </a:rPr>
              <a:t>2020</a:t>
            </a:r>
            <a:endParaRPr dirty="0">
              <a:latin typeface="Barlow SemiBold"/>
              <a:ea typeface="Barlow SemiBold"/>
              <a:cs typeface="Barlow SemiBold"/>
              <a:sym typeface="Barlow SemiBold"/>
            </a:endParaRPr>
          </a:p>
        </p:txBody>
      </p:sp>
      <p:cxnSp>
        <p:nvCxnSpPr>
          <p:cNvPr id="1124" name="Google Shape;1124;p42"/>
          <p:cNvCxnSpPr>
            <a:cxnSpLocks/>
            <a:stCxn id="1119" idx="3"/>
            <a:endCxn id="1120" idx="1"/>
          </p:cNvCxnSpPr>
          <p:nvPr/>
        </p:nvCxnSpPr>
        <p:spPr>
          <a:xfrm>
            <a:off x="1831500" y="1728831"/>
            <a:ext cx="646869" cy="0"/>
          </a:xfrm>
          <a:prstGeom prst="straightConnector1">
            <a:avLst/>
          </a:prstGeom>
          <a:noFill/>
          <a:ln w="76200" cap="flat" cmpd="sng">
            <a:solidFill>
              <a:schemeClr val="accent2"/>
            </a:solidFill>
            <a:prstDash val="solid"/>
            <a:round/>
            <a:headEnd type="none" w="med" len="med"/>
            <a:tailEnd type="none" w="med" len="med"/>
          </a:ln>
        </p:spPr>
      </p:cxnSp>
      <p:cxnSp>
        <p:nvCxnSpPr>
          <p:cNvPr id="1125" name="Google Shape;1125;p42"/>
          <p:cNvCxnSpPr/>
          <p:nvPr/>
        </p:nvCxnSpPr>
        <p:spPr>
          <a:xfrm>
            <a:off x="3460400" y="1762279"/>
            <a:ext cx="633900" cy="0"/>
          </a:xfrm>
          <a:prstGeom prst="straightConnector1">
            <a:avLst/>
          </a:prstGeom>
          <a:noFill/>
          <a:ln w="76200" cap="flat" cmpd="sng">
            <a:solidFill>
              <a:schemeClr val="accent2"/>
            </a:solidFill>
            <a:prstDash val="solid"/>
            <a:round/>
            <a:headEnd type="none" w="med" len="med"/>
            <a:tailEnd type="none" w="med" len="med"/>
          </a:ln>
        </p:spPr>
      </p:cxnSp>
      <p:cxnSp>
        <p:nvCxnSpPr>
          <p:cNvPr id="1126" name="Google Shape;1126;p42"/>
          <p:cNvCxnSpPr/>
          <p:nvPr/>
        </p:nvCxnSpPr>
        <p:spPr>
          <a:xfrm>
            <a:off x="5038500" y="1762279"/>
            <a:ext cx="633900" cy="0"/>
          </a:xfrm>
          <a:prstGeom prst="straightConnector1">
            <a:avLst/>
          </a:prstGeom>
          <a:noFill/>
          <a:ln w="76200" cap="flat" cmpd="sng">
            <a:solidFill>
              <a:schemeClr val="accent2"/>
            </a:solidFill>
            <a:prstDash val="solid"/>
            <a:round/>
            <a:headEnd type="none" w="med" len="med"/>
            <a:tailEnd type="none" w="med" len="med"/>
          </a:ln>
        </p:spPr>
      </p:cxnSp>
      <p:cxnSp>
        <p:nvCxnSpPr>
          <p:cNvPr id="1127" name="Google Shape;1127;p42"/>
          <p:cNvCxnSpPr/>
          <p:nvPr/>
        </p:nvCxnSpPr>
        <p:spPr>
          <a:xfrm>
            <a:off x="6660300" y="1762279"/>
            <a:ext cx="633900" cy="0"/>
          </a:xfrm>
          <a:prstGeom prst="straightConnector1">
            <a:avLst/>
          </a:prstGeom>
          <a:noFill/>
          <a:ln w="76200" cap="flat" cmpd="sng">
            <a:solidFill>
              <a:schemeClr val="accent2"/>
            </a:solidFill>
            <a:prstDash val="solid"/>
            <a:round/>
            <a:headEnd type="none" w="med" len="med"/>
            <a:tailEnd type="none" w="med" len="med"/>
          </a:ln>
        </p:spPr>
      </p:cxnSp>
      <p:sp>
        <p:nvSpPr>
          <p:cNvPr id="1128" name="Google Shape;1128;p42"/>
          <p:cNvSpPr/>
          <p:nvPr/>
        </p:nvSpPr>
        <p:spPr>
          <a:xfrm>
            <a:off x="1118950" y="4625530"/>
            <a:ext cx="520500" cy="90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2"/>
          <p:cNvSpPr/>
          <p:nvPr/>
        </p:nvSpPr>
        <p:spPr>
          <a:xfrm>
            <a:off x="2722438" y="4625530"/>
            <a:ext cx="520500" cy="90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a:p>
        </p:txBody>
      </p:sp>
      <p:sp>
        <p:nvSpPr>
          <p:cNvPr id="1130" name="Google Shape;1130;p42"/>
          <p:cNvSpPr/>
          <p:nvPr/>
        </p:nvSpPr>
        <p:spPr>
          <a:xfrm>
            <a:off x="4325938" y="4625530"/>
            <a:ext cx="520500" cy="90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a:p>
        </p:txBody>
      </p:sp>
      <p:sp>
        <p:nvSpPr>
          <p:cNvPr id="1131" name="Google Shape;1131;p42"/>
          <p:cNvSpPr/>
          <p:nvPr/>
        </p:nvSpPr>
        <p:spPr>
          <a:xfrm>
            <a:off x="982375" y="3092850"/>
            <a:ext cx="793648" cy="1252536"/>
          </a:xfrm>
          <a:custGeom>
            <a:avLst/>
            <a:gdLst/>
            <a:ahLst/>
            <a:cxnLst/>
            <a:rect l="l" t="t" r="r" b="b"/>
            <a:pathLst>
              <a:path w="49036" h="125599" extrusionOk="0">
                <a:moveTo>
                  <a:pt x="18314" y="0"/>
                </a:moveTo>
                <a:cubicBezTo>
                  <a:pt x="16921" y="0"/>
                  <a:pt x="15545" y="200"/>
                  <a:pt x="14244" y="701"/>
                </a:cubicBezTo>
                <a:cubicBezTo>
                  <a:pt x="10408" y="2202"/>
                  <a:pt x="8140" y="6138"/>
                  <a:pt x="6505" y="9907"/>
                </a:cubicBezTo>
                <a:cubicBezTo>
                  <a:pt x="1402" y="21716"/>
                  <a:pt x="1" y="36093"/>
                  <a:pt x="6972" y="46901"/>
                </a:cubicBezTo>
                <a:cubicBezTo>
                  <a:pt x="9641" y="51037"/>
                  <a:pt x="13510" y="54706"/>
                  <a:pt x="14077" y="59576"/>
                </a:cubicBezTo>
                <a:cubicBezTo>
                  <a:pt x="14644" y="64180"/>
                  <a:pt x="12143" y="68683"/>
                  <a:pt x="12676" y="73253"/>
                </a:cubicBezTo>
                <a:cubicBezTo>
                  <a:pt x="13410" y="79390"/>
                  <a:pt x="19348" y="83593"/>
                  <a:pt x="21382" y="89398"/>
                </a:cubicBezTo>
                <a:cubicBezTo>
                  <a:pt x="22216" y="91699"/>
                  <a:pt x="22383" y="94234"/>
                  <a:pt x="21916" y="96603"/>
                </a:cubicBezTo>
                <a:cubicBezTo>
                  <a:pt x="21182" y="100372"/>
                  <a:pt x="18914" y="103474"/>
                  <a:pt x="17913" y="107110"/>
                </a:cubicBezTo>
                <a:cubicBezTo>
                  <a:pt x="16312" y="112948"/>
                  <a:pt x="18180" y="118418"/>
                  <a:pt x="20749" y="123622"/>
                </a:cubicBezTo>
                <a:cubicBezTo>
                  <a:pt x="21082" y="124289"/>
                  <a:pt x="21483" y="124990"/>
                  <a:pt x="22083" y="125423"/>
                </a:cubicBezTo>
                <a:cubicBezTo>
                  <a:pt x="22221" y="125534"/>
                  <a:pt x="22405" y="125599"/>
                  <a:pt x="22559" y="125599"/>
                </a:cubicBezTo>
                <a:cubicBezTo>
                  <a:pt x="22591" y="125599"/>
                  <a:pt x="22621" y="125596"/>
                  <a:pt x="22650" y="125590"/>
                </a:cubicBezTo>
                <a:cubicBezTo>
                  <a:pt x="23017" y="125557"/>
                  <a:pt x="23217" y="125090"/>
                  <a:pt x="23317" y="124656"/>
                </a:cubicBezTo>
                <a:cubicBezTo>
                  <a:pt x="23484" y="123555"/>
                  <a:pt x="23084" y="122488"/>
                  <a:pt x="22984" y="121387"/>
                </a:cubicBezTo>
                <a:cubicBezTo>
                  <a:pt x="22850" y="120253"/>
                  <a:pt x="22884" y="119119"/>
                  <a:pt x="23050" y="117985"/>
                </a:cubicBezTo>
                <a:cubicBezTo>
                  <a:pt x="23717" y="113782"/>
                  <a:pt x="26653" y="110946"/>
                  <a:pt x="28654" y="107310"/>
                </a:cubicBezTo>
                <a:cubicBezTo>
                  <a:pt x="30989" y="103107"/>
                  <a:pt x="31723" y="98037"/>
                  <a:pt x="30656" y="93367"/>
                </a:cubicBezTo>
                <a:cubicBezTo>
                  <a:pt x="29555" y="88630"/>
                  <a:pt x="26753" y="84194"/>
                  <a:pt x="27220" y="79390"/>
                </a:cubicBezTo>
                <a:cubicBezTo>
                  <a:pt x="27654" y="75087"/>
                  <a:pt x="30589" y="71418"/>
                  <a:pt x="31356" y="67115"/>
                </a:cubicBezTo>
                <a:cubicBezTo>
                  <a:pt x="31890" y="64046"/>
                  <a:pt x="31189" y="60877"/>
                  <a:pt x="31323" y="57708"/>
                </a:cubicBezTo>
                <a:cubicBezTo>
                  <a:pt x="31523" y="51604"/>
                  <a:pt x="34759" y="46033"/>
                  <a:pt x="38561" y="41263"/>
                </a:cubicBezTo>
                <a:cubicBezTo>
                  <a:pt x="41697" y="37360"/>
                  <a:pt x="45366" y="33691"/>
                  <a:pt x="47101" y="29021"/>
                </a:cubicBezTo>
                <a:cubicBezTo>
                  <a:pt x="49036" y="24218"/>
                  <a:pt x="48502" y="18514"/>
                  <a:pt x="45533" y="14311"/>
                </a:cubicBezTo>
                <a:cubicBezTo>
                  <a:pt x="44265" y="12509"/>
                  <a:pt x="42664" y="11008"/>
                  <a:pt x="40996" y="9674"/>
                </a:cubicBezTo>
                <a:cubicBezTo>
                  <a:pt x="35593" y="5304"/>
                  <a:pt x="29255" y="1902"/>
                  <a:pt x="22483" y="501"/>
                </a:cubicBezTo>
                <a:cubicBezTo>
                  <a:pt x="21116" y="200"/>
                  <a:pt x="19706" y="0"/>
                  <a:pt x="18314" y="0"/>
                </a:cubicBezTo>
                <a:close/>
              </a:path>
            </a:pathLst>
          </a:custGeom>
          <a:solidFill>
            <a:schemeClr val="dk1">
              <a:alpha val="7804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2"/>
          <p:cNvSpPr/>
          <p:nvPr/>
        </p:nvSpPr>
        <p:spPr>
          <a:xfrm>
            <a:off x="2852200" y="3267750"/>
            <a:ext cx="585440" cy="1107486"/>
          </a:xfrm>
          <a:custGeom>
            <a:avLst/>
            <a:gdLst/>
            <a:ahLst/>
            <a:cxnLst/>
            <a:rect l="l" t="t" r="r" b="b"/>
            <a:pathLst>
              <a:path w="58676" h="110500" extrusionOk="0">
                <a:moveTo>
                  <a:pt x="38191" y="0"/>
                </a:moveTo>
                <a:cubicBezTo>
                  <a:pt x="37398" y="0"/>
                  <a:pt x="36608" y="47"/>
                  <a:pt x="35826" y="156"/>
                </a:cubicBezTo>
                <a:cubicBezTo>
                  <a:pt x="32724" y="557"/>
                  <a:pt x="29855" y="1924"/>
                  <a:pt x="27020" y="3259"/>
                </a:cubicBezTo>
                <a:cubicBezTo>
                  <a:pt x="24151" y="4660"/>
                  <a:pt x="21249" y="6061"/>
                  <a:pt x="18380" y="7528"/>
                </a:cubicBezTo>
                <a:cubicBezTo>
                  <a:pt x="16245" y="8596"/>
                  <a:pt x="14077" y="9763"/>
                  <a:pt x="12509" y="11565"/>
                </a:cubicBezTo>
                <a:cubicBezTo>
                  <a:pt x="9474" y="15034"/>
                  <a:pt x="9240" y="20037"/>
                  <a:pt x="9340" y="24607"/>
                </a:cubicBezTo>
                <a:cubicBezTo>
                  <a:pt x="9374" y="27543"/>
                  <a:pt x="9507" y="30545"/>
                  <a:pt x="10341" y="33347"/>
                </a:cubicBezTo>
                <a:cubicBezTo>
                  <a:pt x="11142" y="36082"/>
                  <a:pt x="12643" y="38617"/>
                  <a:pt x="13743" y="41286"/>
                </a:cubicBezTo>
                <a:cubicBezTo>
                  <a:pt x="17546" y="50126"/>
                  <a:pt x="17179" y="61133"/>
                  <a:pt x="11075" y="68572"/>
                </a:cubicBezTo>
                <a:cubicBezTo>
                  <a:pt x="8707" y="71441"/>
                  <a:pt x="5638" y="73709"/>
                  <a:pt x="3536" y="76778"/>
                </a:cubicBezTo>
                <a:cubicBezTo>
                  <a:pt x="634" y="81048"/>
                  <a:pt x="0" y="86718"/>
                  <a:pt x="1868" y="91488"/>
                </a:cubicBezTo>
                <a:cubicBezTo>
                  <a:pt x="2969" y="94290"/>
                  <a:pt x="4804" y="96659"/>
                  <a:pt x="6205" y="99294"/>
                </a:cubicBezTo>
                <a:cubicBezTo>
                  <a:pt x="7439" y="101496"/>
                  <a:pt x="8206" y="103797"/>
                  <a:pt x="8306" y="106266"/>
                </a:cubicBezTo>
                <a:cubicBezTo>
                  <a:pt x="8306" y="107066"/>
                  <a:pt x="7672" y="108234"/>
                  <a:pt x="7973" y="108968"/>
                </a:cubicBezTo>
                <a:cubicBezTo>
                  <a:pt x="8034" y="109152"/>
                  <a:pt x="9145" y="110499"/>
                  <a:pt x="9344" y="110499"/>
                </a:cubicBezTo>
                <a:cubicBezTo>
                  <a:pt x="9361" y="110499"/>
                  <a:pt x="9371" y="110490"/>
                  <a:pt x="9374" y="110469"/>
                </a:cubicBezTo>
                <a:cubicBezTo>
                  <a:pt x="10508" y="103397"/>
                  <a:pt x="12142" y="95458"/>
                  <a:pt x="18080" y="91455"/>
                </a:cubicBezTo>
                <a:cubicBezTo>
                  <a:pt x="20515" y="89821"/>
                  <a:pt x="23384" y="89053"/>
                  <a:pt x="26019" y="87786"/>
                </a:cubicBezTo>
                <a:cubicBezTo>
                  <a:pt x="32757" y="84550"/>
                  <a:pt x="37727" y="77912"/>
                  <a:pt x="38995" y="70573"/>
                </a:cubicBezTo>
                <a:cubicBezTo>
                  <a:pt x="39829" y="65603"/>
                  <a:pt x="39028" y="60533"/>
                  <a:pt x="39362" y="55463"/>
                </a:cubicBezTo>
                <a:cubicBezTo>
                  <a:pt x="40029" y="45456"/>
                  <a:pt x="45233" y="36182"/>
                  <a:pt x="52238" y="29044"/>
                </a:cubicBezTo>
                <a:cubicBezTo>
                  <a:pt x="54473" y="26775"/>
                  <a:pt x="57008" y="24541"/>
                  <a:pt x="57875" y="21438"/>
                </a:cubicBezTo>
                <a:cubicBezTo>
                  <a:pt x="58676" y="18603"/>
                  <a:pt x="57908" y="15567"/>
                  <a:pt x="57108" y="12732"/>
                </a:cubicBezTo>
                <a:cubicBezTo>
                  <a:pt x="56240" y="9563"/>
                  <a:pt x="55340" y="6261"/>
                  <a:pt x="52905" y="4059"/>
                </a:cubicBezTo>
                <a:cubicBezTo>
                  <a:pt x="50670" y="2024"/>
                  <a:pt x="47534" y="1257"/>
                  <a:pt x="44532" y="723"/>
                </a:cubicBezTo>
                <a:cubicBezTo>
                  <a:pt x="42446" y="335"/>
                  <a:pt x="40306" y="0"/>
                  <a:pt x="38191" y="0"/>
                </a:cubicBezTo>
                <a:close/>
              </a:path>
            </a:pathLst>
          </a:custGeom>
          <a:solidFill>
            <a:schemeClr val="dk1">
              <a:alpha val="782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2"/>
          <p:cNvSpPr/>
          <p:nvPr/>
        </p:nvSpPr>
        <p:spPr>
          <a:xfrm>
            <a:off x="4455975" y="3534050"/>
            <a:ext cx="297910" cy="815724"/>
          </a:xfrm>
          <a:custGeom>
            <a:avLst/>
            <a:gdLst/>
            <a:ahLst/>
            <a:cxnLst/>
            <a:rect l="l" t="t" r="r" b="b"/>
            <a:pathLst>
              <a:path w="41564" h="138493" extrusionOk="0">
                <a:moveTo>
                  <a:pt x="31818" y="0"/>
                </a:moveTo>
                <a:cubicBezTo>
                  <a:pt x="31709" y="0"/>
                  <a:pt x="31599" y="2"/>
                  <a:pt x="31490" y="6"/>
                </a:cubicBezTo>
                <a:cubicBezTo>
                  <a:pt x="27954" y="140"/>
                  <a:pt x="24551" y="2508"/>
                  <a:pt x="23217" y="5777"/>
                </a:cubicBezTo>
                <a:cubicBezTo>
                  <a:pt x="22683" y="7111"/>
                  <a:pt x="22450" y="8512"/>
                  <a:pt x="22183" y="9980"/>
                </a:cubicBezTo>
                <a:cubicBezTo>
                  <a:pt x="20815" y="18119"/>
                  <a:pt x="18881" y="26125"/>
                  <a:pt x="16479" y="33997"/>
                </a:cubicBezTo>
                <a:cubicBezTo>
                  <a:pt x="16012" y="35532"/>
                  <a:pt x="15511" y="37066"/>
                  <a:pt x="14444" y="38300"/>
                </a:cubicBezTo>
                <a:cubicBezTo>
                  <a:pt x="13310" y="39535"/>
                  <a:pt x="11675" y="40202"/>
                  <a:pt x="10208" y="41102"/>
                </a:cubicBezTo>
                <a:cubicBezTo>
                  <a:pt x="8707" y="42070"/>
                  <a:pt x="7439" y="43337"/>
                  <a:pt x="6472" y="44805"/>
                </a:cubicBezTo>
                <a:cubicBezTo>
                  <a:pt x="6338" y="44872"/>
                  <a:pt x="6171" y="45005"/>
                  <a:pt x="6038" y="45072"/>
                </a:cubicBezTo>
                <a:cubicBezTo>
                  <a:pt x="3003" y="47374"/>
                  <a:pt x="768" y="50776"/>
                  <a:pt x="367" y="54579"/>
                </a:cubicBezTo>
                <a:cubicBezTo>
                  <a:pt x="0" y="58215"/>
                  <a:pt x="1268" y="61851"/>
                  <a:pt x="2969" y="65086"/>
                </a:cubicBezTo>
                <a:cubicBezTo>
                  <a:pt x="5137" y="69256"/>
                  <a:pt x="7372" y="73559"/>
                  <a:pt x="9174" y="77996"/>
                </a:cubicBezTo>
                <a:cubicBezTo>
                  <a:pt x="11008" y="82399"/>
                  <a:pt x="13043" y="87269"/>
                  <a:pt x="11942" y="92172"/>
                </a:cubicBezTo>
                <a:cubicBezTo>
                  <a:pt x="11175" y="95508"/>
                  <a:pt x="8940" y="98410"/>
                  <a:pt x="8640" y="101779"/>
                </a:cubicBezTo>
                <a:cubicBezTo>
                  <a:pt x="8273" y="106216"/>
                  <a:pt x="11275" y="110252"/>
                  <a:pt x="11475" y="114655"/>
                </a:cubicBezTo>
                <a:cubicBezTo>
                  <a:pt x="11609" y="117591"/>
                  <a:pt x="10508" y="120393"/>
                  <a:pt x="9674" y="123161"/>
                </a:cubicBezTo>
                <a:cubicBezTo>
                  <a:pt x="9040" y="125229"/>
                  <a:pt x="8673" y="127398"/>
                  <a:pt x="8973" y="129566"/>
                </a:cubicBezTo>
                <a:cubicBezTo>
                  <a:pt x="9307" y="132201"/>
                  <a:pt x="10775" y="134503"/>
                  <a:pt x="10808" y="137205"/>
                </a:cubicBezTo>
                <a:cubicBezTo>
                  <a:pt x="10808" y="137538"/>
                  <a:pt x="10808" y="137872"/>
                  <a:pt x="10975" y="138139"/>
                </a:cubicBezTo>
                <a:cubicBezTo>
                  <a:pt x="11091" y="138348"/>
                  <a:pt x="11322" y="138493"/>
                  <a:pt x="11541" y="138493"/>
                </a:cubicBezTo>
                <a:cubicBezTo>
                  <a:pt x="11636" y="138493"/>
                  <a:pt x="11728" y="138466"/>
                  <a:pt x="11809" y="138405"/>
                </a:cubicBezTo>
                <a:cubicBezTo>
                  <a:pt x="12009" y="138239"/>
                  <a:pt x="12042" y="137938"/>
                  <a:pt x="12042" y="137705"/>
                </a:cubicBezTo>
                <a:cubicBezTo>
                  <a:pt x="12042" y="136404"/>
                  <a:pt x="11775" y="134870"/>
                  <a:pt x="12109" y="133569"/>
                </a:cubicBezTo>
                <a:cubicBezTo>
                  <a:pt x="12142" y="133435"/>
                  <a:pt x="12176" y="133302"/>
                  <a:pt x="12276" y="133202"/>
                </a:cubicBezTo>
                <a:cubicBezTo>
                  <a:pt x="12421" y="133038"/>
                  <a:pt x="12574" y="132971"/>
                  <a:pt x="12725" y="132971"/>
                </a:cubicBezTo>
                <a:cubicBezTo>
                  <a:pt x="13096" y="132971"/>
                  <a:pt x="13454" y="133370"/>
                  <a:pt x="13643" y="133702"/>
                </a:cubicBezTo>
                <a:cubicBezTo>
                  <a:pt x="14010" y="134436"/>
                  <a:pt x="13543" y="135303"/>
                  <a:pt x="13443" y="136070"/>
                </a:cubicBezTo>
                <a:cubicBezTo>
                  <a:pt x="13310" y="136704"/>
                  <a:pt x="13277" y="137638"/>
                  <a:pt x="13810" y="138139"/>
                </a:cubicBezTo>
                <a:cubicBezTo>
                  <a:pt x="13907" y="138226"/>
                  <a:pt x="13997" y="138265"/>
                  <a:pt x="14080" y="138265"/>
                </a:cubicBezTo>
                <a:cubicBezTo>
                  <a:pt x="14629" y="138265"/>
                  <a:pt x="14895" y="136585"/>
                  <a:pt x="15011" y="136237"/>
                </a:cubicBezTo>
                <a:cubicBezTo>
                  <a:pt x="15345" y="135070"/>
                  <a:pt x="15712" y="133936"/>
                  <a:pt x="15812" y="132735"/>
                </a:cubicBezTo>
                <a:cubicBezTo>
                  <a:pt x="15845" y="131901"/>
                  <a:pt x="15945" y="131067"/>
                  <a:pt x="15978" y="130233"/>
                </a:cubicBezTo>
                <a:cubicBezTo>
                  <a:pt x="16012" y="129799"/>
                  <a:pt x="16012" y="129366"/>
                  <a:pt x="16045" y="128965"/>
                </a:cubicBezTo>
                <a:cubicBezTo>
                  <a:pt x="16145" y="128632"/>
                  <a:pt x="16312" y="128365"/>
                  <a:pt x="16379" y="128065"/>
                </a:cubicBezTo>
                <a:cubicBezTo>
                  <a:pt x="17146" y="126430"/>
                  <a:pt x="19014" y="125530"/>
                  <a:pt x="19781" y="123895"/>
                </a:cubicBezTo>
                <a:cubicBezTo>
                  <a:pt x="20715" y="121860"/>
                  <a:pt x="19648" y="119292"/>
                  <a:pt x="20515" y="117224"/>
                </a:cubicBezTo>
                <a:cubicBezTo>
                  <a:pt x="21482" y="114922"/>
                  <a:pt x="24518" y="113754"/>
                  <a:pt x="24952" y="111286"/>
                </a:cubicBezTo>
                <a:cubicBezTo>
                  <a:pt x="25152" y="110018"/>
                  <a:pt x="24551" y="108751"/>
                  <a:pt x="24318" y="107450"/>
                </a:cubicBezTo>
                <a:cubicBezTo>
                  <a:pt x="23884" y="105215"/>
                  <a:pt x="24685" y="102780"/>
                  <a:pt x="26353" y="101212"/>
                </a:cubicBezTo>
                <a:cubicBezTo>
                  <a:pt x="27353" y="100278"/>
                  <a:pt x="28621" y="99611"/>
                  <a:pt x="29521" y="98610"/>
                </a:cubicBezTo>
                <a:cubicBezTo>
                  <a:pt x="31690" y="96209"/>
                  <a:pt x="31289" y="92739"/>
                  <a:pt x="31223" y="89771"/>
                </a:cubicBezTo>
                <a:cubicBezTo>
                  <a:pt x="31156" y="81164"/>
                  <a:pt x="31823" y="72992"/>
                  <a:pt x="35226" y="64920"/>
                </a:cubicBezTo>
                <a:cubicBezTo>
                  <a:pt x="37727" y="59015"/>
                  <a:pt x="36627" y="52077"/>
                  <a:pt x="36460" y="45873"/>
                </a:cubicBezTo>
                <a:cubicBezTo>
                  <a:pt x="36293" y="39468"/>
                  <a:pt x="36960" y="32997"/>
                  <a:pt x="38361" y="26692"/>
                </a:cubicBezTo>
                <a:cubicBezTo>
                  <a:pt x="39362" y="22356"/>
                  <a:pt x="40696" y="18053"/>
                  <a:pt x="41230" y="13649"/>
                </a:cubicBezTo>
                <a:cubicBezTo>
                  <a:pt x="41563" y="10681"/>
                  <a:pt x="41497" y="7645"/>
                  <a:pt x="40196" y="5077"/>
                </a:cubicBezTo>
                <a:cubicBezTo>
                  <a:pt x="38612" y="2006"/>
                  <a:pt x="35243" y="0"/>
                  <a:pt x="31818" y="0"/>
                </a:cubicBezTo>
                <a:close/>
              </a:path>
            </a:pathLst>
          </a:custGeom>
          <a:solidFill>
            <a:schemeClr val="dk1">
              <a:alpha val="782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2"/>
          <p:cNvSpPr/>
          <p:nvPr/>
        </p:nvSpPr>
        <p:spPr>
          <a:xfrm>
            <a:off x="1118955" y="4318025"/>
            <a:ext cx="520462" cy="350134"/>
          </a:xfrm>
          <a:custGeom>
            <a:avLst/>
            <a:gdLst/>
            <a:ahLst/>
            <a:cxnLst/>
            <a:rect l="l" t="t" r="r" b="b"/>
            <a:pathLst>
              <a:path w="46501" h="39363" extrusionOk="0">
                <a:moveTo>
                  <a:pt x="18013" y="1"/>
                </a:moveTo>
                <a:lnTo>
                  <a:pt x="18013" y="16146"/>
                </a:lnTo>
                <a:lnTo>
                  <a:pt x="15678" y="16146"/>
                </a:lnTo>
                <a:lnTo>
                  <a:pt x="15678" y="23585"/>
                </a:lnTo>
                <a:lnTo>
                  <a:pt x="1" y="23585"/>
                </a:lnTo>
                <a:lnTo>
                  <a:pt x="1" y="34926"/>
                </a:lnTo>
                <a:lnTo>
                  <a:pt x="46500" y="39362"/>
                </a:lnTo>
                <a:lnTo>
                  <a:pt x="46500" y="29656"/>
                </a:lnTo>
                <a:lnTo>
                  <a:pt x="31356" y="29656"/>
                </a:lnTo>
                <a:lnTo>
                  <a:pt x="31356" y="16146"/>
                </a:lnTo>
                <a:lnTo>
                  <a:pt x="21649" y="16146"/>
                </a:lnTo>
                <a:lnTo>
                  <a:pt x="216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2"/>
          <p:cNvSpPr/>
          <p:nvPr/>
        </p:nvSpPr>
        <p:spPr>
          <a:xfrm>
            <a:off x="2722455" y="4318025"/>
            <a:ext cx="520462" cy="350134"/>
          </a:xfrm>
          <a:custGeom>
            <a:avLst/>
            <a:gdLst/>
            <a:ahLst/>
            <a:cxnLst/>
            <a:rect l="l" t="t" r="r" b="b"/>
            <a:pathLst>
              <a:path w="46501" h="39363" extrusionOk="0">
                <a:moveTo>
                  <a:pt x="18013" y="1"/>
                </a:moveTo>
                <a:lnTo>
                  <a:pt x="18013" y="16146"/>
                </a:lnTo>
                <a:lnTo>
                  <a:pt x="15678" y="16146"/>
                </a:lnTo>
                <a:lnTo>
                  <a:pt x="15678" y="23585"/>
                </a:lnTo>
                <a:lnTo>
                  <a:pt x="1" y="23585"/>
                </a:lnTo>
                <a:lnTo>
                  <a:pt x="1" y="34926"/>
                </a:lnTo>
                <a:lnTo>
                  <a:pt x="46500" y="39362"/>
                </a:lnTo>
                <a:lnTo>
                  <a:pt x="46500" y="29656"/>
                </a:lnTo>
                <a:lnTo>
                  <a:pt x="31356" y="29656"/>
                </a:lnTo>
                <a:lnTo>
                  <a:pt x="31356" y="16146"/>
                </a:lnTo>
                <a:lnTo>
                  <a:pt x="21649" y="16146"/>
                </a:lnTo>
                <a:lnTo>
                  <a:pt x="216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2"/>
          <p:cNvSpPr/>
          <p:nvPr/>
        </p:nvSpPr>
        <p:spPr>
          <a:xfrm>
            <a:off x="4325955" y="4318025"/>
            <a:ext cx="520462" cy="350134"/>
          </a:xfrm>
          <a:custGeom>
            <a:avLst/>
            <a:gdLst/>
            <a:ahLst/>
            <a:cxnLst/>
            <a:rect l="l" t="t" r="r" b="b"/>
            <a:pathLst>
              <a:path w="46501" h="39363" extrusionOk="0">
                <a:moveTo>
                  <a:pt x="18013" y="1"/>
                </a:moveTo>
                <a:lnTo>
                  <a:pt x="18013" y="16146"/>
                </a:lnTo>
                <a:lnTo>
                  <a:pt x="15678" y="16146"/>
                </a:lnTo>
                <a:lnTo>
                  <a:pt x="15678" y="23585"/>
                </a:lnTo>
                <a:lnTo>
                  <a:pt x="1" y="23585"/>
                </a:lnTo>
                <a:lnTo>
                  <a:pt x="1" y="34926"/>
                </a:lnTo>
                <a:lnTo>
                  <a:pt x="46500" y="39362"/>
                </a:lnTo>
                <a:lnTo>
                  <a:pt x="46500" y="29656"/>
                </a:lnTo>
                <a:lnTo>
                  <a:pt x="31356" y="29656"/>
                </a:lnTo>
                <a:lnTo>
                  <a:pt x="31356" y="16146"/>
                </a:lnTo>
                <a:lnTo>
                  <a:pt x="21649" y="16146"/>
                </a:lnTo>
                <a:lnTo>
                  <a:pt x="216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 name="Google Shape;1137;p42"/>
          <p:cNvGrpSpPr/>
          <p:nvPr/>
        </p:nvGrpSpPr>
        <p:grpSpPr>
          <a:xfrm>
            <a:off x="7518750" y="4092925"/>
            <a:ext cx="520500" cy="622605"/>
            <a:chOff x="7518750" y="4092925"/>
            <a:chExt cx="520500" cy="622605"/>
          </a:xfrm>
        </p:grpSpPr>
        <p:sp>
          <p:nvSpPr>
            <p:cNvPr id="1138" name="Google Shape;1138;p42"/>
            <p:cNvSpPr/>
            <p:nvPr/>
          </p:nvSpPr>
          <p:spPr>
            <a:xfrm>
              <a:off x="7518750" y="4625530"/>
              <a:ext cx="520500" cy="90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a:p>
          </p:txBody>
        </p:sp>
        <p:sp>
          <p:nvSpPr>
            <p:cNvPr id="1139" name="Google Shape;1139;p42"/>
            <p:cNvSpPr/>
            <p:nvPr/>
          </p:nvSpPr>
          <p:spPr>
            <a:xfrm flipH="1">
              <a:off x="7698318" y="4092925"/>
              <a:ext cx="88182" cy="282304"/>
            </a:xfrm>
            <a:custGeom>
              <a:avLst/>
              <a:gdLst/>
              <a:ahLst/>
              <a:cxnLst/>
              <a:rect l="l" t="t" r="r" b="b"/>
              <a:pathLst>
                <a:path w="46534" h="89266" extrusionOk="0">
                  <a:moveTo>
                    <a:pt x="14608" y="0"/>
                  </a:moveTo>
                  <a:cubicBezTo>
                    <a:pt x="12717" y="0"/>
                    <a:pt x="10843" y="228"/>
                    <a:pt x="9040" y="797"/>
                  </a:cubicBezTo>
                  <a:cubicBezTo>
                    <a:pt x="5337" y="2031"/>
                    <a:pt x="2002" y="4867"/>
                    <a:pt x="1034" y="8669"/>
                  </a:cubicBezTo>
                  <a:cubicBezTo>
                    <a:pt x="0" y="12739"/>
                    <a:pt x="1334" y="16542"/>
                    <a:pt x="3202" y="20077"/>
                  </a:cubicBezTo>
                  <a:cubicBezTo>
                    <a:pt x="4570" y="22679"/>
                    <a:pt x="5971" y="25581"/>
                    <a:pt x="6638" y="28450"/>
                  </a:cubicBezTo>
                  <a:cubicBezTo>
                    <a:pt x="7239" y="31219"/>
                    <a:pt x="7472" y="34054"/>
                    <a:pt x="8239" y="36789"/>
                  </a:cubicBezTo>
                  <a:cubicBezTo>
                    <a:pt x="10341" y="43861"/>
                    <a:pt x="14544" y="48731"/>
                    <a:pt x="18347" y="54769"/>
                  </a:cubicBezTo>
                  <a:cubicBezTo>
                    <a:pt x="20415" y="58071"/>
                    <a:pt x="21882" y="61974"/>
                    <a:pt x="21149" y="65777"/>
                  </a:cubicBezTo>
                  <a:cubicBezTo>
                    <a:pt x="20548" y="68579"/>
                    <a:pt x="18847" y="71081"/>
                    <a:pt x="18714" y="73916"/>
                  </a:cubicBezTo>
                  <a:cubicBezTo>
                    <a:pt x="18513" y="78152"/>
                    <a:pt x="21549" y="81755"/>
                    <a:pt x="21215" y="85991"/>
                  </a:cubicBezTo>
                  <a:cubicBezTo>
                    <a:pt x="21149" y="86992"/>
                    <a:pt x="20515" y="88760"/>
                    <a:pt x="21716" y="89160"/>
                  </a:cubicBezTo>
                  <a:cubicBezTo>
                    <a:pt x="21916" y="89232"/>
                    <a:pt x="22100" y="89265"/>
                    <a:pt x="22268" y="89265"/>
                  </a:cubicBezTo>
                  <a:cubicBezTo>
                    <a:pt x="23972" y="89265"/>
                    <a:pt x="24072" y="85862"/>
                    <a:pt x="23951" y="84891"/>
                  </a:cubicBezTo>
                  <a:cubicBezTo>
                    <a:pt x="23450" y="80154"/>
                    <a:pt x="23250" y="74917"/>
                    <a:pt x="26219" y="71181"/>
                  </a:cubicBezTo>
                  <a:cubicBezTo>
                    <a:pt x="27653" y="69446"/>
                    <a:pt x="29688" y="68179"/>
                    <a:pt x="30922" y="66344"/>
                  </a:cubicBezTo>
                  <a:cubicBezTo>
                    <a:pt x="32690" y="63809"/>
                    <a:pt x="32757" y="60473"/>
                    <a:pt x="33191" y="57404"/>
                  </a:cubicBezTo>
                  <a:cubicBezTo>
                    <a:pt x="33858" y="52501"/>
                    <a:pt x="35526" y="47797"/>
                    <a:pt x="38094" y="43628"/>
                  </a:cubicBezTo>
                  <a:cubicBezTo>
                    <a:pt x="40863" y="39158"/>
                    <a:pt x="44032" y="35088"/>
                    <a:pt x="45366" y="29918"/>
                  </a:cubicBezTo>
                  <a:cubicBezTo>
                    <a:pt x="46533" y="25548"/>
                    <a:pt x="46233" y="20878"/>
                    <a:pt x="44665" y="16608"/>
                  </a:cubicBezTo>
                  <a:cubicBezTo>
                    <a:pt x="43431" y="13339"/>
                    <a:pt x="41430" y="10270"/>
                    <a:pt x="38761" y="7902"/>
                  </a:cubicBezTo>
                  <a:cubicBezTo>
                    <a:pt x="33658" y="3299"/>
                    <a:pt x="27153" y="1998"/>
                    <a:pt x="20582" y="630"/>
                  </a:cubicBezTo>
                  <a:cubicBezTo>
                    <a:pt x="18613" y="254"/>
                    <a:pt x="16601" y="0"/>
                    <a:pt x="14608" y="0"/>
                  </a:cubicBezTo>
                  <a:close/>
                </a:path>
              </a:pathLst>
            </a:custGeom>
            <a:solidFill>
              <a:schemeClr val="dk1">
                <a:alpha val="782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2"/>
            <p:cNvSpPr/>
            <p:nvPr/>
          </p:nvSpPr>
          <p:spPr>
            <a:xfrm>
              <a:off x="7518755" y="4318025"/>
              <a:ext cx="520462" cy="350134"/>
            </a:xfrm>
            <a:custGeom>
              <a:avLst/>
              <a:gdLst/>
              <a:ahLst/>
              <a:cxnLst/>
              <a:rect l="l" t="t" r="r" b="b"/>
              <a:pathLst>
                <a:path w="46501" h="39363" extrusionOk="0">
                  <a:moveTo>
                    <a:pt x="18013" y="1"/>
                  </a:moveTo>
                  <a:lnTo>
                    <a:pt x="18013" y="16146"/>
                  </a:lnTo>
                  <a:lnTo>
                    <a:pt x="15678" y="16146"/>
                  </a:lnTo>
                  <a:lnTo>
                    <a:pt x="15678" y="23585"/>
                  </a:lnTo>
                  <a:lnTo>
                    <a:pt x="1" y="23585"/>
                  </a:lnTo>
                  <a:lnTo>
                    <a:pt x="1" y="34926"/>
                  </a:lnTo>
                  <a:lnTo>
                    <a:pt x="46500" y="39362"/>
                  </a:lnTo>
                  <a:lnTo>
                    <a:pt x="46500" y="29656"/>
                  </a:lnTo>
                  <a:lnTo>
                    <a:pt x="31356" y="29656"/>
                  </a:lnTo>
                  <a:lnTo>
                    <a:pt x="31356" y="16146"/>
                  </a:lnTo>
                  <a:lnTo>
                    <a:pt x="21649" y="16146"/>
                  </a:lnTo>
                  <a:lnTo>
                    <a:pt x="216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 name="Google Shape;1141;p42"/>
          <p:cNvGrpSpPr/>
          <p:nvPr/>
        </p:nvGrpSpPr>
        <p:grpSpPr>
          <a:xfrm>
            <a:off x="5915250" y="3906675"/>
            <a:ext cx="520500" cy="808855"/>
            <a:chOff x="5965850" y="3906675"/>
            <a:chExt cx="520500" cy="808855"/>
          </a:xfrm>
        </p:grpSpPr>
        <p:sp>
          <p:nvSpPr>
            <p:cNvPr id="1142" name="Google Shape;1142;p42"/>
            <p:cNvSpPr/>
            <p:nvPr/>
          </p:nvSpPr>
          <p:spPr>
            <a:xfrm>
              <a:off x="5965850" y="4625530"/>
              <a:ext cx="520500" cy="90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a:p>
          </p:txBody>
        </p:sp>
        <p:sp>
          <p:nvSpPr>
            <p:cNvPr id="1143" name="Google Shape;1143;p42"/>
            <p:cNvSpPr/>
            <p:nvPr/>
          </p:nvSpPr>
          <p:spPr>
            <a:xfrm>
              <a:off x="6165825" y="3906675"/>
              <a:ext cx="131600" cy="499164"/>
            </a:xfrm>
            <a:custGeom>
              <a:avLst/>
              <a:gdLst/>
              <a:ahLst/>
              <a:cxnLst/>
              <a:rect l="l" t="t" r="r" b="b"/>
              <a:pathLst>
                <a:path w="40997" h="94763" extrusionOk="0">
                  <a:moveTo>
                    <a:pt x="16063" y="1"/>
                  </a:moveTo>
                  <a:cubicBezTo>
                    <a:pt x="15189" y="1"/>
                    <a:pt x="14316" y="35"/>
                    <a:pt x="13443" y="106"/>
                  </a:cubicBezTo>
                  <a:cubicBezTo>
                    <a:pt x="11075" y="306"/>
                    <a:pt x="8640" y="806"/>
                    <a:pt x="6805" y="2307"/>
                  </a:cubicBezTo>
                  <a:cubicBezTo>
                    <a:pt x="5404" y="3508"/>
                    <a:pt x="4470" y="5476"/>
                    <a:pt x="4771" y="7278"/>
                  </a:cubicBezTo>
                  <a:cubicBezTo>
                    <a:pt x="4470" y="7978"/>
                    <a:pt x="4337" y="8812"/>
                    <a:pt x="4404" y="9613"/>
                  </a:cubicBezTo>
                  <a:cubicBezTo>
                    <a:pt x="4470" y="11381"/>
                    <a:pt x="5271" y="13048"/>
                    <a:pt x="5938" y="14716"/>
                  </a:cubicBezTo>
                  <a:cubicBezTo>
                    <a:pt x="6572" y="16284"/>
                    <a:pt x="7139" y="17885"/>
                    <a:pt x="7339" y="19553"/>
                  </a:cubicBezTo>
                  <a:cubicBezTo>
                    <a:pt x="7839" y="24390"/>
                    <a:pt x="5137" y="28660"/>
                    <a:pt x="4637" y="33330"/>
                  </a:cubicBezTo>
                  <a:cubicBezTo>
                    <a:pt x="4070" y="38333"/>
                    <a:pt x="6071" y="43470"/>
                    <a:pt x="7773" y="48040"/>
                  </a:cubicBezTo>
                  <a:cubicBezTo>
                    <a:pt x="9274" y="52076"/>
                    <a:pt x="10575" y="56513"/>
                    <a:pt x="9307" y="60582"/>
                  </a:cubicBezTo>
                  <a:cubicBezTo>
                    <a:pt x="7973" y="64986"/>
                    <a:pt x="4637" y="67888"/>
                    <a:pt x="5571" y="72758"/>
                  </a:cubicBezTo>
                  <a:cubicBezTo>
                    <a:pt x="5971" y="74926"/>
                    <a:pt x="6505" y="77228"/>
                    <a:pt x="5571" y="79363"/>
                  </a:cubicBezTo>
                  <a:cubicBezTo>
                    <a:pt x="4670" y="81264"/>
                    <a:pt x="2736" y="82398"/>
                    <a:pt x="1735" y="84233"/>
                  </a:cubicBezTo>
                  <a:cubicBezTo>
                    <a:pt x="0" y="87335"/>
                    <a:pt x="401" y="90771"/>
                    <a:pt x="1635" y="93940"/>
                  </a:cubicBezTo>
                  <a:cubicBezTo>
                    <a:pt x="1783" y="94325"/>
                    <a:pt x="2063" y="94762"/>
                    <a:pt x="2427" y="94762"/>
                  </a:cubicBezTo>
                  <a:cubicBezTo>
                    <a:pt x="2473" y="94762"/>
                    <a:pt x="2520" y="94755"/>
                    <a:pt x="2569" y="94740"/>
                  </a:cubicBezTo>
                  <a:cubicBezTo>
                    <a:pt x="2836" y="94673"/>
                    <a:pt x="2969" y="94273"/>
                    <a:pt x="3003" y="94006"/>
                  </a:cubicBezTo>
                  <a:cubicBezTo>
                    <a:pt x="3436" y="91938"/>
                    <a:pt x="3269" y="89703"/>
                    <a:pt x="4137" y="87769"/>
                  </a:cubicBezTo>
                  <a:cubicBezTo>
                    <a:pt x="4937" y="86034"/>
                    <a:pt x="6505" y="84700"/>
                    <a:pt x="7773" y="83265"/>
                  </a:cubicBezTo>
                  <a:cubicBezTo>
                    <a:pt x="9407" y="81397"/>
                    <a:pt x="10608" y="79162"/>
                    <a:pt x="11275" y="76761"/>
                  </a:cubicBezTo>
                  <a:cubicBezTo>
                    <a:pt x="12810" y="71357"/>
                    <a:pt x="12810" y="67020"/>
                    <a:pt x="17580" y="63318"/>
                  </a:cubicBezTo>
                  <a:cubicBezTo>
                    <a:pt x="19448" y="61850"/>
                    <a:pt x="21482" y="60582"/>
                    <a:pt x="23017" y="58781"/>
                  </a:cubicBezTo>
                  <a:cubicBezTo>
                    <a:pt x="25986" y="55445"/>
                    <a:pt x="25952" y="51209"/>
                    <a:pt x="26152" y="47039"/>
                  </a:cubicBezTo>
                  <a:cubicBezTo>
                    <a:pt x="26419" y="42636"/>
                    <a:pt x="27754" y="38767"/>
                    <a:pt x="30589" y="35398"/>
                  </a:cubicBezTo>
                  <a:cubicBezTo>
                    <a:pt x="33458" y="31995"/>
                    <a:pt x="37027" y="28993"/>
                    <a:pt x="38862" y="24857"/>
                  </a:cubicBezTo>
                  <a:cubicBezTo>
                    <a:pt x="40996" y="20053"/>
                    <a:pt x="40363" y="14449"/>
                    <a:pt x="37961" y="9846"/>
                  </a:cubicBezTo>
                  <a:cubicBezTo>
                    <a:pt x="37160" y="8312"/>
                    <a:pt x="36160" y="6877"/>
                    <a:pt x="34925" y="5710"/>
                  </a:cubicBezTo>
                  <a:cubicBezTo>
                    <a:pt x="33291" y="4275"/>
                    <a:pt x="31289" y="3308"/>
                    <a:pt x="29288" y="2507"/>
                  </a:cubicBezTo>
                  <a:cubicBezTo>
                    <a:pt x="25069" y="915"/>
                    <a:pt x="20569" y="1"/>
                    <a:pt x="16063" y="1"/>
                  </a:cubicBezTo>
                  <a:close/>
                </a:path>
              </a:pathLst>
            </a:custGeom>
            <a:solidFill>
              <a:schemeClr val="dk1">
                <a:alpha val="782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2"/>
            <p:cNvSpPr/>
            <p:nvPr/>
          </p:nvSpPr>
          <p:spPr>
            <a:xfrm>
              <a:off x="5965880" y="4318025"/>
              <a:ext cx="520462" cy="350134"/>
            </a:xfrm>
            <a:custGeom>
              <a:avLst/>
              <a:gdLst/>
              <a:ahLst/>
              <a:cxnLst/>
              <a:rect l="l" t="t" r="r" b="b"/>
              <a:pathLst>
                <a:path w="46501" h="39363" extrusionOk="0">
                  <a:moveTo>
                    <a:pt x="18013" y="1"/>
                  </a:moveTo>
                  <a:lnTo>
                    <a:pt x="18013" y="16146"/>
                  </a:lnTo>
                  <a:lnTo>
                    <a:pt x="15678" y="16146"/>
                  </a:lnTo>
                  <a:lnTo>
                    <a:pt x="15678" y="23585"/>
                  </a:lnTo>
                  <a:lnTo>
                    <a:pt x="1" y="23585"/>
                  </a:lnTo>
                  <a:lnTo>
                    <a:pt x="1" y="34926"/>
                  </a:lnTo>
                  <a:lnTo>
                    <a:pt x="46500" y="39362"/>
                  </a:lnTo>
                  <a:lnTo>
                    <a:pt x="46500" y="29656"/>
                  </a:lnTo>
                  <a:lnTo>
                    <a:pt x="31356" y="29656"/>
                  </a:lnTo>
                  <a:lnTo>
                    <a:pt x="31356" y="16146"/>
                  </a:lnTo>
                  <a:lnTo>
                    <a:pt x="21649" y="16146"/>
                  </a:lnTo>
                  <a:lnTo>
                    <a:pt x="216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 name="Google Shape;1145;p42"/>
          <p:cNvSpPr txBox="1">
            <a:spLocks noGrp="1"/>
          </p:cNvSpPr>
          <p:nvPr>
            <p:ph type="subTitle" idx="1"/>
          </p:nvPr>
        </p:nvSpPr>
        <p:spPr>
          <a:xfrm>
            <a:off x="2150684" y="1897569"/>
            <a:ext cx="1603500" cy="95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Preliminary ANN models made to predict AQI</a:t>
            </a:r>
            <a:endParaRPr dirty="0"/>
          </a:p>
        </p:txBody>
      </p:sp>
      <p:sp>
        <p:nvSpPr>
          <p:cNvPr id="1146" name="Google Shape;1146;p42"/>
          <p:cNvSpPr txBox="1">
            <a:spLocks noGrp="1"/>
          </p:cNvSpPr>
          <p:nvPr>
            <p:ph type="subTitle" idx="7"/>
          </p:nvPr>
        </p:nvSpPr>
        <p:spPr>
          <a:xfrm>
            <a:off x="3770250" y="1917312"/>
            <a:ext cx="1603500" cy="95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ML used to predict SO2 in Indian context</a:t>
            </a:r>
            <a:endParaRPr dirty="0"/>
          </a:p>
        </p:txBody>
      </p:sp>
      <p:sp>
        <p:nvSpPr>
          <p:cNvPr id="1147" name="Google Shape;1147;p42"/>
          <p:cNvSpPr txBox="1">
            <a:spLocks noGrp="1"/>
          </p:cNvSpPr>
          <p:nvPr>
            <p:ph type="subTitle" idx="8"/>
          </p:nvPr>
        </p:nvSpPr>
        <p:spPr>
          <a:xfrm>
            <a:off x="5341618" y="1897569"/>
            <a:ext cx="1603500" cy="95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Advanced studies on Climatology found relation between Rainfall and AQI</a:t>
            </a:r>
            <a:endParaRPr dirty="0"/>
          </a:p>
        </p:txBody>
      </p:sp>
      <p:sp>
        <p:nvSpPr>
          <p:cNvPr id="1148" name="Google Shape;1148;p42"/>
          <p:cNvSpPr txBox="1">
            <a:spLocks noGrp="1"/>
          </p:cNvSpPr>
          <p:nvPr>
            <p:ph type="subTitle" idx="9"/>
          </p:nvPr>
        </p:nvSpPr>
        <p:spPr>
          <a:xfrm>
            <a:off x="6967102" y="1917312"/>
            <a:ext cx="1603500" cy="95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Advanced Big data and DL methods developed to predict more efficient time series analysis</a:t>
            </a:r>
            <a:endParaRPr dirty="0"/>
          </a:p>
        </p:txBody>
      </p:sp>
      <p:sp>
        <p:nvSpPr>
          <p:cNvPr id="1149" name="Google Shape;1149;p42"/>
          <p:cNvSpPr txBox="1">
            <a:spLocks noGrp="1"/>
          </p:cNvSpPr>
          <p:nvPr>
            <p:ph type="subTitle" idx="13"/>
          </p:nvPr>
        </p:nvSpPr>
        <p:spPr>
          <a:xfrm>
            <a:off x="563250" y="1813025"/>
            <a:ext cx="1603500" cy="95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Meteorological parameters found associated with AQI</a:t>
            </a:r>
            <a:endParaRPr dirty="0"/>
          </a:p>
        </p:txBody>
      </p:sp>
      <p:pic>
        <p:nvPicPr>
          <p:cNvPr id="34" name="Picture 33" descr="Logo, company name&#10;&#10;Description automatically generated">
            <a:extLst>
              <a:ext uri="{FF2B5EF4-FFF2-40B4-BE49-F238E27FC236}">
                <a16:creationId xmlns:a16="http://schemas.microsoft.com/office/drawing/2014/main" id="{4F226C0C-65F2-47BF-B23F-48B3E1AD2911}"/>
              </a:ext>
            </a:extLst>
          </p:cNvPr>
          <p:cNvPicPr>
            <a:picLocks noChangeAspect="1"/>
          </p:cNvPicPr>
          <p:nvPr/>
        </p:nvPicPr>
        <p:blipFill>
          <a:blip r:embed="rId3">
            <a:duotone>
              <a:prstClr val="black"/>
              <a:srgbClr val="F6F1E1">
                <a:tint val="45000"/>
                <a:satMod val="400000"/>
              </a:srgbClr>
            </a:duotone>
            <a:extLst>
              <a:ext uri="{BEBA8EAE-BF5A-486C-A8C5-ECC9F3942E4B}">
                <a14:imgProps xmlns:a14="http://schemas.microsoft.com/office/drawing/2010/main">
                  <a14:imgLayer r:embed="rId4">
                    <a14:imgEffect>
                      <a14:colorTemperature colorTemp="8800"/>
                    </a14:imgEffect>
                    <a14:imgEffect>
                      <a14:saturation sat="0"/>
                    </a14:imgEffect>
                  </a14:imgLayer>
                </a14:imgProps>
              </a:ext>
            </a:extLst>
          </a:blip>
          <a:stretch>
            <a:fillRect/>
          </a:stretch>
        </p:blipFill>
        <p:spPr>
          <a:xfrm>
            <a:off x="8428986" y="3898771"/>
            <a:ext cx="527814" cy="50469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48C98BF-93E1-4371-9B2A-89D596A8EFBA}"/>
              </a:ext>
            </a:extLst>
          </p:cNvPr>
          <p:cNvSpPr>
            <a:spLocks noGrp="1"/>
          </p:cNvSpPr>
          <p:nvPr>
            <p:ph type="body" idx="1"/>
          </p:nvPr>
        </p:nvSpPr>
        <p:spPr>
          <a:xfrm>
            <a:off x="-71562" y="639170"/>
            <a:ext cx="4079816" cy="3721107"/>
          </a:xfrm>
        </p:spPr>
        <p:txBody>
          <a:bodyPr/>
          <a:lstStyle/>
          <a:p>
            <a:pPr algn="l"/>
            <a:endParaRPr lang="en-IN" sz="1200" dirty="0"/>
          </a:p>
          <a:p>
            <a:pPr algn="l"/>
            <a:r>
              <a:rPr lang="en-IN" sz="1400" dirty="0"/>
              <a:t>Daily Weather data and daily PM 2.5 has been downloaded. Then data is cleaned and sorted as per requirement. </a:t>
            </a:r>
          </a:p>
          <a:p>
            <a:pPr algn="l"/>
            <a:r>
              <a:rPr lang="en-IN" sz="1400" dirty="0"/>
              <a:t>Dataset Consists of 8 independent parameters and 1 dependable parameter.</a:t>
            </a:r>
          </a:p>
          <a:p>
            <a:pPr algn="l"/>
            <a:r>
              <a:rPr lang="en-IN" sz="1400" dirty="0"/>
              <a:t>The dependent parameters are Average Temperature, Minimum Temp, Maximum Temp, Precipitation, Relative Humidity and Average Wind speed, Maximum Wind speed, Minimum Wind Speed.</a:t>
            </a:r>
          </a:p>
          <a:p>
            <a:pPr algn="l"/>
            <a:r>
              <a:rPr lang="en-IN" sz="1400" dirty="0"/>
              <a:t>Two data sets has been merged, reshaped and null values have been dropped to minimize outliers. </a:t>
            </a:r>
          </a:p>
          <a:p>
            <a:pPr algn="l"/>
            <a:endParaRPr lang="en-IN" sz="1400" dirty="0"/>
          </a:p>
          <a:p>
            <a:pPr algn="l"/>
            <a:endParaRPr lang="en-IN" sz="1200" dirty="0"/>
          </a:p>
        </p:txBody>
      </p:sp>
      <p:sp>
        <p:nvSpPr>
          <p:cNvPr id="3" name="Title 2">
            <a:extLst>
              <a:ext uri="{FF2B5EF4-FFF2-40B4-BE49-F238E27FC236}">
                <a16:creationId xmlns:a16="http://schemas.microsoft.com/office/drawing/2014/main" id="{44446437-B2F2-4BA6-A0E5-7AA291AF9872}"/>
              </a:ext>
            </a:extLst>
          </p:cNvPr>
          <p:cNvSpPr>
            <a:spLocks noGrp="1"/>
          </p:cNvSpPr>
          <p:nvPr>
            <p:ph type="title"/>
          </p:nvPr>
        </p:nvSpPr>
        <p:spPr>
          <a:xfrm>
            <a:off x="540000" y="166875"/>
            <a:ext cx="8100000" cy="572700"/>
          </a:xfrm>
        </p:spPr>
        <p:txBody>
          <a:bodyPr/>
          <a:lstStyle/>
          <a:p>
            <a:r>
              <a:rPr lang="en-IN" dirty="0"/>
              <a:t>Dataset</a:t>
            </a:r>
          </a:p>
        </p:txBody>
      </p:sp>
      <p:pic>
        <p:nvPicPr>
          <p:cNvPr id="4" name="Picture 3" descr="A screenshot of a computer&#10;&#10;Description automatically generated">
            <a:extLst>
              <a:ext uri="{FF2B5EF4-FFF2-40B4-BE49-F238E27FC236}">
                <a16:creationId xmlns:a16="http://schemas.microsoft.com/office/drawing/2014/main" id="{2DAA1A52-3561-4877-BE37-A650151A62E9}"/>
              </a:ext>
            </a:extLst>
          </p:cNvPr>
          <p:cNvPicPr>
            <a:picLocks noChangeAspect="1"/>
          </p:cNvPicPr>
          <p:nvPr/>
        </p:nvPicPr>
        <p:blipFill rotWithShape="1">
          <a:blip r:embed="rId2"/>
          <a:srcRect l="23997" t="44391" r="17170" b="9975"/>
          <a:stretch/>
        </p:blipFill>
        <p:spPr bwMode="auto">
          <a:xfrm>
            <a:off x="4008255" y="1145282"/>
            <a:ext cx="4790771" cy="2089955"/>
          </a:xfrm>
          <a:prstGeom prst="rect">
            <a:avLst/>
          </a:prstGeom>
          <a:ln>
            <a:noFill/>
          </a:ln>
          <a:extLst>
            <a:ext uri="{53640926-AAD7-44D8-BBD7-CCE9431645EC}">
              <a14:shadowObscured xmlns:a14="http://schemas.microsoft.com/office/drawing/2010/main"/>
            </a:ext>
          </a:extLst>
        </p:spPr>
      </p:pic>
      <p:sp>
        <p:nvSpPr>
          <p:cNvPr id="5" name="Text Placeholder 1">
            <a:extLst>
              <a:ext uri="{FF2B5EF4-FFF2-40B4-BE49-F238E27FC236}">
                <a16:creationId xmlns:a16="http://schemas.microsoft.com/office/drawing/2014/main" id="{FB7EEA4A-2D03-4593-A3BF-59A0F0CAD6C0}"/>
              </a:ext>
            </a:extLst>
          </p:cNvPr>
          <p:cNvSpPr txBox="1">
            <a:spLocks/>
          </p:cNvSpPr>
          <p:nvPr/>
        </p:nvSpPr>
        <p:spPr>
          <a:xfrm>
            <a:off x="4008254" y="3314555"/>
            <a:ext cx="5135745" cy="16620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50000"/>
              </a:lnSpc>
              <a:spcBef>
                <a:spcPts val="0"/>
              </a:spcBef>
              <a:spcAft>
                <a:spcPts val="0"/>
              </a:spcAft>
              <a:buClr>
                <a:schemeClr val="dk1"/>
              </a:buClr>
              <a:buSzPts val="1200"/>
              <a:buFont typeface="Catamaran"/>
              <a:buChar char="●"/>
              <a:defRPr sz="1600" b="0" i="0" u="none" strike="noStrike" cap="none">
                <a:solidFill>
                  <a:schemeClr val="dk1"/>
                </a:solidFill>
                <a:latin typeface="Catamaran"/>
                <a:ea typeface="Catamaran"/>
                <a:cs typeface="Catamaran"/>
                <a:sym typeface="Catamaran"/>
              </a:defRPr>
            </a:lvl1pPr>
            <a:lvl2pPr marL="914400" marR="0" lvl="1" indent="-304800" algn="l" rtl="0">
              <a:lnSpc>
                <a:spcPct val="115000"/>
              </a:lnSpc>
              <a:spcBef>
                <a:spcPts val="0"/>
              </a:spcBef>
              <a:spcAft>
                <a:spcPts val="0"/>
              </a:spcAft>
              <a:buClr>
                <a:schemeClr val="dk1"/>
              </a:buClr>
              <a:buSzPts val="1200"/>
              <a:buFont typeface="Catamaran"/>
              <a:buChar char="○"/>
              <a:defRPr sz="1200" b="0" i="0" u="none" strike="noStrike" cap="none">
                <a:solidFill>
                  <a:schemeClr val="dk1"/>
                </a:solidFill>
                <a:latin typeface="Catamaran"/>
                <a:ea typeface="Catamaran"/>
                <a:cs typeface="Catamaran"/>
                <a:sym typeface="Catamaran"/>
              </a:defRPr>
            </a:lvl2pPr>
            <a:lvl3pPr marL="1371600" marR="0" lvl="2" indent="-304800" algn="l" rtl="0">
              <a:lnSpc>
                <a:spcPct val="115000"/>
              </a:lnSpc>
              <a:spcBef>
                <a:spcPts val="1600"/>
              </a:spcBef>
              <a:spcAft>
                <a:spcPts val="0"/>
              </a:spcAft>
              <a:buClr>
                <a:schemeClr val="dk1"/>
              </a:buClr>
              <a:buSzPts val="1200"/>
              <a:buFont typeface="Catamaran"/>
              <a:buChar char="■"/>
              <a:defRPr sz="1200" b="0" i="0" u="none" strike="noStrike" cap="none">
                <a:solidFill>
                  <a:schemeClr val="dk1"/>
                </a:solidFill>
                <a:latin typeface="Catamaran"/>
                <a:ea typeface="Catamaran"/>
                <a:cs typeface="Catamaran"/>
                <a:sym typeface="Catamaran"/>
              </a:defRPr>
            </a:lvl3pPr>
            <a:lvl4pPr marL="1828800" marR="0" lvl="3" indent="-304800" algn="l" rtl="0">
              <a:lnSpc>
                <a:spcPct val="115000"/>
              </a:lnSpc>
              <a:spcBef>
                <a:spcPts val="1600"/>
              </a:spcBef>
              <a:spcAft>
                <a:spcPts val="0"/>
              </a:spcAft>
              <a:buClr>
                <a:schemeClr val="dk1"/>
              </a:buClr>
              <a:buSzPts val="1200"/>
              <a:buFont typeface="Catamaran"/>
              <a:buChar char="●"/>
              <a:defRPr sz="1200" b="0" i="0" u="none" strike="noStrike" cap="none">
                <a:solidFill>
                  <a:schemeClr val="dk1"/>
                </a:solidFill>
                <a:latin typeface="Catamaran"/>
                <a:ea typeface="Catamaran"/>
                <a:cs typeface="Catamaran"/>
                <a:sym typeface="Catamaran"/>
              </a:defRPr>
            </a:lvl4pPr>
            <a:lvl5pPr marL="2286000" marR="0" lvl="4" indent="-304800" algn="l" rtl="0">
              <a:lnSpc>
                <a:spcPct val="115000"/>
              </a:lnSpc>
              <a:spcBef>
                <a:spcPts val="1600"/>
              </a:spcBef>
              <a:spcAft>
                <a:spcPts val="0"/>
              </a:spcAft>
              <a:buClr>
                <a:schemeClr val="dk1"/>
              </a:buClr>
              <a:buSzPts val="1200"/>
              <a:buFont typeface="Catamaran"/>
              <a:buChar char="○"/>
              <a:defRPr sz="1200" b="0" i="0" u="none" strike="noStrike" cap="none">
                <a:solidFill>
                  <a:schemeClr val="dk1"/>
                </a:solidFill>
                <a:latin typeface="Catamaran"/>
                <a:ea typeface="Catamaran"/>
                <a:cs typeface="Catamaran"/>
                <a:sym typeface="Catamaran"/>
              </a:defRPr>
            </a:lvl5pPr>
            <a:lvl6pPr marL="2743200" marR="0" lvl="5" indent="-304800" algn="l" rtl="0">
              <a:lnSpc>
                <a:spcPct val="115000"/>
              </a:lnSpc>
              <a:spcBef>
                <a:spcPts val="1600"/>
              </a:spcBef>
              <a:spcAft>
                <a:spcPts val="0"/>
              </a:spcAft>
              <a:buClr>
                <a:schemeClr val="dk1"/>
              </a:buClr>
              <a:buSzPts val="1200"/>
              <a:buFont typeface="Catamaran"/>
              <a:buChar char="■"/>
              <a:defRPr sz="1200" b="0" i="0" u="none" strike="noStrike" cap="none">
                <a:solidFill>
                  <a:schemeClr val="dk1"/>
                </a:solidFill>
                <a:latin typeface="Catamaran"/>
                <a:ea typeface="Catamaran"/>
                <a:cs typeface="Catamaran"/>
                <a:sym typeface="Catamaran"/>
              </a:defRPr>
            </a:lvl6pPr>
            <a:lvl7pPr marL="3200400" marR="0" lvl="6" indent="-304800" algn="l" rtl="0">
              <a:lnSpc>
                <a:spcPct val="115000"/>
              </a:lnSpc>
              <a:spcBef>
                <a:spcPts val="1600"/>
              </a:spcBef>
              <a:spcAft>
                <a:spcPts val="0"/>
              </a:spcAft>
              <a:buClr>
                <a:schemeClr val="dk1"/>
              </a:buClr>
              <a:buSzPts val="1200"/>
              <a:buFont typeface="Catamaran"/>
              <a:buChar char="●"/>
              <a:defRPr sz="1200" b="0" i="0" u="none" strike="noStrike" cap="none">
                <a:solidFill>
                  <a:schemeClr val="dk1"/>
                </a:solidFill>
                <a:latin typeface="Catamaran"/>
                <a:ea typeface="Catamaran"/>
                <a:cs typeface="Catamaran"/>
                <a:sym typeface="Catamaran"/>
              </a:defRPr>
            </a:lvl7pPr>
            <a:lvl8pPr marL="3657600" marR="0" lvl="7" indent="-304800" algn="l" rtl="0">
              <a:lnSpc>
                <a:spcPct val="115000"/>
              </a:lnSpc>
              <a:spcBef>
                <a:spcPts val="1600"/>
              </a:spcBef>
              <a:spcAft>
                <a:spcPts val="0"/>
              </a:spcAft>
              <a:buClr>
                <a:schemeClr val="dk1"/>
              </a:buClr>
              <a:buSzPts val="1200"/>
              <a:buFont typeface="Catamaran"/>
              <a:buChar char="○"/>
              <a:defRPr sz="1200" b="0" i="0" u="none" strike="noStrike" cap="none">
                <a:solidFill>
                  <a:schemeClr val="dk1"/>
                </a:solidFill>
                <a:latin typeface="Catamaran"/>
                <a:ea typeface="Catamaran"/>
                <a:cs typeface="Catamaran"/>
                <a:sym typeface="Catamaran"/>
              </a:defRPr>
            </a:lvl8pPr>
            <a:lvl9pPr marL="4114800" marR="0" lvl="8" indent="-304800" algn="l" rtl="0">
              <a:lnSpc>
                <a:spcPct val="115000"/>
              </a:lnSpc>
              <a:spcBef>
                <a:spcPts val="1600"/>
              </a:spcBef>
              <a:spcAft>
                <a:spcPts val="1600"/>
              </a:spcAft>
              <a:buClr>
                <a:schemeClr val="dk1"/>
              </a:buClr>
              <a:buSzPts val="1200"/>
              <a:buFont typeface="Catamaran"/>
              <a:buChar char="■"/>
              <a:defRPr sz="1200" b="0" i="0" u="none" strike="noStrike" cap="none">
                <a:solidFill>
                  <a:schemeClr val="dk1"/>
                </a:solidFill>
                <a:latin typeface="Catamaran"/>
                <a:ea typeface="Catamaran"/>
                <a:cs typeface="Catamaran"/>
                <a:sym typeface="Catamaran"/>
              </a:defRPr>
            </a:lvl9pPr>
          </a:lstStyle>
          <a:p>
            <a:pPr algn="l"/>
            <a:r>
              <a:rPr lang="en-IN" sz="1200" dirty="0"/>
              <a:t>Daily weather data resource: </a:t>
            </a:r>
          </a:p>
          <a:p>
            <a:pPr marL="152400" indent="0" algn="l">
              <a:buNone/>
            </a:pPr>
            <a:r>
              <a:rPr lang="en-IN" sz="1200" dirty="0">
                <a:latin typeface="Times New Roman" panose="02020603050405020304" pitchFamily="18" charset="0"/>
                <a:ea typeface="Times New Roman" panose="02020603050405020304" pitchFamily="18" charset="0"/>
              </a:rPr>
              <a:t>        </a:t>
            </a:r>
            <a:r>
              <a:rPr lang="en-US" sz="1200" dirty="0">
                <a:latin typeface="Times New Roman" panose="02020603050405020304" pitchFamily="18" charset="0"/>
                <a:ea typeface="Times New Roman" panose="02020603050405020304" pitchFamily="18" charset="0"/>
                <a:hlinkClick r:id="rId3"/>
              </a:rPr>
              <a:t>https://power.larc.nasa.gov/data-access-viewer/</a:t>
            </a:r>
            <a:endParaRPr lang="en-IN" sz="1200" dirty="0"/>
          </a:p>
          <a:p>
            <a:pPr algn="l"/>
            <a:r>
              <a:rPr lang="en-IN" sz="1200" dirty="0"/>
              <a:t>PM 2.5 data resource: </a:t>
            </a:r>
          </a:p>
          <a:p>
            <a:pPr marL="152400" indent="0" algn="l">
              <a:buNone/>
            </a:pPr>
            <a:r>
              <a:rPr lang="en-IN" sz="1200" dirty="0"/>
              <a:t>         </a:t>
            </a:r>
            <a:r>
              <a:rPr lang="en-IN" sz="1200" dirty="0">
                <a:latin typeface="Times New Roman" panose="02020603050405020304" pitchFamily="18" charset="0"/>
                <a:cs typeface="Times New Roman" panose="02020603050405020304" pitchFamily="18" charset="0"/>
                <a:hlinkClick r:id="rId4"/>
              </a:rPr>
              <a:t>https://app.cpcbccr.com/ccr/#/caaqm-dashboard-all/caaqm-landing</a:t>
            </a:r>
            <a:endParaRPr lang="en-IN" sz="1200" dirty="0">
              <a:latin typeface="Times New Roman" panose="02020603050405020304" pitchFamily="18" charset="0"/>
              <a:cs typeface="Times New Roman" panose="02020603050405020304" pitchFamily="18" charset="0"/>
            </a:endParaRPr>
          </a:p>
          <a:p>
            <a:pPr algn="l"/>
            <a:r>
              <a:rPr lang="en-IN" sz="1200" dirty="0">
                <a:latin typeface="Catamaran" panose="020B0604020202020204" charset="0"/>
                <a:cs typeface="Catamaran" panose="020B0604020202020204" charset="0"/>
              </a:rPr>
              <a:t>West Bengal Pollution control board : </a:t>
            </a:r>
            <a:r>
              <a:rPr lang="en-IN" sz="1200" dirty="0">
                <a:latin typeface="Times New Roman" panose="02020603050405020304" pitchFamily="18" charset="0"/>
                <a:cs typeface="Times New Roman" panose="02020603050405020304" pitchFamily="18" charset="0"/>
                <a:hlinkClick r:id="rId5"/>
              </a:rPr>
              <a:t>http://emis.wbpcb.gov.in/airquality/showprevdata.do</a:t>
            </a:r>
            <a:endParaRPr lang="en-IN" sz="1200" dirty="0">
              <a:latin typeface="Times New Roman" panose="02020603050405020304" pitchFamily="18" charset="0"/>
              <a:cs typeface="Times New Roman" panose="02020603050405020304" pitchFamily="18" charset="0"/>
            </a:endParaRPr>
          </a:p>
          <a:p>
            <a:pPr marL="152400" indent="0" algn="l">
              <a:buNone/>
            </a:pPr>
            <a:r>
              <a:rPr lang="en-IN" sz="1200" dirty="0">
                <a:latin typeface="Times New Roman" panose="02020603050405020304" pitchFamily="18" charset="0"/>
                <a:cs typeface="Times New Roman" panose="02020603050405020304" pitchFamily="18" charset="0"/>
              </a:rPr>
              <a:t>         </a:t>
            </a:r>
          </a:p>
        </p:txBody>
      </p:sp>
      <p:pic>
        <p:nvPicPr>
          <p:cNvPr id="6" name="Picture 5" descr="Logo, company name&#10;&#10;Description automatically generated">
            <a:extLst>
              <a:ext uri="{FF2B5EF4-FFF2-40B4-BE49-F238E27FC236}">
                <a16:creationId xmlns:a16="http://schemas.microsoft.com/office/drawing/2014/main" id="{0991DDDB-1FBE-4EA8-B1FF-D6FF50B3BA5B}"/>
              </a:ext>
            </a:extLst>
          </p:cNvPr>
          <p:cNvPicPr>
            <a:picLocks noChangeAspect="1"/>
          </p:cNvPicPr>
          <p:nvPr/>
        </p:nvPicPr>
        <p:blipFill>
          <a:blip r:embed="rId6">
            <a:duotone>
              <a:prstClr val="black"/>
              <a:srgbClr val="F6F1E1">
                <a:tint val="45000"/>
                <a:satMod val="400000"/>
              </a:srgbClr>
            </a:duotone>
            <a:extLst>
              <a:ext uri="{BEBA8EAE-BF5A-486C-A8C5-ECC9F3942E4B}">
                <a14:imgProps xmlns:a14="http://schemas.microsoft.com/office/drawing/2010/main">
                  <a14:imgLayer r:embed="rId7">
                    <a14:imgEffect>
                      <a14:colorTemperature colorTemp="8800"/>
                    </a14:imgEffect>
                    <a14:imgEffect>
                      <a14:saturation sat="0"/>
                    </a14:imgEffect>
                  </a14:imgLayer>
                </a14:imgProps>
              </a:ext>
            </a:extLst>
          </a:blip>
          <a:stretch>
            <a:fillRect/>
          </a:stretch>
        </p:blipFill>
        <p:spPr>
          <a:xfrm>
            <a:off x="276093" y="275603"/>
            <a:ext cx="527814" cy="504697"/>
          </a:xfrm>
          <a:prstGeom prst="rect">
            <a:avLst/>
          </a:prstGeom>
        </p:spPr>
      </p:pic>
    </p:spTree>
    <p:extLst>
      <p:ext uri="{BB962C8B-B14F-4D97-AF65-F5344CB8AC3E}">
        <p14:creationId xmlns:p14="http://schemas.microsoft.com/office/powerpoint/2010/main" val="1364052070"/>
      </p:ext>
    </p:extLst>
  </p:cSld>
  <p:clrMapOvr>
    <a:masterClrMapping/>
  </p:clrMapOvr>
</p:sld>
</file>

<file path=ppt/theme/theme1.xml><?xml version="1.0" encoding="utf-8"?>
<a:theme xmlns:a="http://schemas.openxmlformats.org/drawingml/2006/main" name="Pollution Reduction Social Media by Slidesgo">
  <a:themeElements>
    <a:clrScheme name="Simple Light">
      <a:dk1>
        <a:srgbClr val="614444"/>
      </a:dk1>
      <a:lt1>
        <a:srgbClr val="F3E1CE"/>
      </a:lt1>
      <a:dk2>
        <a:srgbClr val="614444"/>
      </a:dk2>
      <a:lt2>
        <a:srgbClr val="F3E1CE"/>
      </a:lt2>
      <a:accent1>
        <a:srgbClr val="F3E1CE"/>
      </a:accent1>
      <a:accent2>
        <a:srgbClr val="E4BBA5"/>
      </a:accent2>
      <a:accent3>
        <a:srgbClr val="614444"/>
      </a:accent3>
      <a:accent4>
        <a:srgbClr val="938080"/>
      </a:accent4>
      <a:accent5>
        <a:srgbClr val="F6F1E1"/>
      </a:accent5>
      <a:accent6>
        <a:srgbClr val="E4BBA5"/>
      </a:accent6>
      <a:hlink>
        <a:srgbClr val="61444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614444"/>
      </a:dk1>
      <a:lt1>
        <a:srgbClr val="F3E1CE"/>
      </a:lt1>
      <a:dk2>
        <a:srgbClr val="000000"/>
      </a:dk2>
      <a:lt2>
        <a:srgbClr val="FFFFFF"/>
      </a:lt2>
      <a:accent1>
        <a:srgbClr val="F3E1CE"/>
      </a:accent1>
      <a:accent2>
        <a:srgbClr val="E4BBA5"/>
      </a:accent2>
      <a:accent3>
        <a:srgbClr val="614444"/>
      </a:accent3>
      <a:accent4>
        <a:srgbClr val="938080"/>
      </a:accent4>
      <a:accent5>
        <a:srgbClr val="F6F1E1"/>
      </a:accent5>
      <a:accent6>
        <a:srgbClr val="E4BBA5"/>
      </a:accent6>
      <a:hlink>
        <a:srgbClr val="61444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8301</TotalTime>
  <Words>2621</Words>
  <Application>Microsoft Office PowerPoint</Application>
  <PresentationFormat>On-screen Show (16:9)</PresentationFormat>
  <Paragraphs>500</Paragraphs>
  <Slides>67</Slides>
  <Notes>58</Notes>
  <HiddenSlides>0</HiddenSlides>
  <MMClips>0</MMClips>
  <ScaleCrop>false</ScaleCrop>
  <HeadingPairs>
    <vt:vector size="6" baseType="variant">
      <vt:variant>
        <vt:lpstr>Fonts Used</vt:lpstr>
      </vt:variant>
      <vt:variant>
        <vt:i4>14</vt:i4>
      </vt:variant>
      <vt:variant>
        <vt:lpstr>Theme</vt:lpstr>
      </vt:variant>
      <vt:variant>
        <vt:i4>3</vt:i4>
      </vt:variant>
      <vt:variant>
        <vt:lpstr>Slide Titles</vt:lpstr>
      </vt:variant>
      <vt:variant>
        <vt:i4>67</vt:i4>
      </vt:variant>
    </vt:vector>
  </HeadingPairs>
  <TitlesOfParts>
    <vt:vector size="84" baseType="lpstr">
      <vt:lpstr>Amatic SC</vt:lpstr>
      <vt:lpstr>Catamaran</vt:lpstr>
      <vt:lpstr>Proxima Nova Semibold</vt:lpstr>
      <vt:lpstr>Meiryo UI</vt:lpstr>
      <vt:lpstr>Roboto Medium</vt:lpstr>
      <vt:lpstr>Barlow Medium</vt:lpstr>
      <vt:lpstr>Proxima Nova</vt:lpstr>
      <vt:lpstr>Barlow</vt:lpstr>
      <vt:lpstr>Catamaran SemiBold</vt:lpstr>
      <vt:lpstr>Barlow SemiBold</vt:lpstr>
      <vt:lpstr>Calibri</vt:lpstr>
      <vt:lpstr>Arial</vt:lpstr>
      <vt:lpstr>Times New Roman</vt:lpstr>
      <vt:lpstr>Catamaran Medium</vt:lpstr>
      <vt:lpstr>Pollution Reduction Social Media by Slidesgo</vt:lpstr>
      <vt:lpstr>Slidesgo Final Pages</vt:lpstr>
      <vt:lpstr>Slidesgo Final Pages</vt:lpstr>
      <vt:lpstr>Aerosol and AI</vt:lpstr>
      <vt:lpstr>Presented by</vt:lpstr>
      <vt:lpstr>CONTENT</vt:lpstr>
      <vt:lpstr>Introduction</vt:lpstr>
      <vt:lpstr>The Problem Statement</vt:lpstr>
      <vt:lpstr>Motivation</vt:lpstr>
      <vt:lpstr>Procedure</vt:lpstr>
      <vt:lpstr>HISTORY</vt:lpstr>
      <vt:lpstr>Dataset</vt:lpstr>
      <vt:lpstr>Corelation Matrix</vt:lpstr>
      <vt:lpstr>Corelation  Heatmap</vt:lpstr>
      <vt:lpstr>PowerPoint Presentation</vt:lpstr>
      <vt:lpstr>Experiments</vt:lpstr>
      <vt:lpstr>Results  </vt:lpstr>
      <vt:lpstr>Output Graphs</vt:lpstr>
      <vt:lpstr>Conclusion</vt:lpstr>
      <vt:lpstr>References</vt:lpstr>
      <vt:lpstr>PowerPoint Presentation</vt:lpstr>
      <vt:lpstr>WHAT SETS US APART?</vt:lpstr>
      <vt:lpstr>—SOMEONE FAMOUS</vt:lpstr>
      <vt:lpstr>TOP SOCIAL NETWORKING SITES</vt:lpstr>
      <vt:lpstr>AUDIENCE DEMOGRAPHICS</vt:lpstr>
      <vt:lpstr>BUYER PERSONA</vt:lpstr>
      <vt:lpstr>ANALYZING THE COMPETITION</vt:lpstr>
      <vt:lpstr>03</vt:lpstr>
      <vt:lpstr>A PICTURE IS WORTH A THOUSAND WORDS </vt:lpstr>
      <vt:lpstr>A PICTURE ALWAYS REINFORCES THE CONCEPT </vt:lpstr>
      <vt:lpstr>GOALS</vt:lpstr>
      <vt:lpstr>STRATEGY</vt:lpstr>
      <vt:lpstr>FEATURES OF THE TOPIC</vt:lpstr>
      <vt:lpstr>04</vt:lpstr>
      <vt:lpstr>OUR AREAS OF EXPERTISE</vt:lpstr>
      <vt:lpstr>WHAT CONTENT ARE WE  GOING TO CREATE?</vt:lpstr>
      <vt:lpstr>WHAT TONE ARE WE  GOING TO USE?</vt:lpstr>
      <vt:lpstr>WHAT PLATFORMS ARE WE  GOING TO USE?</vt:lpstr>
      <vt:lpstr>CONTENT SHARING PLAN</vt:lpstr>
      <vt:lpstr>CALENDAR</vt:lpstr>
      <vt:lpstr>THE BUDGET</vt:lpstr>
      <vt:lpstr>$20,000</vt:lpstr>
      <vt:lpstr>4,498,300.00</vt:lpstr>
      <vt:lpstr>KPI OVERVIEW  </vt:lpstr>
      <vt:lpstr>AWESOME WORDS</vt:lpstr>
      <vt:lpstr>KPI OVERVIEW</vt:lpstr>
      <vt:lpstr>SOCIAL MEDIA</vt:lpstr>
      <vt:lpstr>OUR TEAM</vt:lpstr>
      <vt:lpstr>THANKS!</vt:lpstr>
      <vt:lpstr>ALTERNATIVE RESOURCES</vt:lpstr>
      <vt:lpstr>ALTERNATIVE RESOURCES</vt:lpstr>
      <vt:lpstr>RESOURCES</vt:lpstr>
      <vt:lpstr>Instructions for use (free users)</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POLLUTION REDUCTION SOCIAL MEDIA</dc:title>
  <dc:creator>Soumo Banerjee</dc:creator>
  <cp:lastModifiedBy>FNU LNU</cp:lastModifiedBy>
  <cp:revision>14</cp:revision>
  <cp:lastPrinted>2022-04-26T17:50:58Z</cp:lastPrinted>
  <dcterms:modified xsi:type="dcterms:W3CDTF">2022-04-27T01:36:35Z</dcterms:modified>
</cp:coreProperties>
</file>